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6"/>
  </p:notesMasterIdLst>
  <p:sldIdLst>
    <p:sldId id="256" r:id="rId3"/>
    <p:sldId id="479" r:id="rId4"/>
    <p:sldId id="723" r:id="rId5"/>
    <p:sldId id="747" r:id="rId6"/>
    <p:sldId id="1042" r:id="rId7"/>
    <p:sldId id="1043" r:id="rId8"/>
    <p:sldId id="724" r:id="rId9"/>
    <p:sldId id="993" r:id="rId10"/>
    <p:sldId id="997" r:id="rId11"/>
    <p:sldId id="996" r:id="rId12"/>
    <p:sldId id="1045" r:id="rId13"/>
    <p:sldId id="542" r:id="rId14"/>
    <p:sldId id="1055" r:id="rId15"/>
    <p:sldId id="543" r:id="rId16"/>
    <p:sldId id="1047" r:id="rId17"/>
    <p:sldId id="1048" r:id="rId18"/>
    <p:sldId id="1056" r:id="rId19"/>
    <p:sldId id="1052" r:id="rId20"/>
    <p:sldId id="559" r:id="rId21"/>
    <p:sldId id="898" r:id="rId22"/>
    <p:sldId id="791" r:id="rId23"/>
    <p:sldId id="710" r:id="rId24"/>
    <p:sldId id="871" r:id="rId25"/>
    <p:sldId id="782" r:id="rId26"/>
    <p:sldId id="784" r:id="rId27"/>
    <p:sldId id="787" r:id="rId28"/>
    <p:sldId id="852" r:id="rId29"/>
    <p:sldId id="853" r:id="rId30"/>
    <p:sldId id="1058" r:id="rId31"/>
    <p:sldId id="1061" r:id="rId32"/>
    <p:sldId id="1062" r:id="rId33"/>
    <p:sldId id="1063" r:id="rId34"/>
    <p:sldId id="1064" r:id="rId35"/>
    <p:sldId id="1065" r:id="rId36"/>
    <p:sldId id="1019" r:id="rId37"/>
    <p:sldId id="1020" r:id="rId38"/>
    <p:sldId id="1067" r:id="rId39"/>
    <p:sldId id="1021" r:id="rId40"/>
    <p:sldId id="1022" r:id="rId41"/>
    <p:sldId id="1031" r:id="rId42"/>
    <p:sldId id="1032" r:id="rId43"/>
    <p:sldId id="1028" r:id="rId44"/>
    <p:sldId id="515"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E48FC0F-6784-F248-7AE8-57789BFDC058}" name="Shahrior Pervaz" initials="SP" userId="e29dafee86d40a59" providerId="Windows Live"/>
  <p188:author id="{8804914A-8D0B-CE6B-D2B0-52BF0C2DB83B}" name="Shahrior Pervaz" initials="SP" userId="S::shahrior.pervaz@Knights.ucf.edu::01b7a890-3638-4742-9674-a006f4b6f3d3" providerId="AD"/>
  <p188:author id="{FECAC2F9-C9AB-53D2-3D96-2B079A15645B}" name="Shahrior Pervaz" initials="SP" userId="Shahrior Pervaz"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veen Eluru" initials="NE" lastIdx="10" clrIdx="0">
    <p:extLst>
      <p:ext uri="{19B8F6BF-5375-455C-9EA6-DF929625EA0E}">
        <p15:presenceInfo xmlns:p15="http://schemas.microsoft.com/office/powerpoint/2012/main" userId="Naveen Eluru" providerId="None"/>
      </p:ext>
    </p:extLst>
  </p:cmAuthor>
  <p:cmAuthor id="2" name="Tanmoy Bhowmik" initials="TB" lastIdx="1" clrIdx="1">
    <p:extLst>
      <p:ext uri="{19B8F6BF-5375-455C-9EA6-DF929625EA0E}">
        <p15:presenceInfo xmlns:p15="http://schemas.microsoft.com/office/powerpoint/2012/main" userId="7406a2e391184d12" providerId="Windows Live"/>
      </p:ext>
    </p:extLst>
  </p:cmAuthor>
  <p:cmAuthor id="3" name="Naveen Eluru" initials="NE [2]" lastIdx="2" clrIdx="2">
    <p:extLst>
      <p:ext uri="{19B8F6BF-5375-455C-9EA6-DF929625EA0E}">
        <p15:presenceInfo xmlns:p15="http://schemas.microsoft.com/office/powerpoint/2012/main" userId="S::na732811@ucf.edu::fc8970e7-9fb1-4702-8698-87e3a8a3ecd5" providerId="AD"/>
      </p:ext>
    </p:extLst>
  </p:cmAuthor>
  <p:cmAuthor id="4" name="Wang, Kai" initials="WK" lastIdx="6" clrIdx="3">
    <p:extLst>
      <p:ext uri="{19B8F6BF-5375-455C-9EA6-DF929625EA0E}">
        <p15:presenceInfo xmlns:p15="http://schemas.microsoft.com/office/powerpoint/2012/main" userId="Wang, Kai" providerId="None"/>
      </p:ext>
    </p:extLst>
  </p:cmAuthor>
  <p:cmAuthor id="5" name="Zhao, Shanshan" initials="ZS" lastIdx="1" clrIdx="4">
    <p:extLst>
      <p:ext uri="{19B8F6BF-5375-455C-9EA6-DF929625EA0E}">
        <p15:presenceInfo xmlns:p15="http://schemas.microsoft.com/office/powerpoint/2012/main" userId="S::shanshan.h.zhao@uconn.edu::1f509325-a5d1-4188-be6d-a67f152b62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7A369"/>
    <a:srgbClr val="000000"/>
    <a:srgbClr val="746D5D"/>
    <a:srgbClr val="5B9BD5"/>
    <a:srgbClr val="84B4E0"/>
    <a:srgbClr val="DEE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662" autoAdjust="0"/>
    <p:restoredTop sz="96357" autoAdjust="0"/>
  </p:normalViewPr>
  <p:slideViewPr>
    <p:cSldViewPr snapToGrid="0">
      <p:cViewPr varScale="1">
        <p:scale>
          <a:sx n="103" d="100"/>
          <a:sy n="103" d="100"/>
        </p:scale>
        <p:origin x="114" y="34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_rels/data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ata9.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7.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20.png"/><Relationship Id="rId5" Type="http://schemas.openxmlformats.org/officeDocument/2006/relationships/image" Target="../media/image9.png"/><Relationship Id="rId10" Type="http://schemas.openxmlformats.org/officeDocument/2006/relationships/image" Target="../media/image19.svg"/><Relationship Id="rId4" Type="http://schemas.openxmlformats.org/officeDocument/2006/relationships/image" Target="../media/image8.svg"/><Relationship Id="rId9" Type="http://schemas.openxmlformats.org/officeDocument/2006/relationships/image" Target="../media/image18.png"/></Relationships>
</file>

<file path=ppt/diagrams/_rels/drawing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7.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20.png"/><Relationship Id="rId5" Type="http://schemas.openxmlformats.org/officeDocument/2006/relationships/image" Target="../media/image9.png"/><Relationship Id="rId10" Type="http://schemas.openxmlformats.org/officeDocument/2006/relationships/image" Target="../media/image19.svg"/><Relationship Id="rId4" Type="http://schemas.openxmlformats.org/officeDocument/2006/relationships/image" Target="../media/image8.svg"/><Relationship Id="rId9"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CAEE59-2BCA-414B-9FE0-3B076447E31C}"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016AEE00-EC95-41F0-98EC-D54713ED26C0}">
      <dgm:prSet custT="1"/>
      <dgm:spPr/>
      <dgm:t>
        <a:bodyPr/>
        <a:lstStyle/>
        <a:p>
          <a:r>
            <a:rPr lang="en-US" sz="3200" b="0" i="0" u="none" dirty="0"/>
            <a:t>Future HSM Considerations</a:t>
          </a:r>
        </a:p>
      </dgm:t>
    </dgm:pt>
    <dgm:pt modelId="{F53FB355-D3A3-43E7-8CDF-300FAAC5820C}" type="parTrans" cxnId="{4AD444EC-09EB-4B2B-A95C-3BECD6D569E9}">
      <dgm:prSet/>
      <dgm:spPr/>
      <dgm:t>
        <a:bodyPr/>
        <a:lstStyle/>
        <a:p>
          <a:endParaRPr lang="en-US" sz="3200" b="0"/>
        </a:p>
      </dgm:t>
    </dgm:pt>
    <dgm:pt modelId="{038F9593-DEF2-4C4D-9B6F-B679B558E893}" type="sibTrans" cxnId="{4AD444EC-09EB-4B2B-A95C-3BECD6D569E9}">
      <dgm:prSet/>
      <dgm:spPr/>
      <dgm:t>
        <a:bodyPr/>
        <a:lstStyle/>
        <a:p>
          <a:endParaRPr lang="en-US" sz="3200" b="0"/>
        </a:p>
      </dgm:t>
    </dgm:pt>
    <dgm:pt modelId="{AA88F700-D54F-44D4-82B4-18509D3631B3}">
      <dgm:prSet custT="1"/>
      <dgm:spPr/>
      <dgm:t>
        <a:bodyPr/>
        <a:lstStyle/>
        <a:p>
          <a:r>
            <a:rPr lang="en-US" sz="3200" b="0" dirty="0"/>
            <a:t>Project Background and Objectives</a:t>
          </a:r>
          <a:endParaRPr lang="en-US" sz="3200" b="0" i="1" dirty="0"/>
        </a:p>
      </dgm:t>
    </dgm:pt>
    <dgm:pt modelId="{20B9675F-ED55-422C-BC4F-E62324064449}" type="parTrans" cxnId="{0917A4A4-20F9-4A8B-906D-BCF1A60F9A2D}">
      <dgm:prSet/>
      <dgm:spPr/>
      <dgm:t>
        <a:bodyPr/>
        <a:lstStyle/>
        <a:p>
          <a:endParaRPr lang="en-US" sz="3200" b="0"/>
        </a:p>
      </dgm:t>
    </dgm:pt>
    <dgm:pt modelId="{4FC5883E-159E-4C2D-8284-B0114050D7C3}" type="sibTrans" cxnId="{0917A4A4-20F9-4A8B-906D-BCF1A60F9A2D}">
      <dgm:prSet/>
      <dgm:spPr/>
      <dgm:t>
        <a:bodyPr/>
        <a:lstStyle/>
        <a:p>
          <a:endParaRPr lang="en-US" sz="3200" b="0"/>
        </a:p>
      </dgm:t>
    </dgm:pt>
    <dgm:pt modelId="{1363B397-3EEE-4E82-9A8A-C9DB367402E0}">
      <dgm:prSet custT="1"/>
      <dgm:spPr/>
      <dgm:t>
        <a:bodyPr/>
        <a:lstStyle/>
        <a:p>
          <a:r>
            <a:rPr lang="en-US" sz="3200" b="0" dirty="0"/>
            <a:t>Project Tasks Completed</a:t>
          </a:r>
          <a:endParaRPr lang="en-US" sz="3200" b="0" i="1" dirty="0"/>
        </a:p>
      </dgm:t>
    </dgm:pt>
    <dgm:pt modelId="{BB1E1B90-C779-436C-B7FC-171A49557DB0}" type="sibTrans" cxnId="{BC3AE7ED-B9D8-418C-A31B-826FB15D9BAF}">
      <dgm:prSet/>
      <dgm:spPr/>
      <dgm:t>
        <a:bodyPr/>
        <a:lstStyle/>
        <a:p>
          <a:endParaRPr lang="en-US" sz="3200" b="0"/>
        </a:p>
      </dgm:t>
    </dgm:pt>
    <dgm:pt modelId="{7491FCCB-A29F-4F77-AD2A-EDD040937336}" type="parTrans" cxnId="{BC3AE7ED-B9D8-418C-A31B-826FB15D9BAF}">
      <dgm:prSet/>
      <dgm:spPr/>
      <dgm:t>
        <a:bodyPr/>
        <a:lstStyle/>
        <a:p>
          <a:endParaRPr lang="en-US" sz="3200" b="0"/>
        </a:p>
      </dgm:t>
    </dgm:pt>
    <dgm:pt modelId="{542D20D7-279A-46F4-9A1B-DBA016CBA328}">
      <dgm:prSet custT="1"/>
      <dgm:spPr/>
      <dgm:t>
        <a:bodyPr/>
        <a:lstStyle/>
        <a:p>
          <a:r>
            <a:rPr lang="en-US" sz="3200" b="0" dirty="0"/>
            <a:t>Key Project Deliverables </a:t>
          </a:r>
        </a:p>
      </dgm:t>
    </dgm:pt>
    <dgm:pt modelId="{888C596A-C0C7-4A1A-A53D-C2F35ADD4D2C}" type="parTrans" cxnId="{082C29CB-56B1-480F-BAE8-C3CB43EAA1DD}">
      <dgm:prSet/>
      <dgm:spPr/>
      <dgm:t>
        <a:bodyPr/>
        <a:lstStyle/>
        <a:p>
          <a:endParaRPr lang="en-US" sz="3200" b="0"/>
        </a:p>
      </dgm:t>
    </dgm:pt>
    <dgm:pt modelId="{5C71A23E-C03F-4851-8C0D-8EFA6333D66A}" type="sibTrans" cxnId="{082C29CB-56B1-480F-BAE8-C3CB43EAA1DD}">
      <dgm:prSet/>
      <dgm:spPr/>
      <dgm:t>
        <a:bodyPr/>
        <a:lstStyle/>
        <a:p>
          <a:endParaRPr lang="en-US" sz="3200" b="0"/>
        </a:p>
      </dgm:t>
    </dgm:pt>
    <dgm:pt modelId="{723E7630-7189-408E-AF8E-85445CC5FD40}">
      <dgm:prSet custT="1"/>
      <dgm:spPr/>
      <dgm:t>
        <a:bodyPr/>
        <a:lstStyle/>
        <a:p>
          <a:r>
            <a:rPr lang="en-US" sz="3200" b="0" dirty="0"/>
            <a:t>Project Implementation</a:t>
          </a:r>
        </a:p>
      </dgm:t>
    </dgm:pt>
    <dgm:pt modelId="{14B810FC-20AB-439D-BAC6-03DA86827681}" type="parTrans" cxnId="{94F67313-5B08-4D9E-8349-670B05FB6816}">
      <dgm:prSet/>
      <dgm:spPr/>
      <dgm:t>
        <a:bodyPr/>
        <a:lstStyle/>
        <a:p>
          <a:endParaRPr lang="en-US" sz="3200" b="0"/>
        </a:p>
      </dgm:t>
    </dgm:pt>
    <dgm:pt modelId="{139A0FFA-2255-4626-A5E7-07BB20187664}" type="sibTrans" cxnId="{94F67313-5B08-4D9E-8349-670B05FB6816}">
      <dgm:prSet/>
      <dgm:spPr/>
      <dgm:t>
        <a:bodyPr/>
        <a:lstStyle/>
        <a:p>
          <a:endParaRPr lang="en-US" sz="3200" b="0"/>
        </a:p>
      </dgm:t>
    </dgm:pt>
    <dgm:pt modelId="{1DE18A5F-CEC7-4B25-9641-0973A96AF751}" type="pres">
      <dgm:prSet presAssocID="{DECAEE59-2BCA-414B-9FE0-3B076447E31C}" presName="linear" presStyleCnt="0">
        <dgm:presLayoutVars>
          <dgm:animLvl val="lvl"/>
          <dgm:resizeHandles val="exact"/>
        </dgm:presLayoutVars>
      </dgm:prSet>
      <dgm:spPr/>
    </dgm:pt>
    <dgm:pt modelId="{7112D908-1DE3-44DD-AD9E-2704BE939A44}" type="pres">
      <dgm:prSet presAssocID="{AA88F700-D54F-44D4-82B4-18509D3631B3}" presName="parentText" presStyleLbl="node1" presStyleIdx="0" presStyleCnt="5" custLinFactNeighborY="-2476">
        <dgm:presLayoutVars>
          <dgm:chMax val="0"/>
          <dgm:bulletEnabled val="1"/>
        </dgm:presLayoutVars>
      </dgm:prSet>
      <dgm:spPr/>
    </dgm:pt>
    <dgm:pt modelId="{BF44D2DB-45F4-4DF1-B8EF-E83051694784}" type="pres">
      <dgm:prSet presAssocID="{4FC5883E-159E-4C2D-8284-B0114050D7C3}" presName="spacer" presStyleCnt="0"/>
      <dgm:spPr/>
    </dgm:pt>
    <dgm:pt modelId="{FF17FD66-F055-4C64-8D1C-63A0187F5D48}" type="pres">
      <dgm:prSet presAssocID="{1363B397-3EEE-4E82-9A8A-C9DB367402E0}" presName="parentText" presStyleLbl="node1" presStyleIdx="1" presStyleCnt="5">
        <dgm:presLayoutVars>
          <dgm:chMax val="0"/>
          <dgm:bulletEnabled val="1"/>
        </dgm:presLayoutVars>
      </dgm:prSet>
      <dgm:spPr/>
    </dgm:pt>
    <dgm:pt modelId="{388A210B-80C4-445E-BF9F-A3E26B560980}" type="pres">
      <dgm:prSet presAssocID="{BB1E1B90-C779-436C-B7FC-171A49557DB0}" presName="spacer" presStyleCnt="0"/>
      <dgm:spPr/>
    </dgm:pt>
    <dgm:pt modelId="{44664929-29F0-40FF-830C-25A39BDECB97}" type="pres">
      <dgm:prSet presAssocID="{542D20D7-279A-46F4-9A1B-DBA016CBA328}" presName="parentText" presStyleLbl="node1" presStyleIdx="2" presStyleCnt="5">
        <dgm:presLayoutVars>
          <dgm:chMax val="0"/>
          <dgm:bulletEnabled val="1"/>
        </dgm:presLayoutVars>
      </dgm:prSet>
      <dgm:spPr/>
    </dgm:pt>
    <dgm:pt modelId="{C4CD4682-9372-4B14-A714-10386DD085D4}" type="pres">
      <dgm:prSet presAssocID="{5C71A23E-C03F-4851-8C0D-8EFA6333D66A}" presName="spacer" presStyleCnt="0"/>
      <dgm:spPr/>
    </dgm:pt>
    <dgm:pt modelId="{9775737D-2DA9-4BA3-8FB3-1D6FDA468672}" type="pres">
      <dgm:prSet presAssocID="{723E7630-7189-408E-AF8E-85445CC5FD40}" presName="parentText" presStyleLbl="node1" presStyleIdx="3" presStyleCnt="5">
        <dgm:presLayoutVars>
          <dgm:chMax val="0"/>
          <dgm:bulletEnabled val="1"/>
        </dgm:presLayoutVars>
      </dgm:prSet>
      <dgm:spPr/>
    </dgm:pt>
    <dgm:pt modelId="{37F6727A-2D35-4D87-8EEB-B3FCBA830907}" type="pres">
      <dgm:prSet presAssocID="{139A0FFA-2255-4626-A5E7-07BB20187664}" presName="spacer" presStyleCnt="0"/>
      <dgm:spPr/>
    </dgm:pt>
    <dgm:pt modelId="{E7D95BCD-581B-45A8-9B82-A1F0CBDCCAEF}" type="pres">
      <dgm:prSet presAssocID="{016AEE00-EC95-41F0-98EC-D54713ED26C0}" presName="parentText" presStyleLbl="node1" presStyleIdx="4" presStyleCnt="5">
        <dgm:presLayoutVars>
          <dgm:chMax val="0"/>
          <dgm:bulletEnabled val="1"/>
        </dgm:presLayoutVars>
      </dgm:prSet>
      <dgm:spPr/>
    </dgm:pt>
  </dgm:ptLst>
  <dgm:cxnLst>
    <dgm:cxn modelId="{467C770A-E566-4872-A920-9B68A368318E}" type="presOf" srcId="{DECAEE59-2BCA-414B-9FE0-3B076447E31C}" destId="{1DE18A5F-CEC7-4B25-9641-0973A96AF751}" srcOrd="0" destOrd="0" presId="urn:microsoft.com/office/officeart/2005/8/layout/vList2"/>
    <dgm:cxn modelId="{94F67313-5B08-4D9E-8349-670B05FB6816}" srcId="{DECAEE59-2BCA-414B-9FE0-3B076447E31C}" destId="{723E7630-7189-408E-AF8E-85445CC5FD40}" srcOrd="3" destOrd="0" parTransId="{14B810FC-20AB-439D-BAC6-03DA86827681}" sibTransId="{139A0FFA-2255-4626-A5E7-07BB20187664}"/>
    <dgm:cxn modelId="{3B076B6A-52DA-4646-AA07-0900CBCAE6B6}" type="presOf" srcId="{AA88F700-D54F-44D4-82B4-18509D3631B3}" destId="{7112D908-1DE3-44DD-AD9E-2704BE939A44}" srcOrd="0" destOrd="0" presId="urn:microsoft.com/office/officeart/2005/8/layout/vList2"/>
    <dgm:cxn modelId="{33107C8E-A862-46B6-B1BD-AB0CE40A6681}" type="presOf" srcId="{016AEE00-EC95-41F0-98EC-D54713ED26C0}" destId="{E7D95BCD-581B-45A8-9B82-A1F0CBDCCAEF}" srcOrd="0" destOrd="0" presId="urn:microsoft.com/office/officeart/2005/8/layout/vList2"/>
    <dgm:cxn modelId="{0917A4A4-20F9-4A8B-906D-BCF1A60F9A2D}" srcId="{DECAEE59-2BCA-414B-9FE0-3B076447E31C}" destId="{AA88F700-D54F-44D4-82B4-18509D3631B3}" srcOrd="0" destOrd="0" parTransId="{20B9675F-ED55-422C-BC4F-E62324064449}" sibTransId="{4FC5883E-159E-4C2D-8284-B0114050D7C3}"/>
    <dgm:cxn modelId="{ED9326BF-DB57-44FB-94DC-CEA1486B6DE7}" type="presOf" srcId="{542D20D7-279A-46F4-9A1B-DBA016CBA328}" destId="{44664929-29F0-40FF-830C-25A39BDECB97}" srcOrd="0" destOrd="0" presId="urn:microsoft.com/office/officeart/2005/8/layout/vList2"/>
    <dgm:cxn modelId="{082C29CB-56B1-480F-BAE8-C3CB43EAA1DD}" srcId="{DECAEE59-2BCA-414B-9FE0-3B076447E31C}" destId="{542D20D7-279A-46F4-9A1B-DBA016CBA328}" srcOrd="2" destOrd="0" parTransId="{888C596A-C0C7-4A1A-A53D-C2F35ADD4D2C}" sibTransId="{5C71A23E-C03F-4851-8C0D-8EFA6333D66A}"/>
    <dgm:cxn modelId="{435D0BDB-AB70-4B3E-8CCB-9815B350BB19}" type="presOf" srcId="{723E7630-7189-408E-AF8E-85445CC5FD40}" destId="{9775737D-2DA9-4BA3-8FB3-1D6FDA468672}" srcOrd="0" destOrd="0" presId="urn:microsoft.com/office/officeart/2005/8/layout/vList2"/>
    <dgm:cxn modelId="{4AD444EC-09EB-4B2B-A95C-3BECD6D569E9}" srcId="{DECAEE59-2BCA-414B-9FE0-3B076447E31C}" destId="{016AEE00-EC95-41F0-98EC-D54713ED26C0}" srcOrd="4" destOrd="0" parTransId="{F53FB355-D3A3-43E7-8CDF-300FAAC5820C}" sibTransId="{038F9593-DEF2-4C4D-9B6F-B679B558E893}"/>
    <dgm:cxn modelId="{BC3AE7ED-B9D8-418C-A31B-826FB15D9BAF}" srcId="{DECAEE59-2BCA-414B-9FE0-3B076447E31C}" destId="{1363B397-3EEE-4E82-9A8A-C9DB367402E0}" srcOrd="1" destOrd="0" parTransId="{7491FCCB-A29F-4F77-AD2A-EDD040937336}" sibTransId="{BB1E1B90-C779-436C-B7FC-171A49557DB0}"/>
    <dgm:cxn modelId="{9A0C01F6-5E35-474F-8394-4D1A2C234BF2}" type="presOf" srcId="{1363B397-3EEE-4E82-9A8A-C9DB367402E0}" destId="{FF17FD66-F055-4C64-8D1C-63A0187F5D48}" srcOrd="0" destOrd="0" presId="urn:microsoft.com/office/officeart/2005/8/layout/vList2"/>
    <dgm:cxn modelId="{79E31C42-6457-4ED6-B84D-0FAA3E0B2E65}" type="presParOf" srcId="{1DE18A5F-CEC7-4B25-9641-0973A96AF751}" destId="{7112D908-1DE3-44DD-AD9E-2704BE939A44}" srcOrd="0" destOrd="0" presId="urn:microsoft.com/office/officeart/2005/8/layout/vList2"/>
    <dgm:cxn modelId="{F15C8468-C750-4B96-B25C-3F56DF1B1234}" type="presParOf" srcId="{1DE18A5F-CEC7-4B25-9641-0973A96AF751}" destId="{BF44D2DB-45F4-4DF1-B8EF-E83051694784}" srcOrd="1" destOrd="0" presId="urn:microsoft.com/office/officeart/2005/8/layout/vList2"/>
    <dgm:cxn modelId="{C8F6B438-FE03-4C13-B2EF-F95C59998816}" type="presParOf" srcId="{1DE18A5F-CEC7-4B25-9641-0973A96AF751}" destId="{FF17FD66-F055-4C64-8D1C-63A0187F5D48}" srcOrd="2" destOrd="0" presId="urn:microsoft.com/office/officeart/2005/8/layout/vList2"/>
    <dgm:cxn modelId="{F6B71FA5-BC86-49A6-8BF5-EBADB9E1E4EF}" type="presParOf" srcId="{1DE18A5F-CEC7-4B25-9641-0973A96AF751}" destId="{388A210B-80C4-445E-BF9F-A3E26B560980}" srcOrd="3" destOrd="0" presId="urn:microsoft.com/office/officeart/2005/8/layout/vList2"/>
    <dgm:cxn modelId="{2077D050-BB9C-4BBF-9D87-845C64083BA8}" type="presParOf" srcId="{1DE18A5F-CEC7-4B25-9641-0973A96AF751}" destId="{44664929-29F0-40FF-830C-25A39BDECB97}" srcOrd="4" destOrd="0" presId="urn:microsoft.com/office/officeart/2005/8/layout/vList2"/>
    <dgm:cxn modelId="{B836FCA2-39BF-42D7-B786-FC6D5956B1B1}" type="presParOf" srcId="{1DE18A5F-CEC7-4B25-9641-0973A96AF751}" destId="{C4CD4682-9372-4B14-A714-10386DD085D4}" srcOrd="5" destOrd="0" presId="urn:microsoft.com/office/officeart/2005/8/layout/vList2"/>
    <dgm:cxn modelId="{016DB1E0-9E78-459A-903C-D575394014C7}" type="presParOf" srcId="{1DE18A5F-CEC7-4B25-9641-0973A96AF751}" destId="{9775737D-2DA9-4BA3-8FB3-1D6FDA468672}" srcOrd="6" destOrd="0" presId="urn:microsoft.com/office/officeart/2005/8/layout/vList2"/>
    <dgm:cxn modelId="{629B3898-592B-4485-B799-DE78F1A442B4}" type="presParOf" srcId="{1DE18A5F-CEC7-4B25-9641-0973A96AF751}" destId="{37F6727A-2D35-4D87-8EEB-B3FCBA830907}" srcOrd="7" destOrd="0" presId="urn:microsoft.com/office/officeart/2005/8/layout/vList2"/>
    <dgm:cxn modelId="{EEFAD77B-3F95-47B6-953B-5AB7F0516980}" type="presParOf" srcId="{1DE18A5F-CEC7-4B25-9641-0973A96AF751}" destId="{E7D95BCD-581B-45A8-9B82-A1F0CBDCCAE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EC52EA-0DA7-471D-8585-9ABF3343CD64}" type="doc">
      <dgm:prSet loTypeId="urn:microsoft.com/office/officeart/2018/2/layout/IconLabelList" loCatId="icon" qsTypeId="urn:microsoft.com/office/officeart/2005/8/quickstyle/simple1" qsCatId="simple" csTypeId="urn:microsoft.com/office/officeart/2005/8/colors/colorful5" csCatId="colorful" phldr="1"/>
      <dgm:spPr/>
      <dgm:t>
        <a:bodyPr/>
        <a:lstStyle/>
        <a:p>
          <a:endParaRPr lang="en-US"/>
        </a:p>
      </dgm:t>
    </dgm:pt>
    <dgm:pt modelId="{9F3A2453-8474-4873-AF68-497279F77C6D}">
      <dgm:prSet custT="1"/>
      <dgm:spPr/>
      <dgm:t>
        <a:bodyPr/>
        <a:lstStyle/>
        <a:p>
          <a:pPr>
            <a:lnSpc>
              <a:spcPct val="100000"/>
            </a:lnSpc>
          </a:pPr>
          <a:r>
            <a:rPr lang="en-US" sz="1800" baseline="0" dirty="0"/>
            <a:t>The step-by-step guidelines to use spreadsheet tools has been submitted.</a:t>
          </a:r>
          <a:endParaRPr lang="en-US" sz="1800" dirty="0"/>
        </a:p>
      </dgm:t>
    </dgm:pt>
    <dgm:pt modelId="{F8A82FB8-3401-4B6F-9192-414A18FE57C7}" type="parTrans" cxnId="{87671DE2-573A-4E5E-8D7F-A1B8DA5C3C9E}">
      <dgm:prSet/>
      <dgm:spPr/>
      <dgm:t>
        <a:bodyPr/>
        <a:lstStyle/>
        <a:p>
          <a:endParaRPr lang="en-US" sz="2400"/>
        </a:p>
      </dgm:t>
    </dgm:pt>
    <dgm:pt modelId="{D8D9376B-AF10-4EE2-8B71-E153AC7929BB}" type="sibTrans" cxnId="{87671DE2-573A-4E5E-8D7F-A1B8DA5C3C9E}">
      <dgm:prSet/>
      <dgm:spPr/>
      <dgm:t>
        <a:bodyPr/>
        <a:lstStyle/>
        <a:p>
          <a:endParaRPr lang="en-US" sz="2400"/>
        </a:p>
      </dgm:t>
    </dgm:pt>
    <dgm:pt modelId="{C67AAC05-DD27-444F-A9BA-5C471666D48E}">
      <dgm:prSet custT="1"/>
      <dgm:spPr/>
      <dgm:t>
        <a:bodyPr/>
        <a:lstStyle/>
        <a:p>
          <a:pPr>
            <a:lnSpc>
              <a:spcPct val="100000"/>
            </a:lnSpc>
          </a:pPr>
          <a:r>
            <a:rPr lang="en-US" sz="1800" baseline="0" dirty="0"/>
            <a:t>Guidelines contains detailed instructions for three developed tools.</a:t>
          </a:r>
          <a:endParaRPr lang="en-US" sz="1800" dirty="0"/>
        </a:p>
      </dgm:t>
    </dgm:pt>
    <dgm:pt modelId="{2594F8DF-4FFB-444A-8C43-E7F8ACB74FB2}" type="parTrans" cxnId="{43D99AD6-FD8E-4530-AB23-40F1E546D998}">
      <dgm:prSet/>
      <dgm:spPr/>
      <dgm:t>
        <a:bodyPr/>
        <a:lstStyle/>
        <a:p>
          <a:endParaRPr lang="en-US" sz="2400"/>
        </a:p>
      </dgm:t>
    </dgm:pt>
    <dgm:pt modelId="{290B7837-C472-4E84-8E0A-855D7D9EA473}" type="sibTrans" cxnId="{43D99AD6-FD8E-4530-AB23-40F1E546D998}">
      <dgm:prSet/>
      <dgm:spPr/>
      <dgm:t>
        <a:bodyPr/>
        <a:lstStyle/>
        <a:p>
          <a:endParaRPr lang="en-US" sz="2400"/>
        </a:p>
      </dgm:t>
    </dgm:pt>
    <dgm:pt modelId="{3F101133-39F9-4279-9A04-EB0B2FC11963}" type="pres">
      <dgm:prSet presAssocID="{18EC52EA-0DA7-471D-8585-9ABF3343CD64}" presName="root" presStyleCnt="0">
        <dgm:presLayoutVars>
          <dgm:dir/>
          <dgm:resizeHandles val="exact"/>
        </dgm:presLayoutVars>
      </dgm:prSet>
      <dgm:spPr/>
    </dgm:pt>
    <dgm:pt modelId="{235C8192-9AB2-4A8E-975B-F764F7C61F10}" type="pres">
      <dgm:prSet presAssocID="{9F3A2453-8474-4873-AF68-497279F77C6D}" presName="compNode" presStyleCnt="0"/>
      <dgm:spPr/>
    </dgm:pt>
    <dgm:pt modelId="{FBA0A61A-189F-48C4-8819-7640F195A893}" type="pres">
      <dgm:prSet presAssocID="{9F3A2453-8474-4873-AF68-497279F77C6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Workflow"/>
        </a:ext>
      </dgm:extLst>
    </dgm:pt>
    <dgm:pt modelId="{6BB63C0F-5DA2-45CB-B0E5-D8AB90359AC3}" type="pres">
      <dgm:prSet presAssocID="{9F3A2453-8474-4873-AF68-497279F77C6D}" presName="spaceRect" presStyleCnt="0"/>
      <dgm:spPr/>
    </dgm:pt>
    <dgm:pt modelId="{28C2DEF2-9689-46D1-A4A5-2225840D7C79}" type="pres">
      <dgm:prSet presAssocID="{9F3A2453-8474-4873-AF68-497279F77C6D}" presName="textRect" presStyleLbl="revTx" presStyleIdx="0" presStyleCnt="2">
        <dgm:presLayoutVars>
          <dgm:chMax val="1"/>
          <dgm:chPref val="1"/>
        </dgm:presLayoutVars>
      </dgm:prSet>
      <dgm:spPr/>
    </dgm:pt>
    <dgm:pt modelId="{724436A0-695A-4BB2-BB83-A3836CCF115F}" type="pres">
      <dgm:prSet presAssocID="{D8D9376B-AF10-4EE2-8B71-E153AC7929BB}" presName="sibTrans" presStyleCnt="0"/>
      <dgm:spPr/>
    </dgm:pt>
    <dgm:pt modelId="{971A8DD0-99B5-455F-9E4E-6D7E7F58CFED}" type="pres">
      <dgm:prSet presAssocID="{C67AAC05-DD27-444F-A9BA-5C471666D48E}" presName="compNode" presStyleCnt="0"/>
      <dgm:spPr/>
    </dgm:pt>
    <dgm:pt modelId="{85DF9874-CD01-47DB-B56E-A689D61F6D22}" type="pres">
      <dgm:prSet presAssocID="{C67AAC05-DD27-444F-A9BA-5C471666D48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 List"/>
        </a:ext>
      </dgm:extLst>
    </dgm:pt>
    <dgm:pt modelId="{9FD51D11-98FE-49E6-B57D-4E02F3481FE3}" type="pres">
      <dgm:prSet presAssocID="{C67AAC05-DD27-444F-A9BA-5C471666D48E}" presName="spaceRect" presStyleCnt="0"/>
      <dgm:spPr/>
    </dgm:pt>
    <dgm:pt modelId="{97A18A32-C148-43D6-8B94-D229C2BF256E}" type="pres">
      <dgm:prSet presAssocID="{C67AAC05-DD27-444F-A9BA-5C471666D48E}" presName="textRect" presStyleLbl="revTx" presStyleIdx="1" presStyleCnt="2">
        <dgm:presLayoutVars>
          <dgm:chMax val="1"/>
          <dgm:chPref val="1"/>
        </dgm:presLayoutVars>
      </dgm:prSet>
      <dgm:spPr/>
    </dgm:pt>
  </dgm:ptLst>
  <dgm:cxnLst>
    <dgm:cxn modelId="{2D02E32C-F938-4511-B007-A109F5D67521}" type="presOf" srcId="{9F3A2453-8474-4873-AF68-497279F77C6D}" destId="{28C2DEF2-9689-46D1-A4A5-2225840D7C79}" srcOrd="0" destOrd="0" presId="urn:microsoft.com/office/officeart/2018/2/layout/IconLabelList"/>
    <dgm:cxn modelId="{5CCC7A52-B3A6-469C-87E2-0C8185150291}" type="presOf" srcId="{18EC52EA-0DA7-471D-8585-9ABF3343CD64}" destId="{3F101133-39F9-4279-9A04-EB0B2FC11963}" srcOrd="0" destOrd="0" presId="urn:microsoft.com/office/officeart/2018/2/layout/IconLabelList"/>
    <dgm:cxn modelId="{A2605E73-6F01-45F1-9589-A47ED5C8DDF6}" type="presOf" srcId="{C67AAC05-DD27-444F-A9BA-5C471666D48E}" destId="{97A18A32-C148-43D6-8B94-D229C2BF256E}" srcOrd="0" destOrd="0" presId="urn:microsoft.com/office/officeart/2018/2/layout/IconLabelList"/>
    <dgm:cxn modelId="{43D99AD6-FD8E-4530-AB23-40F1E546D998}" srcId="{18EC52EA-0DA7-471D-8585-9ABF3343CD64}" destId="{C67AAC05-DD27-444F-A9BA-5C471666D48E}" srcOrd="1" destOrd="0" parTransId="{2594F8DF-4FFB-444A-8C43-E7F8ACB74FB2}" sibTransId="{290B7837-C472-4E84-8E0A-855D7D9EA473}"/>
    <dgm:cxn modelId="{87671DE2-573A-4E5E-8D7F-A1B8DA5C3C9E}" srcId="{18EC52EA-0DA7-471D-8585-9ABF3343CD64}" destId="{9F3A2453-8474-4873-AF68-497279F77C6D}" srcOrd="0" destOrd="0" parTransId="{F8A82FB8-3401-4B6F-9192-414A18FE57C7}" sibTransId="{D8D9376B-AF10-4EE2-8B71-E153AC7929BB}"/>
    <dgm:cxn modelId="{00C2A072-674F-4A7B-817C-0E8126EE0F4A}" type="presParOf" srcId="{3F101133-39F9-4279-9A04-EB0B2FC11963}" destId="{235C8192-9AB2-4A8E-975B-F764F7C61F10}" srcOrd="0" destOrd="0" presId="urn:microsoft.com/office/officeart/2018/2/layout/IconLabelList"/>
    <dgm:cxn modelId="{ACA09DF0-6EF9-4E36-B320-814A1FC497AC}" type="presParOf" srcId="{235C8192-9AB2-4A8E-975B-F764F7C61F10}" destId="{FBA0A61A-189F-48C4-8819-7640F195A893}" srcOrd="0" destOrd="0" presId="urn:microsoft.com/office/officeart/2018/2/layout/IconLabelList"/>
    <dgm:cxn modelId="{F242BBBC-CE3A-4617-BF1A-816C13E8A6C0}" type="presParOf" srcId="{235C8192-9AB2-4A8E-975B-F764F7C61F10}" destId="{6BB63C0F-5DA2-45CB-B0E5-D8AB90359AC3}" srcOrd="1" destOrd="0" presId="urn:microsoft.com/office/officeart/2018/2/layout/IconLabelList"/>
    <dgm:cxn modelId="{78EAE85F-7F1B-40B8-8A31-D31CE25075EF}" type="presParOf" srcId="{235C8192-9AB2-4A8E-975B-F764F7C61F10}" destId="{28C2DEF2-9689-46D1-A4A5-2225840D7C79}" srcOrd="2" destOrd="0" presId="urn:microsoft.com/office/officeart/2018/2/layout/IconLabelList"/>
    <dgm:cxn modelId="{947B2AC3-8C2D-40BE-B4BF-B042D00E1E50}" type="presParOf" srcId="{3F101133-39F9-4279-9A04-EB0B2FC11963}" destId="{724436A0-695A-4BB2-BB83-A3836CCF115F}" srcOrd="1" destOrd="0" presId="urn:microsoft.com/office/officeart/2018/2/layout/IconLabelList"/>
    <dgm:cxn modelId="{5A94999B-40B8-4098-AACE-898D19065A08}" type="presParOf" srcId="{3F101133-39F9-4279-9A04-EB0B2FC11963}" destId="{971A8DD0-99B5-455F-9E4E-6D7E7F58CFED}" srcOrd="2" destOrd="0" presId="urn:microsoft.com/office/officeart/2018/2/layout/IconLabelList"/>
    <dgm:cxn modelId="{488BA537-DD8F-45F7-9127-02A79EB6ED5D}" type="presParOf" srcId="{971A8DD0-99B5-455F-9E4E-6D7E7F58CFED}" destId="{85DF9874-CD01-47DB-B56E-A689D61F6D22}" srcOrd="0" destOrd="0" presId="urn:microsoft.com/office/officeart/2018/2/layout/IconLabelList"/>
    <dgm:cxn modelId="{B9D52853-0D0C-4810-95A3-5E941AB85F25}" type="presParOf" srcId="{971A8DD0-99B5-455F-9E4E-6D7E7F58CFED}" destId="{9FD51D11-98FE-49E6-B57D-4E02F3481FE3}" srcOrd="1" destOrd="0" presId="urn:microsoft.com/office/officeart/2018/2/layout/IconLabelList"/>
    <dgm:cxn modelId="{43234794-50FE-40E5-A197-98B478610303}" type="presParOf" srcId="{971A8DD0-99B5-455F-9E4E-6D7E7F58CFED}" destId="{97A18A32-C148-43D6-8B94-D229C2BF256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EF2386-E6E5-4043-8F4C-81F0D3CCA46F}" type="doc">
      <dgm:prSet loTypeId="urn:microsoft.com/office/officeart/2005/8/layout/hierarchy1" loCatId="hierarchy" qsTypeId="urn:microsoft.com/office/officeart/2005/8/quickstyle/simple2" qsCatId="simple" csTypeId="urn:microsoft.com/office/officeart/2005/8/colors/colorful2" csCatId="colorful" phldr="1"/>
      <dgm:spPr/>
      <dgm:t>
        <a:bodyPr/>
        <a:lstStyle/>
        <a:p>
          <a:endParaRPr lang="en-US"/>
        </a:p>
      </dgm:t>
    </dgm:pt>
    <dgm:pt modelId="{A7A700E4-59C8-4D1E-827E-204958396E7E}">
      <dgm:prSet custT="1"/>
      <dgm:spPr/>
      <dgm:t>
        <a:bodyPr/>
        <a:lstStyle/>
        <a:p>
          <a:r>
            <a:rPr lang="en-US" sz="2200" dirty="0"/>
            <a:t>Develop methods to quantify the effect of vehicle mix on crash frequency and severity for various facility types</a:t>
          </a:r>
        </a:p>
      </dgm:t>
    </dgm:pt>
    <dgm:pt modelId="{0DDB567B-D55D-4EA3-AEBA-11CC56E4B06A}" type="parTrans" cxnId="{852C8A61-5C5F-4093-A843-C6FA8950F3E7}">
      <dgm:prSet/>
      <dgm:spPr/>
      <dgm:t>
        <a:bodyPr/>
        <a:lstStyle/>
        <a:p>
          <a:endParaRPr lang="en-US"/>
        </a:p>
      </dgm:t>
    </dgm:pt>
    <dgm:pt modelId="{6F8B72B9-0019-4E9D-81E9-9C7F04860115}" type="sibTrans" cxnId="{852C8A61-5C5F-4093-A843-C6FA8950F3E7}">
      <dgm:prSet/>
      <dgm:spPr/>
      <dgm:t>
        <a:bodyPr/>
        <a:lstStyle/>
        <a:p>
          <a:endParaRPr lang="en-US"/>
        </a:p>
      </dgm:t>
    </dgm:pt>
    <dgm:pt modelId="{EAEDB884-FC96-4C40-8CD6-CC974C8E3708}">
      <dgm:prSet custT="1"/>
      <dgm:spPr/>
      <dgm:t>
        <a:bodyPr/>
        <a:lstStyle/>
        <a:p>
          <a:r>
            <a:rPr lang="en-US" sz="2200" dirty="0"/>
            <a:t>Develop a spreadsheet tool for practitioners to quantify the effect of vehicle mix on safety performance</a:t>
          </a:r>
        </a:p>
      </dgm:t>
    </dgm:pt>
    <dgm:pt modelId="{A4888CD6-FD47-43A1-B4AD-2B036152932E}" type="parTrans" cxnId="{FF7DF717-EBC5-42EC-B5E8-16C2C94B2711}">
      <dgm:prSet/>
      <dgm:spPr/>
      <dgm:t>
        <a:bodyPr/>
        <a:lstStyle/>
        <a:p>
          <a:endParaRPr lang="en-US"/>
        </a:p>
      </dgm:t>
    </dgm:pt>
    <dgm:pt modelId="{0747D707-0FE5-46E7-B285-4BDEC5BDECFF}" type="sibTrans" cxnId="{FF7DF717-EBC5-42EC-B5E8-16C2C94B2711}">
      <dgm:prSet/>
      <dgm:spPr/>
      <dgm:t>
        <a:bodyPr/>
        <a:lstStyle/>
        <a:p>
          <a:endParaRPr lang="en-US"/>
        </a:p>
      </dgm:t>
    </dgm:pt>
    <dgm:pt modelId="{25E9A6C5-8210-4159-9EB2-991E5AA31FC7}" type="pres">
      <dgm:prSet presAssocID="{4FEF2386-E6E5-4043-8F4C-81F0D3CCA46F}" presName="hierChild1" presStyleCnt="0">
        <dgm:presLayoutVars>
          <dgm:chPref val="1"/>
          <dgm:dir/>
          <dgm:animOne val="branch"/>
          <dgm:animLvl val="lvl"/>
          <dgm:resizeHandles/>
        </dgm:presLayoutVars>
      </dgm:prSet>
      <dgm:spPr/>
    </dgm:pt>
    <dgm:pt modelId="{17521EDA-A816-4ADB-AA0D-E00FC656F05D}" type="pres">
      <dgm:prSet presAssocID="{A7A700E4-59C8-4D1E-827E-204958396E7E}" presName="hierRoot1" presStyleCnt="0"/>
      <dgm:spPr/>
    </dgm:pt>
    <dgm:pt modelId="{AB446B0E-65DF-4CAA-8D6A-3E7C516755C4}" type="pres">
      <dgm:prSet presAssocID="{A7A700E4-59C8-4D1E-827E-204958396E7E}" presName="composite" presStyleCnt="0"/>
      <dgm:spPr/>
    </dgm:pt>
    <dgm:pt modelId="{A1CC718E-671D-4D5B-8D1D-B85861C7F184}" type="pres">
      <dgm:prSet presAssocID="{A7A700E4-59C8-4D1E-827E-204958396E7E}" presName="background" presStyleLbl="node0" presStyleIdx="0" presStyleCnt="2"/>
      <dgm:spPr>
        <a:solidFill>
          <a:schemeClr val="accent6"/>
        </a:solidFill>
        <a:ln>
          <a:solidFill>
            <a:schemeClr val="accent6"/>
          </a:solidFill>
        </a:ln>
      </dgm:spPr>
    </dgm:pt>
    <dgm:pt modelId="{8E85A574-CF70-4570-B8E7-914E4ADAF853}" type="pres">
      <dgm:prSet presAssocID="{A7A700E4-59C8-4D1E-827E-204958396E7E}" presName="text" presStyleLbl="fgAcc0" presStyleIdx="0" presStyleCnt="2">
        <dgm:presLayoutVars>
          <dgm:chPref val="3"/>
        </dgm:presLayoutVars>
      </dgm:prSet>
      <dgm:spPr/>
    </dgm:pt>
    <dgm:pt modelId="{513A1683-ED34-444D-8686-2A7A0C919177}" type="pres">
      <dgm:prSet presAssocID="{A7A700E4-59C8-4D1E-827E-204958396E7E}" presName="hierChild2" presStyleCnt="0"/>
      <dgm:spPr/>
    </dgm:pt>
    <dgm:pt modelId="{013C750D-8A3D-4601-A170-330A7BBDA7C8}" type="pres">
      <dgm:prSet presAssocID="{EAEDB884-FC96-4C40-8CD6-CC974C8E3708}" presName="hierRoot1" presStyleCnt="0"/>
      <dgm:spPr/>
    </dgm:pt>
    <dgm:pt modelId="{0B9A682A-7AE7-4C22-8A14-776D0299AB6D}" type="pres">
      <dgm:prSet presAssocID="{EAEDB884-FC96-4C40-8CD6-CC974C8E3708}" presName="composite" presStyleCnt="0"/>
      <dgm:spPr/>
    </dgm:pt>
    <dgm:pt modelId="{A48E2243-0699-4EA3-BD28-FD56568D44C6}" type="pres">
      <dgm:prSet presAssocID="{EAEDB884-FC96-4C40-8CD6-CC974C8E3708}" presName="background" presStyleLbl="node0" presStyleIdx="1" presStyleCnt="2"/>
      <dgm:spPr>
        <a:solidFill>
          <a:schemeClr val="accent6"/>
        </a:solidFill>
        <a:ln>
          <a:solidFill>
            <a:schemeClr val="accent6"/>
          </a:solidFill>
        </a:ln>
      </dgm:spPr>
    </dgm:pt>
    <dgm:pt modelId="{A535535F-A243-48B6-9D42-1ED99AA96A88}" type="pres">
      <dgm:prSet presAssocID="{EAEDB884-FC96-4C40-8CD6-CC974C8E3708}" presName="text" presStyleLbl="fgAcc0" presStyleIdx="1" presStyleCnt="2">
        <dgm:presLayoutVars>
          <dgm:chPref val="3"/>
        </dgm:presLayoutVars>
      </dgm:prSet>
      <dgm:spPr/>
    </dgm:pt>
    <dgm:pt modelId="{A210F557-4429-45A5-9222-C7EF967BD173}" type="pres">
      <dgm:prSet presAssocID="{EAEDB884-FC96-4C40-8CD6-CC974C8E3708}" presName="hierChild2" presStyleCnt="0"/>
      <dgm:spPr/>
    </dgm:pt>
  </dgm:ptLst>
  <dgm:cxnLst>
    <dgm:cxn modelId="{FF7DF717-EBC5-42EC-B5E8-16C2C94B2711}" srcId="{4FEF2386-E6E5-4043-8F4C-81F0D3CCA46F}" destId="{EAEDB884-FC96-4C40-8CD6-CC974C8E3708}" srcOrd="1" destOrd="0" parTransId="{A4888CD6-FD47-43A1-B4AD-2B036152932E}" sibTransId="{0747D707-0FE5-46E7-B285-4BDEC5BDECFF}"/>
    <dgm:cxn modelId="{24BEFC40-543A-4DD3-9344-29ACC5A9D38F}" type="presOf" srcId="{EAEDB884-FC96-4C40-8CD6-CC974C8E3708}" destId="{A535535F-A243-48B6-9D42-1ED99AA96A88}" srcOrd="0" destOrd="0" presId="urn:microsoft.com/office/officeart/2005/8/layout/hierarchy1"/>
    <dgm:cxn modelId="{852C8A61-5C5F-4093-A843-C6FA8950F3E7}" srcId="{4FEF2386-E6E5-4043-8F4C-81F0D3CCA46F}" destId="{A7A700E4-59C8-4D1E-827E-204958396E7E}" srcOrd="0" destOrd="0" parTransId="{0DDB567B-D55D-4EA3-AEBA-11CC56E4B06A}" sibTransId="{6F8B72B9-0019-4E9D-81E9-9C7F04860115}"/>
    <dgm:cxn modelId="{BB49A4E3-F595-414E-95E4-3835428A8E1E}" type="presOf" srcId="{4FEF2386-E6E5-4043-8F4C-81F0D3CCA46F}" destId="{25E9A6C5-8210-4159-9EB2-991E5AA31FC7}" srcOrd="0" destOrd="0" presId="urn:microsoft.com/office/officeart/2005/8/layout/hierarchy1"/>
    <dgm:cxn modelId="{53178AE4-D660-46D1-9797-1E0ADAC1BBFD}" type="presOf" srcId="{A7A700E4-59C8-4D1E-827E-204958396E7E}" destId="{8E85A574-CF70-4570-B8E7-914E4ADAF853}" srcOrd="0" destOrd="0" presId="urn:microsoft.com/office/officeart/2005/8/layout/hierarchy1"/>
    <dgm:cxn modelId="{4AF9C13E-185C-44E5-A3E8-C1B92EC332CF}" type="presParOf" srcId="{25E9A6C5-8210-4159-9EB2-991E5AA31FC7}" destId="{17521EDA-A816-4ADB-AA0D-E00FC656F05D}" srcOrd="0" destOrd="0" presId="urn:microsoft.com/office/officeart/2005/8/layout/hierarchy1"/>
    <dgm:cxn modelId="{F78DBC78-D169-4A94-91A0-3AA0EDEA6CC9}" type="presParOf" srcId="{17521EDA-A816-4ADB-AA0D-E00FC656F05D}" destId="{AB446B0E-65DF-4CAA-8D6A-3E7C516755C4}" srcOrd="0" destOrd="0" presId="urn:microsoft.com/office/officeart/2005/8/layout/hierarchy1"/>
    <dgm:cxn modelId="{F44283B5-4B8B-4FD2-8E2C-E4AB781D7C4F}" type="presParOf" srcId="{AB446B0E-65DF-4CAA-8D6A-3E7C516755C4}" destId="{A1CC718E-671D-4D5B-8D1D-B85861C7F184}" srcOrd="0" destOrd="0" presId="urn:microsoft.com/office/officeart/2005/8/layout/hierarchy1"/>
    <dgm:cxn modelId="{4DBB7528-0439-4645-AAA9-E0B2E1AA8D69}" type="presParOf" srcId="{AB446B0E-65DF-4CAA-8D6A-3E7C516755C4}" destId="{8E85A574-CF70-4570-B8E7-914E4ADAF853}" srcOrd="1" destOrd="0" presId="urn:microsoft.com/office/officeart/2005/8/layout/hierarchy1"/>
    <dgm:cxn modelId="{FF17DC92-7202-46C4-A029-0CCA93C972EF}" type="presParOf" srcId="{17521EDA-A816-4ADB-AA0D-E00FC656F05D}" destId="{513A1683-ED34-444D-8686-2A7A0C919177}" srcOrd="1" destOrd="0" presId="urn:microsoft.com/office/officeart/2005/8/layout/hierarchy1"/>
    <dgm:cxn modelId="{3F348539-0C12-4549-9064-FC9577777ED1}" type="presParOf" srcId="{25E9A6C5-8210-4159-9EB2-991E5AA31FC7}" destId="{013C750D-8A3D-4601-A170-330A7BBDA7C8}" srcOrd="1" destOrd="0" presId="urn:microsoft.com/office/officeart/2005/8/layout/hierarchy1"/>
    <dgm:cxn modelId="{36B8F4CB-C3B3-4D1D-B063-D76DDFC7B347}" type="presParOf" srcId="{013C750D-8A3D-4601-A170-330A7BBDA7C8}" destId="{0B9A682A-7AE7-4C22-8A14-776D0299AB6D}" srcOrd="0" destOrd="0" presId="urn:microsoft.com/office/officeart/2005/8/layout/hierarchy1"/>
    <dgm:cxn modelId="{03A1D918-06FE-4D4B-B4A6-FF7EBD8633CE}" type="presParOf" srcId="{0B9A682A-7AE7-4C22-8A14-776D0299AB6D}" destId="{A48E2243-0699-4EA3-BD28-FD56568D44C6}" srcOrd="0" destOrd="0" presId="urn:microsoft.com/office/officeart/2005/8/layout/hierarchy1"/>
    <dgm:cxn modelId="{1D6867DA-DDC1-4EE8-8B35-A9F352A54441}" type="presParOf" srcId="{0B9A682A-7AE7-4C22-8A14-776D0299AB6D}" destId="{A535535F-A243-48B6-9D42-1ED99AA96A88}" srcOrd="1" destOrd="0" presId="urn:microsoft.com/office/officeart/2005/8/layout/hierarchy1"/>
    <dgm:cxn modelId="{010972BD-DC59-479B-AEB8-09E1FC4D9F0D}" type="presParOf" srcId="{013C750D-8A3D-4601-A170-330A7BBDA7C8}" destId="{A210F557-4429-45A5-9222-C7EF967BD17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5C4518-4BD3-4772-AE16-B369EBAAB135}"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D4D00A4C-CB82-4E3F-AAED-F6799473FE93}">
      <dgm:prSet phldrT="[Text]" custT="1"/>
      <dgm:spPr/>
      <dgm:t>
        <a:bodyPr/>
        <a:lstStyle/>
        <a:p>
          <a:r>
            <a:rPr lang="en-US" sz="2200" dirty="0"/>
            <a:t>HSIS</a:t>
          </a:r>
        </a:p>
      </dgm:t>
    </dgm:pt>
    <dgm:pt modelId="{36DEF66A-1528-4AD1-B8A6-841EFD084D8A}" type="parTrans" cxnId="{CDFF642A-E37B-4555-9A65-DEED4C4E010B}">
      <dgm:prSet/>
      <dgm:spPr/>
      <dgm:t>
        <a:bodyPr/>
        <a:lstStyle/>
        <a:p>
          <a:endParaRPr lang="en-US" sz="2400"/>
        </a:p>
      </dgm:t>
    </dgm:pt>
    <dgm:pt modelId="{75B3F7D8-7338-468C-894A-BA05A69EBAB4}" type="sibTrans" cxnId="{CDFF642A-E37B-4555-9A65-DEED4C4E010B}">
      <dgm:prSet/>
      <dgm:spPr/>
      <dgm:t>
        <a:bodyPr/>
        <a:lstStyle/>
        <a:p>
          <a:endParaRPr lang="en-US" sz="2400"/>
        </a:p>
      </dgm:t>
    </dgm:pt>
    <dgm:pt modelId="{C0964AEE-4D61-4A53-B840-6BD18B648B3A}">
      <dgm:prSet phldrT="[Text]" custT="1"/>
      <dgm:spPr>
        <a:solidFill>
          <a:srgbClr val="002060"/>
        </a:solidFill>
      </dgm:spPr>
      <dgm:t>
        <a:bodyPr/>
        <a:lstStyle/>
        <a:p>
          <a:r>
            <a:rPr lang="en-US" sz="1800" dirty="0"/>
            <a:t>California</a:t>
          </a:r>
        </a:p>
      </dgm:t>
    </dgm:pt>
    <dgm:pt modelId="{A2BEAA32-1633-47BF-8EC6-2D634440AB25}" type="sibTrans" cxnId="{5AFCC392-28AA-4EB9-9100-0A54C44AD8A4}">
      <dgm:prSet/>
      <dgm:spPr/>
      <dgm:t>
        <a:bodyPr/>
        <a:lstStyle/>
        <a:p>
          <a:endParaRPr lang="en-US" sz="2400"/>
        </a:p>
      </dgm:t>
    </dgm:pt>
    <dgm:pt modelId="{4F812BEE-E8B0-4387-A36C-428D63FA9A9C}" type="parTrans" cxnId="{5AFCC392-28AA-4EB9-9100-0A54C44AD8A4}">
      <dgm:prSet/>
      <dgm:spPr/>
      <dgm:t>
        <a:bodyPr/>
        <a:lstStyle/>
        <a:p>
          <a:endParaRPr lang="en-US" sz="2400"/>
        </a:p>
      </dgm:t>
    </dgm:pt>
    <dgm:pt modelId="{5E9CFA50-5F06-438A-94D0-2DF1D74C6DB7}">
      <dgm:prSet phldrT="[Text]" custT="1"/>
      <dgm:spPr>
        <a:solidFill>
          <a:schemeClr val="accent3">
            <a:lumMod val="75000"/>
          </a:schemeClr>
        </a:solidFill>
      </dgm:spPr>
      <dgm:t>
        <a:bodyPr/>
        <a:lstStyle/>
        <a:p>
          <a:r>
            <a:rPr lang="en-US" sz="1800" dirty="0"/>
            <a:t>Illinois</a:t>
          </a:r>
        </a:p>
      </dgm:t>
    </dgm:pt>
    <dgm:pt modelId="{3B1E5373-C683-4052-8B37-A160DDCF6F76}" type="parTrans" cxnId="{ECF99133-EDFC-4AAF-AAB4-C4C2B817B499}">
      <dgm:prSet/>
      <dgm:spPr/>
      <dgm:t>
        <a:bodyPr/>
        <a:lstStyle/>
        <a:p>
          <a:endParaRPr lang="en-US" sz="2400"/>
        </a:p>
      </dgm:t>
    </dgm:pt>
    <dgm:pt modelId="{EE98A89A-9A59-4D74-8C9C-37E5B3DB72D0}" type="sibTrans" cxnId="{ECF99133-EDFC-4AAF-AAB4-C4C2B817B499}">
      <dgm:prSet/>
      <dgm:spPr/>
      <dgm:t>
        <a:bodyPr/>
        <a:lstStyle/>
        <a:p>
          <a:endParaRPr lang="en-US" sz="2400"/>
        </a:p>
      </dgm:t>
    </dgm:pt>
    <dgm:pt modelId="{4E7768D3-FC8C-479A-98A2-1EC0E4F0C428}">
      <dgm:prSet phldrT="[Text]" custT="1"/>
      <dgm:spPr>
        <a:solidFill>
          <a:schemeClr val="accent5">
            <a:hueOff val="0"/>
            <a:satOff val="0"/>
            <a:lumOff val="0"/>
            <a:alpha val="46000"/>
          </a:schemeClr>
        </a:solidFill>
      </dgm:spPr>
      <dgm:t>
        <a:bodyPr/>
        <a:lstStyle/>
        <a:p>
          <a:r>
            <a:rPr lang="en-US" sz="1800" dirty="0"/>
            <a:t>North Carolina</a:t>
          </a:r>
        </a:p>
      </dgm:t>
    </dgm:pt>
    <dgm:pt modelId="{73C5D718-86D1-4440-A290-4C597C8E85B6}" type="parTrans" cxnId="{48C2F396-40D3-468C-97FA-0F8AAE298205}">
      <dgm:prSet/>
      <dgm:spPr/>
      <dgm:t>
        <a:bodyPr/>
        <a:lstStyle/>
        <a:p>
          <a:endParaRPr lang="en-US" sz="2400"/>
        </a:p>
      </dgm:t>
    </dgm:pt>
    <dgm:pt modelId="{A5607835-EA50-42B7-A42A-8CFD992E63DE}" type="sibTrans" cxnId="{48C2F396-40D3-468C-97FA-0F8AAE298205}">
      <dgm:prSet/>
      <dgm:spPr/>
      <dgm:t>
        <a:bodyPr/>
        <a:lstStyle/>
        <a:p>
          <a:endParaRPr lang="en-US" sz="2400"/>
        </a:p>
      </dgm:t>
    </dgm:pt>
    <dgm:pt modelId="{5D80F45B-C66C-4FDF-8AB3-0588E8F06B46}">
      <dgm:prSet phldrT="[Text]" custT="1"/>
      <dgm:spPr>
        <a:solidFill>
          <a:schemeClr val="accent6">
            <a:hueOff val="0"/>
            <a:satOff val="0"/>
            <a:lumOff val="0"/>
            <a:alpha val="52000"/>
          </a:schemeClr>
        </a:solidFill>
      </dgm:spPr>
      <dgm:t>
        <a:bodyPr/>
        <a:lstStyle/>
        <a:p>
          <a:r>
            <a:rPr lang="en-US" sz="1800" dirty="0"/>
            <a:t>Ohio</a:t>
          </a:r>
        </a:p>
      </dgm:t>
    </dgm:pt>
    <dgm:pt modelId="{FBE94A3E-A9C3-464D-8DCA-B51C963B9D58}" type="parTrans" cxnId="{54E42F13-082D-4E3B-81AB-C9650BEC5EE8}">
      <dgm:prSet/>
      <dgm:spPr/>
      <dgm:t>
        <a:bodyPr/>
        <a:lstStyle/>
        <a:p>
          <a:endParaRPr lang="en-US" sz="2400"/>
        </a:p>
      </dgm:t>
    </dgm:pt>
    <dgm:pt modelId="{485A7EF5-57CD-401B-8C58-6F6C2CF9751D}" type="sibTrans" cxnId="{54E42F13-082D-4E3B-81AB-C9650BEC5EE8}">
      <dgm:prSet/>
      <dgm:spPr/>
      <dgm:t>
        <a:bodyPr/>
        <a:lstStyle/>
        <a:p>
          <a:endParaRPr lang="en-US" sz="2400"/>
        </a:p>
      </dgm:t>
    </dgm:pt>
    <dgm:pt modelId="{FB4C5358-C86F-4B8B-A92A-60425A8E94A6}">
      <dgm:prSet phldrT="[Text]" custT="1"/>
      <dgm:spPr>
        <a:solidFill>
          <a:schemeClr val="bg2">
            <a:lumMod val="50000"/>
          </a:schemeClr>
        </a:solidFill>
      </dgm:spPr>
      <dgm:t>
        <a:bodyPr/>
        <a:lstStyle/>
        <a:p>
          <a:r>
            <a:rPr lang="en-US" sz="1800" dirty="0"/>
            <a:t>Washington</a:t>
          </a:r>
        </a:p>
      </dgm:t>
    </dgm:pt>
    <dgm:pt modelId="{8F45C206-AA83-42B3-B4DA-051F1522F710}" type="parTrans" cxnId="{F13F0219-529A-4CB9-8D14-329D87D20931}">
      <dgm:prSet/>
      <dgm:spPr/>
      <dgm:t>
        <a:bodyPr/>
        <a:lstStyle/>
        <a:p>
          <a:endParaRPr lang="en-US" sz="2400"/>
        </a:p>
      </dgm:t>
    </dgm:pt>
    <dgm:pt modelId="{D07406EE-5D05-4E21-8C1E-07BD12D52D80}" type="sibTrans" cxnId="{F13F0219-529A-4CB9-8D14-329D87D20931}">
      <dgm:prSet/>
      <dgm:spPr>
        <a:solidFill>
          <a:srgbClr val="746D5D"/>
        </a:solidFill>
      </dgm:spPr>
      <dgm:t>
        <a:bodyPr/>
        <a:lstStyle/>
        <a:p>
          <a:endParaRPr lang="en-US" sz="2400"/>
        </a:p>
      </dgm:t>
    </dgm:pt>
    <dgm:pt modelId="{545DF967-DF60-4278-B47C-B596549EACD4}">
      <dgm:prSet phldrT="[Text]" custT="1"/>
      <dgm:spPr>
        <a:solidFill>
          <a:schemeClr val="accent6">
            <a:lumMod val="50000"/>
          </a:schemeClr>
        </a:solidFill>
      </dgm:spPr>
      <dgm:t>
        <a:bodyPr/>
        <a:lstStyle/>
        <a:p>
          <a:r>
            <a:rPr lang="en-US" sz="1800" dirty="0"/>
            <a:t>Minnesota</a:t>
          </a:r>
        </a:p>
      </dgm:t>
    </dgm:pt>
    <dgm:pt modelId="{59653500-2125-403C-8F8F-DDB7C1EFC2B6}" type="parTrans" cxnId="{17155A12-5C00-4DBA-9205-B9CF730205F9}">
      <dgm:prSet/>
      <dgm:spPr/>
      <dgm:t>
        <a:bodyPr/>
        <a:lstStyle/>
        <a:p>
          <a:endParaRPr lang="en-US"/>
        </a:p>
      </dgm:t>
    </dgm:pt>
    <dgm:pt modelId="{DEB8F78F-9BD8-458F-A711-CCD90383709D}" type="sibTrans" cxnId="{17155A12-5C00-4DBA-9205-B9CF730205F9}">
      <dgm:prSet/>
      <dgm:spPr/>
      <dgm:t>
        <a:bodyPr/>
        <a:lstStyle/>
        <a:p>
          <a:endParaRPr lang="en-US"/>
        </a:p>
      </dgm:t>
    </dgm:pt>
    <dgm:pt modelId="{334AADB6-C591-4343-82AC-3A27FCD66463}" type="pres">
      <dgm:prSet presAssocID="{735C4518-4BD3-4772-AE16-B369EBAAB135}" presName="Name0" presStyleCnt="0">
        <dgm:presLayoutVars>
          <dgm:chMax val="1"/>
          <dgm:dir/>
          <dgm:animLvl val="ctr"/>
          <dgm:resizeHandles val="exact"/>
        </dgm:presLayoutVars>
      </dgm:prSet>
      <dgm:spPr/>
    </dgm:pt>
    <dgm:pt modelId="{55853B0A-9902-493F-A57E-57C8501CED41}" type="pres">
      <dgm:prSet presAssocID="{D4D00A4C-CB82-4E3F-AAED-F6799473FE93}" presName="centerShape" presStyleLbl="node0" presStyleIdx="0" presStyleCnt="1" custScaleX="85321" custScaleY="79892" custLinFactNeighborX="281" custLinFactNeighborY="0"/>
      <dgm:spPr/>
    </dgm:pt>
    <dgm:pt modelId="{73CD6CB0-8CDF-49B2-8414-63A082043F9A}" type="pres">
      <dgm:prSet presAssocID="{C0964AEE-4D61-4A53-B840-6BD18B648B3A}" presName="node" presStyleLbl="node1" presStyleIdx="0" presStyleCnt="6" custScaleX="216627" custScaleY="75502">
        <dgm:presLayoutVars>
          <dgm:bulletEnabled val="1"/>
        </dgm:presLayoutVars>
      </dgm:prSet>
      <dgm:spPr/>
    </dgm:pt>
    <dgm:pt modelId="{6296AB70-E8AF-4E0A-851B-D9A8163805B6}" type="pres">
      <dgm:prSet presAssocID="{C0964AEE-4D61-4A53-B840-6BD18B648B3A}" presName="dummy" presStyleCnt="0"/>
      <dgm:spPr/>
    </dgm:pt>
    <dgm:pt modelId="{2C3C024E-6760-4181-943B-6C6721E97F15}" type="pres">
      <dgm:prSet presAssocID="{A2BEAA32-1633-47BF-8EC6-2D634440AB25}" presName="sibTrans" presStyleLbl="sibTrans2D1" presStyleIdx="0" presStyleCnt="6"/>
      <dgm:spPr/>
    </dgm:pt>
    <dgm:pt modelId="{23863DB2-1CC4-4FC4-A39C-55F3AC287136}" type="pres">
      <dgm:prSet presAssocID="{5E9CFA50-5F06-438A-94D0-2DF1D74C6DB7}" presName="node" presStyleLbl="node1" presStyleIdx="1" presStyleCnt="6" custScaleX="216627" custScaleY="75502" custRadScaleRad="113589" custRadScaleInc="59184">
        <dgm:presLayoutVars>
          <dgm:bulletEnabled val="1"/>
        </dgm:presLayoutVars>
      </dgm:prSet>
      <dgm:spPr/>
    </dgm:pt>
    <dgm:pt modelId="{C65252E0-51DB-432F-B70C-C539C6975667}" type="pres">
      <dgm:prSet presAssocID="{5E9CFA50-5F06-438A-94D0-2DF1D74C6DB7}" presName="dummy" presStyleCnt="0"/>
      <dgm:spPr/>
    </dgm:pt>
    <dgm:pt modelId="{E4C0B961-A271-40FC-B3A3-689B94B2BD4C}" type="pres">
      <dgm:prSet presAssocID="{EE98A89A-9A59-4D74-8C9C-37E5B3DB72D0}" presName="sibTrans" presStyleLbl="sibTrans2D1" presStyleIdx="1" presStyleCnt="6"/>
      <dgm:spPr/>
    </dgm:pt>
    <dgm:pt modelId="{AB9C3709-E2CA-4353-BD1D-5102CD06DE8E}" type="pres">
      <dgm:prSet presAssocID="{545DF967-DF60-4278-B47C-B596549EACD4}" presName="node" presStyleLbl="node1" presStyleIdx="2" presStyleCnt="6" custScaleX="216627" custScaleY="75502" custRadScaleRad="109610" custRadScaleInc="-41693">
        <dgm:presLayoutVars>
          <dgm:bulletEnabled val="1"/>
        </dgm:presLayoutVars>
      </dgm:prSet>
      <dgm:spPr/>
    </dgm:pt>
    <dgm:pt modelId="{7BA9ABAB-7B81-48CA-88C8-9C1B584E1227}" type="pres">
      <dgm:prSet presAssocID="{545DF967-DF60-4278-B47C-B596549EACD4}" presName="dummy" presStyleCnt="0"/>
      <dgm:spPr/>
    </dgm:pt>
    <dgm:pt modelId="{974E3684-BDC5-456B-ADB0-DCA8944EB36D}" type="pres">
      <dgm:prSet presAssocID="{DEB8F78F-9BD8-458F-A711-CCD90383709D}" presName="sibTrans" presStyleLbl="sibTrans2D1" presStyleIdx="2" presStyleCnt="6"/>
      <dgm:spPr/>
    </dgm:pt>
    <dgm:pt modelId="{296E8C97-46BE-4358-BCCE-74093C618B5B}" type="pres">
      <dgm:prSet presAssocID="{4E7768D3-FC8C-479A-98A2-1EC0E4F0C428}" presName="node" presStyleLbl="node1" presStyleIdx="3" presStyleCnt="6" custScaleX="216627" custScaleY="75502">
        <dgm:presLayoutVars>
          <dgm:bulletEnabled val="1"/>
        </dgm:presLayoutVars>
      </dgm:prSet>
      <dgm:spPr/>
    </dgm:pt>
    <dgm:pt modelId="{892BF0B9-9F7A-4677-86B8-4BC75E2F123C}" type="pres">
      <dgm:prSet presAssocID="{4E7768D3-FC8C-479A-98A2-1EC0E4F0C428}" presName="dummy" presStyleCnt="0"/>
      <dgm:spPr/>
    </dgm:pt>
    <dgm:pt modelId="{50D34AF5-87F2-46DB-919F-F9BF1C91091D}" type="pres">
      <dgm:prSet presAssocID="{A5607835-EA50-42B7-A42A-8CFD992E63DE}" presName="sibTrans" presStyleLbl="sibTrans2D1" presStyleIdx="3" presStyleCnt="6"/>
      <dgm:spPr/>
    </dgm:pt>
    <dgm:pt modelId="{0D3D3F13-A3F5-427C-8391-90EDCD8DB3AF}" type="pres">
      <dgm:prSet presAssocID="{5D80F45B-C66C-4FDF-8AB3-0588E8F06B46}" presName="node" presStyleLbl="node1" presStyleIdx="4" presStyleCnt="6" custScaleX="216627" custScaleY="75502" custRadScaleRad="105374" custRadScaleInc="15256">
        <dgm:presLayoutVars>
          <dgm:bulletEnabled val="1"/>
        </dgm:presLayoutVars>
      </dgm:prSet>
      <dgm:spPr/>
    </dgm:pt>
    <dgm:pt modelId="{51D63AFF-1DED-4FF1-8D4D-EB1886C2145F}" type="pres">
      <dgm:prSet presAssocID="{5D80F45B-C66C-4FDF-8AB3-0588E8F06B46}" presName="dummy" presStyleCnt="0"/>
      <dgm:spPr/>
    </dgm:pt>
    <dgm:pt modelId="{85283CAB-1712-4F27-8AA0-259A5D87F863}" type="pres">
      <dgm:prSet presAssocID="{485A7EF5-57CD-401B-8C58-6F6C2CF9751D}" presName="sibTrans" presStyleLbl="sibTrans2D1" presStyleIdx="4" presStyleCnt="6"/>
      <dgm:spPr/>
    </dgm:pt>
    <dgm:pt modelId="{03ED6732-396D-47A1-8EFA-43851BAE6C19}" type="pres">
      <dgm:prSet presAssocID="{FB4C5358-C86F-4B8B-A92A-60425A8E94A6}" presName="node" presStyleLbl="node1" presStyleIdx="5" presStyleCnt="6" custScaleX="216627" custScaleY="75502" custRadScaleRad="105436" custRadScaleInc="-53503">
        <dgm:presLayoutVars>
          <dgm:bulletEnabled val="1"/>
        </dgm:presLayoutVars>
      </dgm:prSet>
      <dgm:spPr/>
    </dgm:pt>
    <dgm:pt modelId="{0F0BA142-ED2E-4434-8869-A608C1DBBFAE}" type="pres">
      <dgm:prSet presAssocID="{FB4C5358-C86F-4B8B-A92A-60425A8E94A6}" presName="dummy" presStyleCnt="0"/>
      <dgm:spPr/>
    </dgm:pt>
    <dgm:pt modelId="{93AE6CA7-6A35-4D9E-B95C-55DB824C7DBD}" type="pres">
      <dgm:prSet presAssocID="{D07406EE-5D05-4E21-8C1E-07BD12D52D80}" presName="sibTrans" presStyleLbl="sibTrans2D1" presStyleIdx="5" presStyleCnt="6"/>
      <dgm:spPr/>
    </dgm:pt>
  </dgm:ptLst>
  <dgm:cxnLst>
    <dgm:cxn modelId="{80032E0A-5AE9-4CF5-AB23-E165073DF454}" type="presOf" srcId="{EE98A89A-9A59-4D74-8C9C-37E5B3DB72D0}" destId="{E4C0B961-A271-40FC-B3A3-689B94B2BD4C}" srcOrd="0" destOrd="0" presId="urn:microsoft.com/office/officeart/2005/8/layout/radial6"/>
    <dgm:cxn modelId="{91E8910D-F238-4B4C-8300-935FFBB72C26}" type="presOf" srcId="{A5607835-EA50-42B7-A42A-8CFD992E63DE}" destId="{50D34AF5-87F2-46DB-919F-F9BF1C91091D}" srcOrd="0" destOrd="0" presId="urn:microsoft.com/office/officeart/2005/8/layout/radial6"/>
    <dgm:cxn modelId="{0DF3C610-8981-4BB4-AE6A-A4397713176E}" type="presOf" srcId="{485A7EF5-57CD-401B-8C58-6F6C2CF9751D}" destId="{85283CAB-1712-4F27-8AA0-259A5D87F863}" srcOrd="0" destOrd="0" presId="urn:microsoft.com/office/officeart/2005/8/layout/radial6"/>
    <dgm:cxn modelId="{17155A12-5C00-4DBA-9205-B9CF730205F9}" srcId="{D4D00A4C-CB82-4E3F-AAED-F6799473FE93}" destId="{545DF967-DF60-4278-B47C-B596549EACD4}" srcOrd="2" destOrd="0" parTransId="{59653500-2125-403C-8F8F-DDB7C1EFC2B6}" sibTransId="{DEB8F78F-9BD8-458F-A711-CCD90383709D}"/>
    <dgm:cxn modelId="{54E42F13-082D-4E3B-81AB-C9650BEC5EE8}" srcId="{D4D00A4C-CB82-4E3F-AAED-F6799473FE93}" destId="{5D80F45B-C66C-4FDF-8AB3-0588E8F06B46}" srcOrd="4" destOrd="0" parTransId="{FBE94A3E-A9C3-464D-8DCA-B51C963B9D58}" sibTransId="{485A7EF5-57CD-401B-8C58-6F6C2CF9751D}"/>
    <dgm:cxn modelId="{F13F0219-529A-4CB9-8D14-329D87D20931}" srcId="{D4D00A4C-CB82-4E3F-AAED-F6799473FE93}" destId="{FB4C5358-C86F-4B8B-A92A-60425A8E94A6}" srcOrd="5" destOrd="0" parTransId="{8F45C206-AA83-42B3-B4DA-051F1522F710}" sibTransId="{D07406EE-5D05-4E21-8C1E-07BD12D52D80}"/>
    <dgm:cxn modelId="{1890D51F-A4EF-4139-B2A9-BD985BA0D682}" type="presOf" srcId="{FB4C5358-C86F-4B8B-A92A-60425A8E94A6}" destId="{03ED6732-396D-47A1-8EFA-43851BAE6C19}" srcOrd="0" destOrd="0" presId="urn:microsoft.com/office/officeart/2005/8/layout/radial6"/>
    <dgm:cxn modelId="{CDFF642A-E37B-4555-9A65-DEED4C4E010B}" srcId="{735C4518-4BD3-4772-AE16-B369EBAAB135}" destId="{D4D00A4C-CB82-4E3F-AAED-F6799473FE93}" srcOrd="0" destOrd="0" parTransId="{36DEF66A-1528-4AD1-B8A6-841EFD084D8A}" sibTransId="{75B3F7D8-7338-468C-894A-BA05A69EBAB4}"/>
    <dgm:cxn modelId="{5EA3962F-F4D8-4CBF-8EAA-DA7BAB574BAC}" type="presOf" srcId="{DEB8F78F-9BD8-458F-A711-CCD90383709D}" destId="{974E3684-BDC5-456B-ADB0-DCA8944EB36D}" srcOrd="0" destOrd="0" presId="urn:microsoft.com/office/officeart/2005/8/layout/radial6"/>
    <dgm:cxn modelId="{ECF99133-EDFC-4AAF-AAB4-C4C2B817B499}" srcId="{D4D00A4C-CB82-4E3F-AAED-F6799473FE93}" destId="{5E9CFA50-5F06-438A-94D0-2DF1D74C6DB7}" srcOrd="1" destOrd="0" parTransId="{3B1E5373-C683-4052-8B37-A160DDCF6F76}" sibTransId="{EE98A89A-9A59-4D74-8C9C-37E5B3DB72D0}"/>
    <dgm:cxn modelId="{E5FFA334-83B8-4870-989A-0226D8F82755}" type="presOf" srcId="{5D80F45B-C66C-4FDF-8AB3-0588E8F06B46}" destId="{0D3D3F13-A3F5-427C-8391-90EDCD8DB3AF}" srcOrd="0" destOrd="0" presId="urn:microsoft.com/office/officeart/2005/8/layout/radial6"/>
    <dgm:cxn modelId="{C00A864B-3332-4D1E-A819-DA5A800911E3}" type="presOf" srcId="{545DF967-DF60-4278-B47C-B596549EACD4}" destId="{AB9C3709-E2CA-4353-BD1D-5102CD06DE8E}" srcOrd="0" destOrd="0" presId="urn:microsoft.com/office/officeart/2005/8/layout/radial6"/>
    <dgm:cxn modelId="{8AA2816D-4E4D-450E-893A-1A8186896570}" type="presOf" srcId="{5E9CFA50-5F06-438A-94D0-2DF1D74C6DB7}" destId="{23863DB2-1CC4-4FC4-A39C-55F3AC287136}" srcOrd="0" destOrd="0" presId="urn:microsoft.com/office/officeart/2005/8/layout/radial6"/>
    <dgm:cxn modelId="{5AFCC392-28AA-4EB9-9100-0A54C44AD8A4}" srcId="{D4D00A4C-CB82-4E3F-AAED-F6799473FE93}" destId="{C0964AEE-4D61-4A53-B840-6BD18B648B3A}" srcOrd="0" destOrd="0" parTransId="{4F812BEE-E8B0-4387-A36C-428D63FA9A9C}" sibTransId="{A2BEAA32-1633-47BF-8EC6-2D634440AB25}"/>
    <dgm:cxn modelId="{48C2F396-40D3-468C-97FA-0F8AAE298205}" srcId="{D4D00A4C-CB82-4E3F-AAED-F6799473FE93}" destId="{4E7768D3-FC8C-479A-98A2-1EC0E4F0C428}" srcOrd="3" destOrd="0" parTransId="{73C5D718-86D1-4440-A290-4C597C8E85B6}" sibTransId="{A5607835-EA50-42B7-A42A-8CFD992E63DE}"/>
    <dgm:cxn modelId="{F97CD4A0-13C7-42E6-82C2-9E69E2C56880}" type="presOf" srcId="{4E7768D3-FC8C-479A-98A2-1EC0E4F0C428}" destId="{296E8C97-46BE-4358-BCCE-74093C618B5B}" srcOrd="0" destOrd="0" presId="urn:microsoft.com/office/officeart/2005/8/layout/radial6"/>
    <dgm:cxn modelId="{FB0F58A5-8B76-4F21-BEF3-D5871CA13D5B}" type="presOf" srcId="{A2BEAA32-1633-47BF-8EC6-2D634440AB25}" destId="{2C3C024E-6760-4181-943B-6C6721E97F15}" srcOrd="0" destOrd="0" presId="urn:microsoft.com/office/officeart/2005/8/layout/radial6"/>
    <dgm:cxn modelId="{CF1F11AA-1E98-4CDC-87AE-0769822F1ABB}" type="presOf" srcId="{735C4518-4BD3-4772-AE16-B369EBAAB135}" destId="{334AADB6-C591-4343-82AC-3A27FCD66463}" srcOrd="0" destOrd="0" presId="urn:microsoft.com/office/officeart/2005/8/layout/radial6"/>
    <dgm:cxn modelId="{A0DF48B6-294E-4B3F-A5C3-761C56C1EC6B}" type="presOf" srcId="{D07406EE-5D05-4E21-8C1E-07BD12D52D80}" destId="{93AE6CA7-6A35-4D9E-B95C-55DB824C7DBD}" srcOrd="0" destOrd="0" presId="urn:microsoft.com/office/officeart/2005/8/layout/radial6"/>
    <dgm:cxn modelId="{69E606D7-1C7A-456A-9040-0DC02F3E293B}" type="presOf" srcId="{C0964AEE-4D61-4A53-B840-6BD18B648B3A}" destId="{73CD6CB0-8CDF-49B2-8414-63A082043F9A}" srcOrd="0" destOrd="0" presId="urn:microsoft.com/office/officeart/2005/8/layout/radial6"/>
    <dgm:cxn modelId="{E7296BF9-F6EA-4CF7-B064-DEBBC788A68A}" type="presOf" srcId="{D4D00A4C-CB82-4E3F-AAED-F6799473FE93}" destId="{55853B0A-9902-493F-A57E-57C8501CED41}" srcOrd="0" destOrd="0" presId="urn:microsoft.com/office/officeart/2005/8/layout/radial6"/>
    <dgm:cxn modelId="{CE9C306E-EE64-4DA9-8EE1-E8810D47B07B}" type="presParOf" srcId="{334AADB6-C591-4343-82AC-3A27FCD66463}" destId="{55853B0A-9902-493F-A57E-57C8501CED41}" srcOrd="0" destOrd="0" presId="urn:microsoft.com/office/officeart/2005/8/layout/radial6"/>
    <dgm:cxn modelId="{8B83A4B0-4B43-44E2-8301-179668D936D7}" type="presParOf" srcId="{334AADB6-C591-4343-82AC-3A27FCD66463}" destId="{73CD6CB0-8CDF-49B2-8414-63A082043F9A}" srcOrd="1" destOrd="0" presId="urn:microsoft.com/office/officeart/2005/8/layout/radial6"/>
    <dgm:cxn modelId="{886BF9CF-7888-4ABE-8332-A078924754B4}" type="presParOf" srcId="{334AADB6-C591-4343-82AC-3A27FCD66463}" destId="{6296AB70-E8AF-4E0A-851B-D9A8163805B6}" srcOrd="2" destOrd="0" presId="urn:microsoft.com/office/officeart/2005/8/layout/radial6"/>
    <dgm:cxn modelId="{3E0F342C-0DBD-47D4-A6E8-0211DE319C1A}" type="presParOf" srcId="{334AADB6-C591-4343-82AC-3A27FCD66463}" destId="{2C3C024E-6760-4181-943B-6C6721E97F15}" srcOrd="3" destOrd="0" presId="urn:microsoft.com/office/officeart/2005/8/layout/radial6"/>
    <dgm:cxn modelId="{45D87A70-2EB0-4663-A929-A80B05E481ED}" type="presParOf" srcId="{334AADB6-C591-4343-82AC-3A27FCD66463}" destId="{23863DB2-1CC4-4FC4-A39C-55F3AC287136}" srcOrd="4" destOrd="0" presId="urn:microsoft.com/office/officeart/2005/8/layout/radial6"/>
    <dgm:cxn modelId="{7769EA7F-D2CD-4CE7-B484-9A320EA1FE2B}" type="presParOf" srcId="{334AADB6-C591-4343-82AC-3A27FCD66463}" destId="{C65252E0-51DB-432F-B70C-C539C6975667}" srcOrd="5" destOrd="0" presId="urn:microsoft.com/office/officeart/2005/8/layout/radial6"/>
    <dgm:cxn modelId="{BD95562E-8B64-459B-A12E-9D6C0C25ADC0}" type="presParOf" srcId="{334AADB6-C591-4343-82AC-3A27FCD66463}" destId="{E4C0B961-A271-40FC-B3A3-689B94B2BD4C}" srcOrd="6" destOrd="0" presId="urn:microsoft.com/office/officeart/2005/8/layout/radial6"/>
    <dgm:cxn modelId="{58AB7A67-6810-45DF-B48B-BAA788DE2151}" type="presParOf" srcId="{334AADB6-C591-4343-82AC-3A27FCD66463}" destId="{AB9C3709-E2CA-4353-BD1D-5102CD06DE8E}" srcOrd="7" destOrd="0" presId="urn:microsoft.com/office/officeart/2005/8/layout/radial6"/>
    <dgm:cxn modelId="{054A6C36-006C-4F8D-92B7-9281E329C322}" type="presParOf" srcId="{334AADB6-C591-4343-82AC-3A27FCD66463}" destId="{7BA9ABAB-7B81-48CA-88C8-9C1B584E1227}" srcOrd="8" destOrd="0" presId="urn:microsoft.com/office/officeart/2005/8/layout/radial6"/>
    <dgm:cxn modelId="{82A236EF-D94D-4079-A3A6-3F758885489E}" type="presParOf" srcId="{334AADB6-C591-4343-82AC-3A27FCD66463}" destId="{974E3684-BDC5-456B-ADB0-DCA8944EB36D}" srcOrd="9" destOrd="0" presId="urn:microsoft.com/office/officeart/2005/8/layout/radial6"/>
    <dgm:cxn modelId="{713581EC-C8A3-448D-BBDF-6D07B56EB8F9}" type="presParOf" srcId="{334AADB6-C591-4343-82AC-3A27FCD66463}" destId="{296E8C97-46BE-4358-BCCE-74093C618B5B}" srcOrd="10" destOrd="0" presId="urn:microsoft.com/office/officeart/2005/8/layout/radial6"/>
    <dgm:cxn modelId="{DF17747F-E7A3-4FC9-A380-A2FD7963D1E5}" type="presParOf" srcId="{334AADB6-C591-4343-82AC-3A27FCD66463}" destId="{892BF0B9-9F7A-4677-86B8-4BC75E2F123C}" srcOrd="11" destOrd="0" presId="urn:microsoft.com/office/officeart/2005/8/layout/radial6"/>
    <dgm:cxn modelId="{FDAC9E37-1CE0-4DC4-ACF2-379787B03B32}" type="presParOf" srcId="{334AADB6-C591-4343-82AC-3A27FCD66463}" destId="{50D34AF5-87F2-46DB-919F-F9BF1C91091D}" srcOrd="12" destOrd="0" presId="urn:microsoft.com/office/officeart/2005/8/layout/radial6"/>
    <dgm:cxn modelId="{301D56A6-5F7E-44D2-92BD-6192AB6D6057}" type="presParOf" srcId="{334AADB6-C591-4343-82AC-3A27FCD66463}" destId="{0D3D3F13-A3F5-427C-8391-90EDCD8DB3AF}" srcOrd="13" destOrd="0" presId="urn:microsoft.com/office/officeart/2005/8/layout/radial6"/>
    <dgm:cxn modelId="{4F2E514B-8286-4756-A5BB-4E892BDE7F0C}" type="presParOf" srcId="{334AADB6-C591-4343-82AC-3A27FCD66463}" destId="{51D63AFF-1DED-4FF1-8D4D-EB1886C2145F}" srcOrd="14" destOrd="0" presId="urn:microsoft.com/office/officeart/2005/8/layout/radial6"/>
    <dgm:cxn modelId="{10CD333D-FEDE-40CF-AECF-FB5B41C9ABE5}" type="presParOf" srcId="{334AADB6-C591-4343-82AC-3A27FCD66463}" destId="{85283CAB-1712-4F27-8AA0-259A5D87F863}" srcOrd="15" destOrd="0" presId="urn:microsoft.com/office/officeart/2005/8/layout/radial6"/>
    <dgm:cxn modelId="{92839AB1-C98A-4953-9C4B-7284BAB441D8}" type="presParOf" srcId="{334AADB6-C591-4343-82AC-3A27FCD66463}" destId="{03ED6732-396D-47A1-8EFA-43851BAE6C19}" srcOrd="16" destOrd="0" presId="urn:microsoft.com/office/officeart/2005/8/layout/radial6"/>
    <dgm:cxn modelId="{7F049F43-2F9B-461E-AE83-4DC4D8C0CEF6}" type="presParOf" srcId="{334AADB6-C591-4343-82AC-3A27FCD66463}" destId="{0F0BA142-ED2E-4434-8869-A608C1DBBFAE}" srcOrd="17" destOrd="0" presId="urn:microsoft.com/office/officeart/2005/8/layout/radial6"/>
    <dgm:cxn modelId="{F0D8D6F3-2DA6-496D-8DFF-8FB3726926B1}" type="presParOf" srcId="{334AADB6-C591-4343-82AC-3A27FCD66463}" destId="{93AE6CA7-6A35-4D9E-B95C-55DB824C7DBD}"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5C4518-4BD3-4772-AE16-B369EBAAB135}"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en-US"/>
        </a:p>
      </dgm:t>
    </dgm:pt>
    <dgm:pt modelId="{D4D00A4C-CB82-4E3F-AAED-F6799473FE93}">
      <dgm:prSet phldrT="[Text]" custT="1"/>
      <dgm:spPr/>
      <dgm:t>
        <a:bodyPr/>
        <a:lstStyle/>
        <a:p>
          <a:r>
            <a:rPr lang="en-US" sz="2200" dirty="0"/>
            <a:t>Non-HSIS</a:t>
          </a:r>
        </a:p>
      </dgm:t>
    </dgm:pt>
    <dgm:pt modelId="{36DEF66A-1528-4AD1-B8A6-841EFD084D8A}" type="parTrans" cxnId="{CDFF642A-E37B-4555-9A65-DEED4C4E010B}">
      <dgm:prSet/>
      <dgm:spPr/>
      <dgm:t>
        <a:bodyPr/>
        <a:lstStyle/>
        <a:p>
          <a:endParaRPr lang="en-US"/>
        </a:p>
      </dgm:t>
    </dgm:pt>
    <dgm:pt modelId="{75B3F7D8-7338-468C-894A-BA05A69EBAB4}" type="sibTrans" cxnId="{CDFF642A-E37B-4555-9A65-DEED4C4E010B}">
      <dgm:prSet/>
      <dgm:spPr/>
      <dgm:t>
        <a:bodyPr/>
        <a:lstStyle/>
        <a:p>
          <a:endParaRPr lang="en-US"/>
        </a:p>
      </dgm:t>
    </dgm:pt>
    <dgm:pt modelId="{C0964AEE-4D61-4A53-B840-6BD18B648B3A}">
      <dgm:prSet phldrT="[Text]" custT="1"/>
      <dgm:spPr>
        <a:solidFill>
          <a:srgbClr val="002060"/>
        </a:solidFill>
      </dgm:spPr>
      <dgm:t>
        <a:bodyPr/>
        <a:lstStyle/>
        <a:p>
          <a:r>
            <a:rPr lang="en-US" sz="1800" dirty="0"/>
            <a:t>Connecticut</a:t>
          </a:r>
        </a:p>
      </dgm:t>
    </dgm:pt>
    <dgm:pt modelId="{A2BEAA32-1633-47BF-8EC6-2D634440AB25}" type="sibTrans" cxnId="{5AFCC392-28AA-4EB9-9100-0A54C44AD8A4}">
      <dgm:prSet/>
      <dgm:spPr/>
      <dgm:t>
        <a:bodyPr/>
        <a:lstStyle/>
        <a:p>
          <a:endParaRPr lang="en-US"/>
        </a:p>
      </dgm:t>
    </dgm:pt>
    <dgm:pt modelId="{4F812BEE-E8B0-4387-A36C-428D63FA9A9C}" type="parTrans" cxnId="{5AFCC392-28AA-4EB9-9100-0A54C44AD8A4}">
      <dgm:prSet/>
      <dgm:spPr/>
      <dgm:t>
        <a:bodyPr/>
        <a:lstStyle/>
        <a:p>
          <a:endParaRPr lang="en-US"/>
        </a:p>
      </dgm:t>
    </dgm:pt>
    <dgm:pt modelId="{B52CDFFE-5D05-4FA7-9385-3E09F771307F}">
      <dgm:prSet phldrT="[Text]" custT="1"/>
      <dgm:spPr>
        <a:solidFill>
          <a:schemeClr val="accent3">
            <a:lumMod val="75000"/>
          </a:schemeClr>
        </a:solidFill>
      </dgm:spPr>
      <dgm:t>
        <a:bodyPr/>
        <a:lstStyle/>
        <a:p>
          <a:r>
            <a:rPr lang="en-US" sz="1800" dirty="0"/>
            <a:t>Florida</a:t>
          </a:r>
        </a:p>
      </dgm:t>
    </dgm:pt>
    <dgm:pt modelId="{EF58357D-0FB3-4D48-8C7A-ED1E51B75D16}" type="sibTrans" cxnId="{7BA9C6CC-61F5-42F7-AB7F-BDE036CFCF35}">
      <dgm:prSet/>
      <dgm:spPr/>
      <dgm:t>
        <a:bodyPr/>
        <a:lstStyle/>
        <a:p>
          <a:endParaRPr lang="en-US"/>
        </a:p>
      </dgm:t>
    </dgm:pt>
    <dgm:pt modelId="{DE06A3EE-3C68-493A-9CFC-3F45336E0195}" type="parTrans" cxnId="{7BA9C6CC-61F5-42F7-AB7F-BDE036CFCF35}">
      <dgm:prSet/>
      <dgm:spPr/>
      <dgm:t>
        <a:bodyPr/>
        <a:lstStyle/>
        <a:p>
          <a:endParaRPr lang="en-US"/>
        </a:p>
      </dgm:t>
    </dgm:pt>
    <dgm:pt modelId="{5EDE0E75-90B6-4268-860F-C7FC803567CE}">
      <dgm:prSet phldrT="[Text]" custT="1"/>
      <dgm:spPr>
        <a:solidFill>
          <a:schemeClr val="accent4">
            <a:lumMod val="50000"/>
          </a:schemeClr>
        </a:solidFill>
      </dgm:spPr>
      <dgm:t>
        <a:bodyPr/>
        <a:lstStyle/>
        <a:p>
          <a:r>
            <a:rPr lang="en-US" sz="1800" dirty="0"/>
            <a:t>Texas</a:t>
          </a:r>
        </a:p>
      </dgm:t>
    </dgm:pt>
    <dgm:pt modelId="{2F6C2AA7-F09C-4403-A272-7ADEEEC1AA47}" type="parTrans" cxnId="{5AC8FA2C-CD31-44D3-A377-220D70B9DF15}">
      <dgm:prSet/>
      <dgm:spPr/>
      <dgm:t>
        <a:bodyPr/>
        <a:lstStyle/>
        <a:p>
          <a:endParaRPr lang="en-US"/>
        </a:p>
      </dgm:t>
    </dgm:pt>
    <dgm:pt modelId="{9554FE2F-566B-434E-A276-7C9D6D90318E}" type="sibTrans" cxnId="{5AC8FA2C-CD31-44D3-A377-220D70B9DF15}">
      <dgm:prSet/>
      <dgm:spPr/>
      <dgm:t>
        <a:bodyPr/>
        <a:lstStyle/>
        <a:p>
          <a:endParaRPr lang="en-US"/>
        </a:p>
      </dgm:t>
    </dgm:pt>
    <dgm:pt modelId="{98FED0CC-7838-4085-A8F1-11A9A43D0FD3}">
      <dgm:prSet phldrT="[Text]" custT="1"/>
      <dgm:spPr>
        <a:solidFill>
          <a:schemeClr val="accent5">
            <a:hueOff val="0"/>
            <a:satOff val="0"/>
            <a:lumOff val="0"/>
            <a:alpha val="56000"/>
          </a:schemeClr>
        </a:solidFill>
      </dgm:spPr>
      <dgm:t>
        <a:bodyPr/>
        <a:lstStyle/>
        <a:p>
          <a:r>
            <a:rPr lang="en-US" sz="1800" b="0" dirty="0"/>
            <a:t>South Dakota</a:t>
          </a:r>
        </a:p>
      </dgm:t>
    </dgm:pt>
    <dgm:pt modelId="{C71EABAE-1573-4998-8B93-E2AA541AE616}" type="parTrans" cxnId="{C80C12B9-4B30-4DAF-B676-4A24945B0D02}">
      <dgm:prSet/>
      <dgm:spPr/>
      <dgm:t>
        <a:bodyPr/>
        <a:lstStyle/>
        <a:p>
          <a:endParaRPr lang="en-US"/>
        </a:p>
      </dgm:t>
    </dgm:pt>
    <dgm:pt modelId="{04822B81-40F5-406A-963F-0814B6546773}" type="sibTrans" cxnId="{C80C12B9-4B30-4DAF-B676-4A24945B0D02}">
      <dgm:prSet/>
      <dgm:spPr/>
      <dgm:t>
        <a:bodyPr/>
        <a:lstStyle/>
        <a:p>
          <a:endParaRPr lang="en-US"/>
        </a:p>
      </dgm:t>
    </dgm:pt>
    <dgm:pt modelId="{5933A4C2-4AAF-40E2-B261-DA1A5CDDD4A4}" type="pres">
      <dgm:prSet presAssocID="{735C4518-4BD3-4772-AE16-B369EBAAB135}" presName="Name0" presStyleCnt="0">
        <dgm:presLayoutVars>
          <dgm:chMax val="1"/>
          <dgm:chPref val="1"/>
          <dgm:dir/>
          <dgm:animOne val="branch"/>
          <dgm:animLvl val="lvl"/>
        </dgm:presLayoutVars>
      </dgm:prSet>
      <dgm:spPr/>
    </dgm:pt>
    <dgm:pt modelId="{19F6748A-9911-42C2-A819-8890E66794D6}" type="pres">
      <dgm:prSet presAssocID="{D4D00A4C-CB82-4E3F-AAED-F6799473FE93}" presName="Parent" presStyleLbl="node0" presStyleIdx="0" presStyleCnt="1" custScaleX="74784" custScaleY="81599" custLinFactNeighborX="5970" custLinFactNeighborY="-2124">
        <dgm:presLayoutVars>
          <dgm:chMax val="6"/>
          <dgm:chPref val="6"/>
        </dgm:presLayoutVars>
      </dgm:prSet>
      <dgm:spPr/>
    </dgm:pt>
    <dgm:pt modelId="{DE0BD273-3916-45EE-A34B-624369E24061}" type="pres">
      <dgm:prSet presAssocID="{C0964AEE-4D61-4A53-B840-6BD18B648B3A}" presName="Accent1" presStyleCnt="0"/>
      <dgm:spPr/>
    </dgm:pt>
    <dgm:pt modelId="{EA30A9E4-CB9F-42C2-A2E5-DD26EB3AE91D}" type="pres">
      <dgm:prSet presAssocID="{C0964AEE-4D61-4A53-B840-6BD18B648B3A}" presName="Accent" presStyleLbl="bgShp" presStyleIdx="0" presStyleCnt="4"/>
      <dgm:spPr/>
    </dgm:pt>
    <dgm:pt modelId="{C06F45DC-F116-4D76-A0C3-9C6E4B01B2D5}" type="pres">
      <dgm:prSet presAssocID="{C0964AEE-4D61-4A53-B840-6BD18B648B3A}" presName="Child1" presStyleLbl="node1" presStyleIdx="0" presStyleCnt="4" custScaleX="129273" custScaleY="77638" custLinFactNeighborX="4857" custLinFactNeighborY="11931">
        <dgm:presLayoutVars>
          <dgm:chMax val="0"/>
          <dgm:chPref val="0"/>
          <dgm:bulletEnabled val="1"/>
        </dgm:presLayoutVars>
      </dgm:prSet>
      <dgm:spPr/>
    </dgm:pt>
    <dgm:pt modelId="{955D58CA-A10A-482B-AD40-BED373563CB9}" type="pres">
      <dgm:prSet presAssocID="{B52CDFFE-5D05-4FA7-9385-3E09F771307F}" presName="Accent2" presStyleCnt="0"/>
      <dgm:spPr/>
    </dgm:pt>
    <dgm:pt modelId="{302952F6-AF27-4D7C-9B32-A376423FE078}" type="pres">
      <dgm:prSet presAssocID="{B52CDFFE-5D05-4FA7-9385-3E09F771307F}" presName="Accent" presStyleLbl="bgShp" presStyleIdx="1" presStyleCnt="4"/>
      <dgm:spPr>
        <a:solidFill>
          <a:srgbClr val="FFFFFF"/>
        </a:solidFill>
      </dgm:spPr>
    </dgm:pt>
    <dgm:pt modelId="{01CB664A-14F1-45F2-AFA4-D913296364D6}" type="pres">
      <dgm:prSet presAssocID="{B52CDFFE-5D05-4FA7-9385-3E09F771307F}" presName="Child2" presStyleLbl="node1" presStyleIdx="1" presStyleCnt="4" custScaleX="100011" custScaleY="77638" custLinFactNeighborX="19619" custLinFactNeighborY="58796">
        <dgm:presLayoutVars>
          <dgm:chMax val="0"/>
          <dgm:chPref val="0"/>
          <dgm:bulletEnabled val="1"/>
        </dgm:presLayoutVars>
      </dgm:prSet>
      <dgm:spPr/>
    </dgm:pt>
    <dgm:pt modelId="{9F8290AE-6643-40E4-82E0-C758B77FD436}" type="pres">
      <dgm:prSet presAssocID="{5EDE0E75-90B6-4268-860F-C7FC803567CE}" presName="Accent3" presStyleCnt="0"/>
      <dgm:spPr/>
    </dgm:pt>
    <dgm:pt modelId="{1943451F-C410-404A-AEAA-A66C1B13F9CA}" type="pres">
      <dgm:prSet presAssocID="{5EDE0E75-90B6-4268-860F-C7FC803567CE}" presName="Accent" presStyleLbl="bgShp" presStyleIdx="2" presStyleCnt="4"/>
      <dgm:spPr>
        <a:solidFill>
          <a:srgbClr val="FFFFFF"/>
        </a:solidFill>
      </dgm:spPr>
    </dgm:pt>
    <dgm:pt modelId="{A95711D6-135D-460F-A180-7892E8B533B5}" type="pres">
      <dgm:prSet presAssocID="{5EDE0E75-90B6-4268-860F-C7FC803567CE}" presName="Child3" presStyleLbl="node1" presStyleIdx="2" presStyleCnt="4" custScaleX="129273" custScaleY="77638" custLinFactNeighborX="-81968" custLinFactNeighborY="43517">
        <dgm:presLayoutVars>
          <dgm:chMax val="0"/>
          <dgm:chPref val="0"/>
          <dgm:bulletEnabled val="1"/>
        </dgm:presLayoutVars>
      </dgm:prSet>
      <dgm:spPr/>
    </dgm:pt>
    <dgm:pt modelId="{67F4267D-D238-4015-A731-7B771F19DDBF}" type="pres">
      <dgm:prSet presAssocID="{98FED0CC-7838-4085-A8F1-11A9A43D0FD3}" presName="Accent4" presStyleCnt="0"/>
      <dgm:spPr/>
    </dgm:pt>
    <dgm:pt modelId="{94F268D3-EC8C-47E9-A801-EA5E953EE13D}" type="pres">
      <dgm:prSet presAssocID="{98FED0CC-7838-4085-A8F1-11A9A43D0FD3}" presName="Accent" presStyleLbl="bgShp" presStyleIdx="3" presStyleCnt="4"/>
      <dgm:spPr>
        <a:solidFill>
          <a:srgbClr val="FFFFFF"/>
        </a:solidFill>
      </dgm:spPr>
    </dgm:pt>
    <dgm:pt modelId="{580160CE-2469-488E-B397-20DDD1018251}" type="pres">
      <dgm:prSet presAssocID="{98FED0CC-7838-4085-A8F1-11A9A43D0FD3}" presName="Child4" presStyleLbl="node1" presStyleIdx="3" presStyleCnt="4" custScaleX="105425" custScaleY="77638" custLinFactY="-24397" custLinFactNeighborX="-97329" custLinFactNeighborY="-100000">
        <dgm:presLayoutVars>
          <dgm:chMax val="0"/>
          <dgm:chPref val="0"/>
          <dgm:bulletEnabled val="1"/>
        </dgm:presLayoutVars>
      </dgm:prSet>
      <dgm:spPr/>
    </dgm:pt>
  </dgm:ptLst>
  <dgm:cxnLst>
    <dgm:cxn modelId="{F577F028-DE8E-4A1F-9C13-250A4715AFEC}" type="presOf" srcId="{D4D00A4C-CB82-4E3F-AAED-F6799473FE93}" destId="{19F6748A-9911-42C2-A819-8890E66794D6}" srcOrd="0" destOrd="0" presId="urn:microsoft.com/office/officeart/2011/layout/HexagonRadial"/>
    <dgm:cxn modelId="{CDFF642A-E37B-4555-9A65-DEED4C4E010B}" srcId="{735C4518-4BD3-4772-AE16-B369EBAAB135}" destId="{D4D00A4C-CB82-4E3F-AAED-F6799473FE93}" srcOrd="0" destOrd="0" parTransId="{36DEF66A-1528-4AD1-B8A6-841EFD084D8A}" sibTransId="{75B3F7D8-7338-468C-894A-BA05A69EBAB4}"/>
    <dgm:cxn modelId="{5AC8FA2C-CD31-44D3-A377-220D70B9DF15}" srcId="{D4D00A4C-CB82-4E3F-AAED-F6799473FE93}" destId="{5EDE0E75-90B6-4268-860F-C7FC803567CE}" srcOrd="2" destOrd="0" parTransId="{2F6C2AA7-F09C-4403-A272-7ADEEEC1AA47}" sibTransId="{9554FE2F-566B-434E-A276-7C9D6D90318E}"/>
    <dgm:cxn modelId="{F91A144E-06A2-4442-AC8A-FB5726220A0A}" type="presOf" srcId="{B52CDFFE-5D05-4FA7-9385-3E09F771307F}" destId="{01CB664A-14F1-45F2-AFA4-D913296364D6}" srcOrd="0" destOrd="0" presId="urn:microsoft.com/office/officeart/2011/layout/HexagonRadial"/>
    <dgm:cxn modelId="{2E585951-0BF0-4FE6-88C7-C2CCEDDA052F}" type="presOf" srcId="{735C4518-4BD3-4772-AE16-B369EBAAB135}" destId="{5933A4C2-4AAF-40E2-B261-DA1A5CDDD4A4}" srcOrd="0" destOrd="0" presId="urn:microsoft.com/office/officeart/2011/layout/HexagonRadial"/>
    <dgm:cxn modelId="{90384A58-3522-432C-9B4C-056EC0444B1F}" type="presOf" srcId="{98FED0CC-7838-4085-A8F1-11A9A43D0FD3}" destId="{580160CE-2469-488E-B397-20DDD1018251}" srcOrd="0" destOrd="0" presId="urn:microsoft.com/office/officeart/2011/layout/HexagonRadial"/>
    <dgm:cxn modelId="{05DD6583-89B5-4143-BBDE-581CB8288FD4}" type="presOf" srcId="{C0964AEE-4D61-4A53-B840-6BD18B648B3A}" destId="{C06F45DC-F116-4D76-A0C3-9C6E4B01B2D5}" srcOrd="0" destOrd="0" presId="urn:microsoft.com/office/officeart/2011/layout/HexagonRadial"/>
    <dgm:cxn modelId="{5AFCC392-28AA-4EB9-9100-0A54C44AD8A4}" srcId="{D4D00A4C-CB82-4E3F-AAED-F6799473FE93}" destId="{C0964AEE-4D61-4A53-B840-6BD18B648B3A}" srcOrd="0" destOrd="0" parTransId="{4F812BEE-E8B0-4387-A36C-428D63FA9A9C}" sibTransId="{A2BEAA32-1633-47BF-8EC6-2D634440AB25}"/>
    <dgm:cxn modelId="{E64C66A8-1409-4AC5-AF7E-21B1C6EDEDED}" type="presOf" srcId="{5EDE0E75-90B6-4268-860F-C7FC803567CE}" destId="{A95711D6-135D-460F-A180-7892E8B533B5}" srcOrd="0" destOrd="0" presId="urn:microsoft.com/office/officeart/2011/layout/HexagonRadial"/>
    <dgm:cxn modelId="{C80C12B9-4B30-4DAF-B676-4A24945B0D02}" srcId="{D4D00A4C-CB82-4E3F-AAED-F6799473FE93}" destId="{98FED0CC-7838-4085-A8F1-11A9A43D0FD3}" srcOrd="3" destOrd="0" parTransId="{C71EABAE-1573-4998-8B93-E2AA541AE616}" sibTransId="{04822B81-40F5-406A-963F-0814B6546773}"/>
    <dgm:cxn modelId="{7BA9C6CC-61F5-42F7-AB7F-BDE036CFCF35}" srcId="{D4D00A4C-CB82-4E3F-AAED-F6799473FE93}" destId="{B52CDFFE-5D05-4FA7-9385-3E09F771307F}" srcOrd="1" destOrd="0" parTransId="{DE06A3EE-3C68-493A-9CFC-3F45336E0195}" sibTransId="{EF58357D-0FB3-4D48-8C7A-ED1E51B75D16}"/>
    <dgm:cxn modelId="{B7E7399E-D981-41A6-996E-3E5ED43A8E24}" type="presParOf" srcId="{5933A4C2-4AAF-40E2-B261-DA1A5CDDD4A4}" destId="{19F6748A-9911-42C2-A819-8890E66794D6}" srcOrd="0" destOrd="0" presId="urn:microsoft.com/office/officeart/2011/layout/HexagonRadial"/>
    <dgm:cxn modelId="{C0B3B5DB-EA10-41DA-AA47-50BEA7FC36D9}" type="presParOf" srcId="{5933A4C2-4AAF-40E2-B261-DA1A5CDDD4A4}" destId="{DE0BD273-3916-45EE-A34B-624369E24061}" srcOrd="1" destOrd="0" presId="urn:microsoft.com/office/officeart/2011/layout/HexagonRadial"/>
    <dgm:cxn modelId="{36E97A45-8883-462A-AA3F-C01D157D2338}" type="presParOf" srcId="{DE0BD273-3916-45EE-A34B-624369E24061}" destId="{EA30A9E4-CB9F-42C2-A2E5-DD26EB3AE91D}" srcOrd="0" destOrd="0" presId="urn:microsoft.com/office/officeart/2011/layout/HexagonRadial"/>
    <dgm:cxn modelId="{B4208665-D3A2-4A7D-A49B-FA713ADE902C}" type="presParOf" srcId="{5933A4C2-4AAF-40E2-B261-DA1A5CDDD4A4}" destId="{C06F45DC-F116-4D76-A0C3-9C6E4B01B2D5}" srcOrd="2" destOrd="0" presId="urn:microsoft.com/office/officeart/2011/layout/HexagonRadial"/>
    <dgm:cxn modelId="{C53C74F9-2E50-4773-89AA-12DD75C63D56}" type="presParOf" srcId="{5933A4C2-4AAF-40E2-B261-DA1A5CDDD4A4}" destId="{955D58CA-A10A-482B-AD40-BED373563CB9}" srcOrd="3" destOrd="0" presId="urn:microsoft.com/office/officeart/2011/layout/HexagonRadial"/>
    <dgm:cxn modelId="{344DF07F-A4CA-499D-A5A8-FD5EFDFCB31A}" type="presParOf" srcId="{955D58CA-A10A-482B-AD40-BED373563CB9}" destId="{302952F6-AF27-4D7C-9B32-A376423FE078}" srcOrd="0" destOrd="0" presId="urn:microsoft.com/office/officeart/2011/layout/HexagonRadial"/>
    <dgm:cxn modelId="{3C49E1A2-056F-4A2C-9AB5-A602B0F8BF83}" type="presParOf" srcId="{5933A4C2-4AAF-40E2-B261-DA1A5CDDD4A4}" destId="{01CB664A-14F1-45F2-AFA4-D913296364D6}" srcOrd="4" destOrd="0" presId="urn:microsoft.com/office/officeart/2011/layout/HexagonRadial"/>
    <dgm:cxn modelId="{CB780B96-3D73-45CE-ADB2-D95230591995}" type="presParOf" srcId="{5933A4C2-4AAF-40E2-B261-DA1A5CDDD4A4}" destId="{9F8290AE-6643-40E4-82E0-C758B77FD436}" srcOrd="5" destOrd="0" presId="urn:microsoft.com/office/officeart/2011/layout/HexagonRadial"/>
    <dgm:cxn modelId="{AF3EA734-F0F9-4416-9B24-7BF6F804659F}" type="presParOf" srcId="{9F8290AE-6643-40E4-82E0-C758B77FD436}" destId="{1943451F-C410-404A-AEAA-A66C1B13F9CA}" srcOrd="0" destOrd="0" presId="urn:microsoft.com/office/officeart/2011/layout/HexagonRadial"/>
    <dgm:cxn modelId="{E1B19430-058F-4407-8532-171B69979544}" type="presParOf" srcId="{5933A4C2-4AAF-40E2-B261-DA1A5CDDD4A4}" destId="{A95711D6-135D-460F-A180-7892E8B533B5}" srcOrd="6" destOrd="0" presId="urn:microsoft.com/office/officeart/2011/layout/HexagonRadial"/>
    <dgm:cxn modelId="{B9F8C495-40EC-4899-B6EF-9D17FF99D274}" type="presParOf" srcId="{5933A4C2-4AAF-40E2-B261-DA1A5CDDD4A4}" destId="{67F4267D-D238-4015-A731-7B771F19DDBF}" srcOrd="7" destOrd="0" presId="urn:microsoft.com/office/officeart/2011/layout/HexagonRadial"/>
    <dgm:cxn modelId="{90F8287D-2A21-43FE-92EC-0B518693FBDD}" type="presParOf" srcId="{67F4267D-D238-4015-A731-7B771F19DDBF}" destId="{94F268D3-EC8C-47E9-A801-EA5E953EE13D}" srcOrd="0" destOrd="0" presId="urn:microsoft.com/office/officeart/2011/layout/HexagonRadial"/>
    <dgm:cxn modelId="{F0540D7B-F0E1-4B60-B63C-10ACDDBF14EB}" type="presParOf" srcId="{5933A4C2-4AAF-40E2-B261-DA1A5CDDD4A4}" destId="{580160CE-2469-488E-B397-20DDD1018251}" srcOrd="8" destOrd="0" presId="urn:microsoft.com/office/officeart/2011/layout/HexagonRadial"/>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475EC6-D305-445D-BD75-4989EE1AEC0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A956BC6-ACC2-4B36-9177-3B86C0985461}">
      <dgm:prSet phldrT="[Text]" custT="1"/>
      <dgm:spPr>
        <a:solidFill>
          <a:schemeClr val="accent6"/>
        </a:solidFill>
        <a:ln>
          <a:solidFill>
            <a:schemeClr val="accent6"/>
          </a:solidFill>
        </a:ln>
      </dgm:spPr>
      <dgm:t>
        <a:bodyPr/>
        <a:lstStyle/>
        <a:p>
          <a:r>
            <a:rPr lang="en-US" sz="2000" dirty="0"/>
            <a:t>Segment Facilities</a:t>
          </a:r>
        </a:p>
      </dgm:t>
    </dgm:pt>
    <dgm:pt modelId="{C97441BE-30C7-40DE-B8DD-AF7A1F155F21}" type="parTrans" cxnId="{FA293775-57F8-4A6E-9F27-47B51468622B}">
      <dgm:prSet/>
      <dgm:spPr/>
      <dgm:t>
        <a:bodyPr/>
        <a:lstStyle/>
        <a:p>
          <a:endParaRPr lang="en-US" sz="2000"/>
        </a:p>
      </dgm:t>
    </dgm:pt>
    <dgm:pt modelId="{EA11642A-1B02-4F3C-BCA0-172C795EB0A8}" type="sibTrans" cxnId="{FA293775-57F8-4A6E-9F27-47B51468622B}">
      <dgm:prSet/>
      <dgm:spPr/>
      <dgm:t>
        <a:bodyPr/>
        <a:lstStyle/>
        <a:p>
          <a:endParaRPr lang="en-US" sz="2000"/>
        </a:p>
      </dgm:t>
    </dgm:pt>
    <dgm:pt modelId="{648EE920-A61D-49B5-BBC2-DE2CE6FB5752}">
      <dgm:prSet phldrT="[Text]" custT="1"/>
      <dgm:spPr>
        <a:solidFill>
          <a:schemeClr val="accent6"/>
        </a:solidFill>
        <a:ln>
          <a:solidFill>
            <a:schemeClr val="accent6"/>
          </a:solidFill>
        </a:ln>
      </dgm:spPr>
      <dgm:t>
        <a:bodyPr/>
        <a:lstStyle/>
        <a:p>
          <a:r>
            <a:rPr lang="en-US" sz="2000" dirty="0"/>
            <a:t>Urban </a:t>
          </a:r>
        </a:p>
      </dgm:t>
    </dgm:pt>
    <dgm:pt modelId="{8E4972FD-A079-4DD0-930B-574850070452}" type="parTrans" cxnId="{A9BBD565-2B80-4FA3-8936-3B7E0E8B9C4A}">
      <dgm:prSet custT="1"/>
      <dgm:spPr/>
      <dgm:t>
        <a:bodyPr/>
        <a:lstStyle/>
        <a:p>
          <a:endParaRPr lang="en-US" sz="2000"/>
        </a:p>
      </dgm:t>
    </dgm:pt>
    <dgm:pt modelId="{6FB021CF-2535-4CAC-B276-76D262A39B04}" type="sibTrans" cxnId="{A9BBD565-2B80-4FA3-8936-3B7E0E8B9C4A}">
      <dgm:prSet/>
      <dgm:spPr/>
      <dgm:t>
        <a:bodyPr/>
        <a:lstStyle/>
        <a:p>
          <a:endParaRPr lang="en-US" sz="2000"/>
        </a:p>
      </dgm:t>
    </dgm:pt>
    <dgm:pt modelId="{2BBAFE15-B2E9-4161-A61E-B973919E2A26}">
      <dgm:prSet phldrT="[Text]" custT="1"/>
      <dgm:spPr>
        <a:solidFill>
          <a:schemeClr val="accent6"/>
        </a:solidFill>
        <a:ln>
          <a:solidFill>
            <a:schemeClr val="accent6"/>
          </a:solidFill>
        </a:ln>
      </dgm:spPr>
      <dgm:t>
        <a:bodyPr/>
        <a:lstStyle/>
        <a:p>
          <a:r>
            <a:rPr lang="en-US" sz="2000" dirty="0"/>
            <a:t>Limited Access Facilities</a:t>
          </a:r>
        </a:p>
      </dgm:t>
    </dgm:pt>
    <dgm:pt modelId="{A4BCA3E9-1693-431E-AF19-09BEF300CD09}" type="parTrans" cxnId="{4494EE3D-67D9-4C1B-A352-8F57967D3798}">
      <dgm:prSet custT="1"/>
      <dgm:spPr/>
      <dgm:t>
        <a:bodyPr/>
        <a:lstStyle/>
        <a:p>
          <a:endParaRPr lang="en-US" sz="2000"/>
        </a:p>
      </dgm:t>
    </dgm:pt>
    <dgm:pt modelId="{FB43877C-C408-4128-8603-230B6F41782C}" type="sibTrans" cxnId="{4494EE3D-67D9-4C1B-A352-8F57967D3798}">
      <dgm:prSet/>
      <dgm:spPr/>
      <dgm:t>
        <a:bodyPr/>
        <a:lstStyle/>
        <a:p>
          <a:endParaRPr lang="en-US" sz="2000"/>
        </a:p>
      </dgm:t>
    </dgm:pt>
    <dgm:pt modelId="{52FD600F-33D3-46A4-8752-DABA2298B4B2}">
      <dgm:prSet phldrT="[Text]" custT="1"/>
      <dgm:spPr>
        <a:solidFill>
          <a:schemeClr val="accent6"/>
        </a:solidFill>
        <a:ln>
          <a:solidFill>
            <a:schemeClr val="accent6"/>
          </a:solidFill>
        </a:ln>
      </dgm:spPr>
      <dgm:t>
        <a:bodyPr/>
        <a:lstStyle/>
        <a:p>
          <a:r>
            <a:rPr lang="en-US" sz="2000" dirty="0"/>
            <a:t>Arterials</a:t>
          </a:r>
        </a:p>
      </dgm:t>
    </dgm:pt>
    <dgm:pt modelId="{7A9BA029-CED9-473E-AEC9-7E6FA003B87B}" type="parTrans" cxnId="{1498DD80-8CDC-49AA-AEFD-1DE33DA72A55}">
      <dgm:prSet custT="1"/>
      <dgm:spPr/>
      <dgm:t>
        <a:bodyPr/>
        <a:lstStyle/>
        <a:p>
          <a:endParaRPr lang="en-US" sz="2000"/>
        </a:p>
      </dgm:t>
    </dgm:pt>
    <dgm:pt modelId="{8C0D4EFC-FA9A-4872-9AC8-1FCEAF554624}" type="sibTrans" cxnId="{1498DD80-8CDC-49AA-AEFD-1DE33DA72A55}">
      <dgm:prSet/>
      <dgm:spPr/>
      <dgm:t>
        <a:bodyPr/>
        <a:lstStyle/>
        <a:p>
          <a:endParaRPr lang="en-US" sz="2000"/>
        </a:p>
      </dgm:t>
    </dgm:pt>
    <dgm:pt modelId="{56CA4181-9281-472B-B74D-D9ED53B489FC}">
      <dgm:prSet phldrT="[Text]" custT="1"/>
      <dgm:spPr>
        <a:solidFill>
          <a:schemeClr val="accent6"/>
        </a:solidFill>
        <a:ln>
          <a:solidFill>
            <a:schemeClr val="accent6"/>
          </a:solidFill>
        </a:ln>
      </dgm:spPr>
      <dgm:t>
        <a:bodyPr/>
        <a:lstStyle/>
        <a:p>
          <a:r>
            <a:rPr lang="en-US" sz="2000" dirty="0"/>
            <a:t>Rural</a:t>
          </a:r>
        </a:p>
      </dgm:t>
    </dgm:pt>
    <dgm:pt modelId="{19988B0C-AC7E-4CDC-B3C7-B4FFAB037618}" type="parTrans" cxnId="{1F7040DF-0FC0-49F6-9E8A-6F1C4A5B3712}">
      <dgm:prSet custT="1"/>
      <dgm:spPr/>
      <dgm:t>
        <a:bodyPr/>
        <a:lstStyle/>
        <a:p>
          <a:endParaRPr lang="en-US" sz="2000"/>
        </a:p>
      </dgm:t>
    </dgm:pt>
    <dgm:pt modelId="{E27CBD22-866E-4CA2-9E0C-4DA70A742A6A}" type="sibTrans" cxnId="{1F7040DF-0FC0-49F6-9E8A-6F1C4A5B3712}">
      <dgm:prSet/>
      <dgm:spPr/>
      <dgm:t>
        <a:bodyPr/>
        <a:lstStyle/>
        <a:p>
          <a:endParaRPr lang="en-US" sz="2000"/>
        </a:p>
      </dgm:t>
    </dgm:pt>
    <dgm:pt modelId="{4E7D26EB-E7A5-4E56-AC67-48AB38E4E7B3}">
      <dgm:prSet phldrT="[Text]" custT="1"/>
      <dgm:spPr>
        <a:solidFill>
          <a:schemeClr val="accent6"/>
        </a:solidFill>
        <a:ln>
          <a:solidFill>
            <a:schemeClr val="accent6"/>
          </a:solidFill>
        </a:ln>
      </dgm:spPr>
      <dgm:t>
        <a:bodyPr/>
        <a:lstStyle/>
        <a:p>
          <a:r>
            <a:rPr lang="en-US" sz="2000" dirty="0"/>
            <a:t>Urban</a:t>
          </a:r>
        </a:p>
      </dgm:t>
    </dgm:pt>
    <dgm:pt modelId="{F5F4585A-86D0-4558-B8C6-6256CE4D65E3}" type="parTrans" cxnId="{A7C42E15-A4D9-4212-89C9-746ACEB63305}">
      <dgm:prSet custT="1"/>
      <dgm:spPr/>
      <dgm:t>
        <a:bodyPr/>
        <a:lstStyle/>
        <a:p>
          <a:endParaRPr lang="en-US" sz="2000"/>
        </a:p>
      </dgm:t>
    </dgm:pt>
    <dgm:pt modelId="{470D59C6-DDAC-49D6-8387-18D2FBA05DB7}" type="sibTrans" cxnId="{A7C42E15-A4D9-4212-89C9-746ACEB63305}">
      <dgm:prSet/>
      <dgm:spPr/>
      <dgm:t>
        <a:bodyPr/>
        <a:lstStyle/>
        <a:p>
          <a:endParaRPr lang="en-US" sz="2000"/>
        </a:p>
      </dgm:t>
    </dgm:pt>
    <dgm:pt modelId="{3DC435F2-BDAF-409F-93C6-8BDADCA5B1F2}">
      <dgm:prSet phldrT="[Text]" custT="1"/>
      <dgm:spPr>
        <a:solidFill>
          <a:schemeClr val="accent6"/>
        </a:solidFill>
        <a:ln>
          <a:solidFill>
            <a:schemeClr val="accent6"/>
          </a:solidFill>
        </a:ln>
      </dgm:spPr>
      <dgm:t>
        <a:bodyPr/>
        <a:lstStyle/>
        <a:p>
          <a:r>
            <a:rPr lang="en-US" sz="2000" dirty="0"/>
            <a:t>Rural</a:t>
          </a:r>
        </a:p>
      </dgm:t>
    </dgm:pt>
    <dgm:pt modelId="{5BF26A05-E11F-4770-B3E5-8587FE4D7DF5}" type="parTrans" cxnId="{F8FED277-5C45-456A-880A-FAC128DF8591}">
      <dgm:prSet custT="1"/>
      <dgm:spPr/>
      <dgm:t>
        <a:bodyPr/>
        <a:lstStyle/>
        <a:p>
          <a:endParaRPr lang="en-US" sz="2000"/>
        </a:p>
      </dgm:t>
    </dgm:pt>
    <dgm:pt modelId="{17817532-E531-4E36-8F4E-FC5BFE57EF62}" type="sibTrans" cxnId="{F8FED277-5C45-456A-880A-FAC128DF8591}">
      <dgm:prSet/>
      <dgm:spPr/>
      <dgm:t>
        <a:bodyPr/>
        <a:lstStyle/>
        <a:p>
          <a:endParaRPr lang="en-US" sz="2000"/>
        </a:p>
      </dgm:t>
    </dgm:pt>
    <dgm:pt modelId="{95852C4E-49D9-44F4-A720-565D9DF737E9}">
      <dgm:prSet phldrT="[Text]" custT="1"/>
      <dgm:spPr>
        <a:solidFill>
          <a:schemeClr val="accent6"/>
        </a:solidFill>
        <a:ln>
          <a:solidFill>
            <a:schemeClr val="accent6"/>
          </a:solidFill>
        </a:ln>
      </dgm:spPr>
      <dgm:t>
        <a:bodyPr/>
        <a:lstStyle/>
        <a:p>
          <a:pPr marL="0" lvl="0" indent="0" algn="ctr" defTabSz="889000">
            <a:lnSpc>
              <a:spcPct val="90000"/>
            </a:lnSpc>
            <a:spcBef>
              <a:spcPct val="0"/>
            </a:spcBef>
            <a:spcAft>
              <a:spcPts val="0"/>
            </a:spcAft>
            <a:buNone/>
          </a:pPr>
          <a:r>
            <a:rPr lang="en-US" sz="2000" kern="1200" dirty="0">
              <a:solidFill>
                <a:srgbClr val="FFFFFF"/>
              </a:solidFill>
              <a:latin typeface="Century Schoolbook" panose="02040604050505020304"/>
              <a:ea typeface="+mn-ea"/>
              <a:cs typeface="+mn-cs"/>
            </a:rPr>
            <a:t>Intersection</a:t>
          </a:r>
        </a:p>
        <a:p>
          <a:pPr marL="0" lvl="0" indent="0" algn="ctr" defTabSz="889000">
            <a:lnSpc>
              <a:spcPct val="90000"/>
            </a:lnSpc>
            <a:spcBef>
              <a:spcPct val="0"/>
            </a:spcBef>
            <a:spcAft>
              <a:spcPts val="0"/>
            </a:spcAft>
            <a:buNone/>
          </a:pPr>
          <a:r>
            <a:rPr lang="en-US" sz="2000" kern="1200" dirty="0">
              <a:solidFill>
                <a:srgbClr val="FFFFFF"/>
              </a:solidFill>
              <a:latin typeface="Century Schoolbook" panose="02040604050505020304"/>
              <a:ea typeface="+mn-ea"/>
              <a:cs typeface="+mn-cs"/>
            </a:rPr>
            <a:t>Facilities</a:t>
          </a:r>
        </a:p>
      </dgm:t>
    </dgm:pt>
    <dgm:pt modelId="{E06DDF1D-0CBA-458B-A86F-445A3B12FE93}" type="sibTrans" cxnId="{B34D6436-A5F9-4F57-8020-EDC74F1BF884}">
      <dgm:prSet/>
      <dgm:spPr/>
      <dgm:t>
        <a:bodyPr/>
        <a:lstStyle/>
        <a:p>
          <a:endParaRPr lang="en-US" sz="2000"/>
        </a:p>
      </dgm:t>
    </dgm:pt>
    <dgm:pt modelId="{6CFD81D1-57D8-4391-A479-99DE81CBA707}" type="parTrans" cxnId="{B34D6436-A5F9-4F57-8020-EDC74F1BF884}">
      <dgm:prSet/>
      <dgm:spPr/>
      <dgm:t>
        <a:bodyPr/>
        <a:lstStyle/>
        <a:p>
          <a:endParaRPr lang="en-US" sz="2000"/>
        </a:p>
      </dgm:t>
    </dgm:pt>
    <dgm:pt modelId="{852A8BD0-E714-4230-AEC3-0E72E73FC76B}">
      <dgm:prSet custT="1"/>
      <dgm:spPr>
        <a:solidFill>
          <a:srgbClr val="9B7362"/>
        </a:solidFill>
        <a:ln w="13970" cap="flat" cmpd="sng" algn="ctr">
          <a:solidFill>
            <a:srgbClr val="9B7362"/>
          </a:solidFill>
          <a:prstDash val="solid"/>
        </a:ln>
        <a:effectLst/>
      </dgm:spPr>
      <dgm:t>
        <a:bodyPr spcFirstLastPara="0" vert="horz" wrap="square" lIns="12700" tIns="12700" rIns="12700" bIns="12700" numCol="1" spcCol="1270" anchor="ctr" anchorCtr="0"/>
        <a:lstStyle/>
        <a:p>
          <a:r>
            <a:rPr lang="en-US" sz="2000" kern="1200" dirty="0">
              <a:solidFill>
                <a:srgbClr val="FFFFFF"/>
              </a:solidFill>
              <a:latin typeface="Century Schoolbook" panose="02040604050505020304"/>
              <a:ea typeface="+mn-ea"/>
              <a:cs typeface="+mn-cs"/>
            </a:rPr>
            <a:t>Urban</a:t>
          </a:r>
        </a:p>
      </dgm:t>
    </dgm:pt>
    <dgm:pt modelId="{8F1A0468-5427-4FA3-84B4-C1F25CB161B4}" type="parTrans" cxnId="{0EA29DE2-8AD7-4010-B313-B2D8C91AE7E6}">
      <dgm:prSet/>
      <dgm:spPr/>
      <dgm:t>
        <a:bodyPr/>
        <a:lstStyle/>
        <a:p>
          <a:endParaRPr lang="en-US"/>
        </a:p>
      </dgm:t>
    </dgm:pt>
    <dgm:pt modelId="{12860C92-79A4-4307-9334-37FAC6F5DB15}" type="sibTrans" cxnId="{0EA29DE2-8AD7-4010-B313-B2D8C91AE7E6}">
      <dgm:prSet/>
      <dgm:spPr/>
      <dgm:t>
        <a:bodyPr/>
        <a:lstStyle/>
        <a:p>
          <a:endParaRPr lang="en-US"/>
        </a:p>
      </dgm:t>
    </dgm:pt>
    <dgm:pt modelId="{626E5519-E104-42B4-8D0B-DB26A8F02B25}">
      <dgm:prSet custT="1"/>
      <dgm:spPr>
        <a:solidFill>
          <a:srgbClr val="9B7362"/>
        </a:solidFill>
        <a:ln w="13970" cap="flat" cmpd="sng" algn="ctr">
          <a:solidFill>
            <a:srgbClr val="9B7362"/>
          </a:solidFill>
          <a:prstDash val="solid"/>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en-US" sz="2000" kern="1200" dirty="0">
              <a:solidFill>
                <a:srgbClr val="FFFFFF"/>
              </a:solidFill>
              <a:latin typeface="Century Schoolbook" panose="02040604050505020304"/>
              <a:ea typeface="+mn-ea"/>
              <a:cs typeface="+mn-cs"/>
            </a:rPr>
            <a:t>Rural</a:t>
          </a:r>
        </a:p>
      </dgm:t>
    </dgm:pt>
    <dgm:pt modelId="{E3CEF635-6D8E-4781-86AB-CC84AE3EDF19}" type="parTrans" cxnId="{B9D338A8-F1D2-43AA-AA14-18C032E6F70C}">
      <dgm:prSet/>
      <dgm:spPr/>
      <dgm:t>
        <a:bodyPr/>
        <a:lstStyle/>
        <a:p>
          <a:endParaRPr lang="en-US"/>
        </a:p>
      </dgm:t>
    </dgm:pt>
    <dgm:pt modelId="{C37D09D1-20C9-47E0-A39E-1EB99C5F268D}" type="sibTrans" cxnId="{B9D338A8-F1D2-43AA-AA14-18C032E6F70C}">
      <dgm:prSet/>
      <dgm:spPr/>
      <dgm:t>
        <a:bodyPr/>
        <a:lstStyle/>
        <a:p>
          <a:endParaRPr lang="en-US"/>
        </a:p>
      </dgm:t>
    </dgm:pt>
    <dgm:pt modelId="{F318600C-0C5D-41D6-9D06-D8B15D923EB4}" type="pres">
      <dgm:prSet presAssocID="{C2475EC6-D305-445D-BD75-4989EE1AEC07}" presName="hierChild1" presStyleCnt="0">
        <dgm:presLayoutVars>
          <dgm:orgChart val="1"/>
          <dgm:chPref val="1"/>
          <dgm:dir/>
          <dgm:animOne val="branch"/>
          <dgm:animLvl val="lvl"/>
          <dgm:resizeHandles/>
        </dgm:presLayoutVars>
      </dgm:prSet>
      <dgm:spPr/>
    </dgm:pt>
    <dgm:pt modelId="{8E7AD75E-CA91-479A-A96D-E746AC67584B}" type="pres">
      <dgm:prSet presAssocID="{5A956BC6-ACC2-4B36-9177-3B86C0985461}" presName="hierRoot1" presStyleCnt="0">
        <dgm:presLayoutVars>
          <dgm:hierBranch val="init"/>
        </dgm:presLayoutVars>
      </dgm:prSet>
      <dgm:spPr/>
    </dgm:pt>
    <dgm:pt modelId="{608C0F97-7DF8-4F0A-8A53-F3640A6DE9BB}" type="pres">
      <dgm:prSet presAssocID="{5A956BC6-ACC2-4B36-9177-3B86C0985461}" presName="rootComposite1" presStyleCnt="0"/>
      <dgm:spPr/>
    </dgm:pt>
    <dgm:pt modelId="{3090200B-F6F1-4167-845E-166F94C7D85F}" type="pres">
      <dgm:prSet presAssocID="{5A956BC6-ACC2-4B36-9177-3B86C0985461}" presName="rootText1" presStyleLbl="node0" presStyleIdx="0" presStyleCnt="2" custLinFactNeighborX="-3537" custLinFactNeighborY="3549">
        <dgm:presLayoutVars>
          <dgm:chPref val="3"/>
        </dgm:presLayoutVars>
      </dgm:prSet>
      <dgm:spPr/>
    </dgm:pt>
    <dgm:pt modelId="{BC749186-B537-4D87-B024-760DEF0139C0}" type="pres">
      <dgm:prSet presAssocID="{5A956BC6-ACC2-4B36-9177-3B86C0985461}" presName="rootConnector1" presStyleLbl="node1" presStyleIdx="0" presStyleCnt="0"/>
      <dgm:spPr/>
    </dgm:pt>
    <dgm:pt modelId="{E1579800-FB5C-4F3A-B1F4-5770EB1E71B3}" type="pres">
      <dgm:prSet presAssocID="{5A956BC6-ACC2-4B36-9177-3B86C0985461}" presName="hierChild2" presStyleCnt="0"/>
      <dgm:spPr/>
    </dgm:pt>
    <dgm:pt modelId="{B877BCD3-AD75-4EDD-8882-2FF1266F4989}" type="pres">
      <dgm:prSet presAssocID="{A4BCA3E9-1693-431E-AF19-09BEF300CD09}" presName="Name37" presStyleLbl="parChTrans1D2" presStyleIdx="0" presStyleCnt="4"/>
      <dgm:spPr/>
    </dgm:pt>
    <dgm:pt modelId="{049FB597-E4F8-4602-92C2-41A5761461F2}" type="pres">
      <dgm:prSet presAssocID="{2BBAFE15-B2E9-4161-A61E-B973919E2A26}" presName="hierRoot2" presStyleCnt="0">
        <dgm:presLayoutVars>
          <dgm:hierBranch val="init"/>
        </dgm:presLayoutVars>
      </dgm:prSet>
      <dgm:spPr/>
    </dgm:pt>
    <dgm:pt modelId="{9CD5F7C4-3030-45D5-B6C1-FEAFABF33930}" type="pres">
      <dgm:prSet presAssocID="{2BBAFE15-B2E9-4161-A61E-B973919E2A26}" presName="rootComposite" presStyleCnt="0"/>
      <dgm:spPr/>
    </dgm:pt>
    <dgm:pt modelId="{4BA11ABF-C3A2-4E44-9174-A1691536A058}" type="pres">
      <dgm:prSet presAssocID="{2BBAFE15-B2E9-4161-A61E-B973919E2A26}" presName="rootText" presStyleLbl="node2" presStyleIdx="0" presStyleCnt="4" custScaleX="99967" custLinFactNeighborX="-43465" custLinFactNeighborY="-6859">
        <dgm:presLayoutVars>
          <dgm:chPref val="3"/>
        </dgm:presLayoutVars>
      </dgm:prSet>
      <dgm:spPr/>
    </dgm:pt>
    <dgm:pt modelId="{CD884B23-A5EA-46C4-8E06-CC6A64EFFB4C}" type="pres">
      <dgm:prSet presAssocID="{2BBAFE15-B2E9-4161-A61E-B973919E2A26}" presName="rootConnector" presStyleLbl="node2" presStyleIdx="0" presStyleCnt="4"/>
      <dgm:spPr/>
    </dgm:pt>
    <dgm:pt modelId="{9D633887-D6AC-4643-AC7F-5086A449B41E}" type="pres">
      <dgm:prSet presAssocID="{2BBAFE15-B2E9-4161-A61E-B973919E2A26}" presName="hierChild4" presStyleCnt="0"/>
      <dgm:spPr/>
    </dgm:pt>
    <dgm:pt modelId="{9A129CF8-4189-4D5D-AD0D-00CFF104A70A}" type="pres">
      <dgm:prSet presAssocID="{F5F4585A-86D0-4558-B8C6-6256CE4D65E3}" presName="Name37" presStyleLbl="parChTrans1D3" presStyleIdx="0" presStyleCnt="4"/>
      <dgm:spPr/>
    </dgm:pt>
    <dgm:pt modelId="{652F97BA-F2E8-441A-9341-806985D4B85C}" type="pres">
      <dgm:prSet presAssocID="{4E7D26EB-E7A5-4E56-AC67-48AB38E4E7B3}" presName="hierRoot2" presStyleCnt="0">
        <dgm:presLayoutVars>
          <dgm:hierBranch val="init"/>
        </dgm:presLayoutVars>
      </dgm:prSet>
      <dgm:spPr/>
    </dgm:pt>
    <dgm:pt modelId="{4D78C199-875A-47D6-B22F-DFBB1A577076}" type="pres">
      <dgm:prSet presAssocID="{4E7D26EB-E7A5-4E56-AC67-48AB38E4E7B3}" presName="rootComposite" presStyleCnt="0"/>
      <dgm:spPr/>
    </dgm:pt>
    <dgm:pt modelId="{A12CF0E7-AEE7-459B-80B7-384C547955B2}" type="pres">
      <dgm:prSet presAssocID="{4E7D26EB-E7A5-4E56-AC67-48AB38E4E7B3}" presName="rootText" presStyleLbl="node3" presStyleIdx="0" presStyleCnt="4" custScaleX="94388" custScaleY="57885" custLinFactNeighborX="-47759" custLinFactNeighborY="-18809">
        <dgm:presLayoutVars>
          <dgm:chPref val="3"/>
        </dgm:presLayoutVars>
      </dgm:prSet>
      <dgm:spPr/>
    </dgm:pt>
    <dgm:pt modelId="{F79EA708-803F-48CB-A6A6-0CDB17C164D7}" type="pres">
      <dgm:prSet presAssocID="{4E7D26EB-E7A5-4E56-AC67-48AB38E4E7B3}" presName="rootConnector" presStyleLbl="node3" presStyleIdx="0" presStyleCnt="4"/>
      <dgm:spPr/>
    </dgm:pt>
    <dgm:pt modelId="{A56737C1-80DD-4BCB-9FEE-A860B60EEC2B}" type="pres">
      <dgm:prSet presAssocID="{4E7D26EB-E7A5-4E56-AC67-48AB38E4E7B3}" presName="hierChild4" presStyleCnt="0"/>
      <dgm:spPr/>
    </dgm:pt>
    <dgm:pt modelId="{A9100624-00CF-4BAE-9E3C-5A4D654F854B}" type="pres">
      <dgm:prSet presAssocID="{4E7D26EB-E7A5-4E56-AC67-48AB38E4E7B3}" presName="hierChild5" presStyleCnt="0"/>
      <dgm:spPr/>
    </dgm:pt>
    <dgm:pt modelId="{9EC31A32-4E09-4988-8316-4B103BE5BDD7}" type="pres">
      <dgm:prSet presAssocID="{5BF26A05-E11F-4770-B3E5-8587FE4D7DF5}" presName="Name37" presStyleLbl="parChTrans1D3" presStyleIdx="1" presStyleCnt="4"/>
      <dgm:spPr/>
    </dgm:pt>
    <dgm:pt modelId="{092A7E91-B33A-40DF-8DB3-D29B345C3819}" type="pres">
      <dgm:prSet presAssocID="{3DC435F2-BDAF-409F-93C6-8BDADCA5B1F2}" presName="hierRoot2" presStyleCnt="0">
        <dgm:presLayoutVars>
          <dgm:hierBranch val="init"/>
        </dgm:presLayoutVars>
      </dgm:prSet>
      <dgm:spPr/>
    </dgm:pt>
    <dgm:pt modelId="{705A3359-B7B3-49EB-8BF1-D1976FCCF049}" type="pres">
      <dgm:prSet presAssocID="{3DC435F2-BDAF-409F-93C6-8BDADCA5B1F2}" presName="rootComposite" presStyleCnt="0"/>
      <dgm:spPr/>
    </dgm:pt>
    <dgm:pt modelId="{7C6F36C8-A101-453A-B73F-3325284FC622}" type="pres">
      <dgm:prSet presAssocID="{3DC435F2-BDAF-409F-93C6-8BDADCA5B1F2}" presName="rootText" presStyleLbl="node3" presStyleIdx="1" presStyleCnt="4" custScaleX="94388" custScaleY="57656" custLinFactNeighborX="-47459" custLinFactNeighborY="-30927">
        <dgm:presLayoutVars>
          <dgm:chPref val="3"/>
        </dgm:presLayoutVars>
      </dgm:prSet>
      <dgm:spPr/>
    </dgm:pt>
    <dgm:pt modelId="{349AA1AD-EEE3-4BDE-9DAD-C5C69077F77F}" type="pres">
      <dgm:prSet presAssocID="{3DC435F2-BDAF-409F-93C6-8BDADCA5B1F2}" presName="rootConnector" presStyleLbl="node3" presStyleIdx="1" presStyleCnt="4"/>
      <dgm:spPr/>
    </dgm:pt>
    <dgm:pt modelId="{AB6F045D-D797-4DBA-A77B-2D933E191D2A}" type="pres">
      <dgm:prSet presAssocID="{3DC435F2-BDAF-409F-93C6-8BDADCA5B1F2}" presName="hierChild4" presStyleCnt="0"/>
      <dgm:spPr/>
    </dgm:pt>
    <dgm:pt modelId="{81BFCBBA-313A-4225-9203-027C4C2F3C44}" type="pres">
      <dgm:prSet presAssocID="{3DC435F2-BDAF-409F-93C6-8BDADCA5B1F2}" presName="hierChild5" presStyleCnt="0"/>
      <dgm:spPr/>
    </dgm:pt>
    <dgm:pt modelId="{98D13B6C-75B7-4853-9A44-C3546B1C6280}" type="pres">
      <dgm:prSet presAssocID="{2BBAFE15-B2E9-4161-A61E-B973919E2A26}" presName="hierChild5" presStyleCnt="0"/>
      <dgm:spPr/>
    </dgm:pt>
    <dgm:pt modelId="{F6E7CC7F-2E2D-452D-988D-DC81146C8464}" type="pres">
      <dgm:prSet presAssocID="{7A9BA029-CED9-473E-AEC9-7E6FA003B87B}" presName="Name37" presStyleLbl="parChTrans1D2" presStyleIdx="1" presStyleCnt="4"/>
      <dgm:spPr/>
    </dgm:pt>
    <dgm:pt modelId="{ED00CA5F-B020-4CAC-8945-2354FBC2E2F4}" type="pres">
      <dgm:prSet presAssocID="{52FD600F-33D3-46A4-8752-DABA2298B4B2}" presName="hierRoot2" presStyleCnt="0">
        <dgm:presLayoutVars>
          <dgm:hierBranch val="init"/>
        </dgm:presLayoutVars>
      </dgm:prSet>
      <dgm:spPr/>
    </dgm:pt>
    <dgm:pt modelId="{4BB91111-EFBD-4D0B-8420-17D5FAD20982}" type="pres">
      <dgm:prSet presAssocID="{52FD600F-33D3-46A4-8752-DABA2298B4B2}" presName="rootComposite" presStyleCnt="0"/>
      <dgm:spPr/>
    </dgm:pt>
    <dgm:pt modelId="{36028387-D4D7-4BBF-BA04-3922D6254A51}" type="pres">
      <dgm:prSet presAssocID="{52FD600F-33D3-46A4-8752-DABA2298B4B2}" presName="rootText" presStyleLbl="node2" presStyleIdx="1" presStyleCnt="4" custLinFactNeighborX="27104" custLinFactNeighborY="-7320">
        <dgm:presLayoutVars>
          <dgm:chPref val="3"/>
        </dgm:presLayoutVars>
      </dgm:prSet>
      <dgm:spPr/>
    </dgm:pt>
    <dgm:pt modelId="{7727EC29-E1A7-422E-BDCB-E34BE814DAA2}" type="pres">
      <dgm:prSet presAssocID="{52FD600F-33D3-46A4-8752-DABA2298B4B2}" presName="rootConnector" presStyleLbl="node2" presStyleIdx="1" presStyleCnt="4"/>
      <dgm:spPr/>
    </dgm:pt>
    <dgm:pt modelId="{DC033B57-C9E6-4E61-B785-DE90F46F14BA}" type="pres">
      <dgm:prSet presAssocID="{52FD600F-33D3-46A4-8752-DABA2298B4B2}" presName="hierChild4" presStyleCnt="0"/>
      <dgm:spPr/>
    </dgm:pt>
    <dgm:pt modelId="{558BBD92-F4A9-4116-882C-311CA35BF22D}" type="pres">
      <dgm:prSet presAssocID="{8F1A0468-5427-4FA3-84B4-C1F25CB161B4}" presName="Name37" presStyleLbl="parChTrans1D3" presStyleIdx="2" presStyleCnt="4"/>
      <dgm:spPr/>
    </dgm:pt>
    <dgm:pt modelId="{6C9EE202-28F4-4F3E-8CCC-59ADB99F10E5}" type="pres">
      <dgm:prSet presAssocID="{852A8BD0-E714-4230-AEC3-0E72E73FC76B}" presName="hierRoot2" presStyleCnt="0">
        <dgm:presLayoutVars>
          <dgm:hierBranch val="init"/>
        </dgm:presLayoutVars>
      </dgm:prSet>
      <dgm:spPr/>
    </dgm:pt>
    <dgm:pt modelId="{DCAD9BD7-0D85-43C4-B9A2-CBD44D846A33}" type="pres">
      <dgm:prSet presAssocID="{852A8BD0-E714-4230-AEC3-0E72E73FC76B}" presName="rootComposite" presStyleCnt="0"/>
      <dgm:spPr/>
    </dgm:pt>
    <dgm:pt modelId="{A13F3FFC-C2BB-4737-91C6-8B8440FC2916}" type="pres">
      <dgm:prSet presAssocID="{852A8BD0-E714-4230-AEC3-0E72E73FC76B}" presName="rootText" presStyleLbl="node3" presStyleIdx="2" presStyleCnt="4" custScaleX="94388" custScaleY="57656" custLinFactNeighborX="22659" custLinFactNeighborY="-17022">
        <dgm:presLayoutVars>
          <dgm:chPref val="3"/>
        </dgm:presLayoutVars>
      </dgm:prSet>
      <dgm:spPr>
        <a:xfrm>
          <a:off x="4509025" y="2329862"/>
          <a:ext cx="1652579" cy="826289"/>
        </a:xfrm>
        <a:prstGeom prst="rect">
          <a:avLst/>
        </a:prstGeom>
      </dgm:spPr>
    </dgm:pt>
    <dgm:pt modelId="{30FD8AED-2225-46D3-B59B-5D78AD583EF8}" type="pres">
      <dgm:prSet presAssocID="{852A8BD0-E714-4230-AEC3-0E72E73FC76B}" presName="rootConnector" presStyleLbl="node3" presStyleIdx="2" presStyleCnt="4"/>
      <dgm:spPr/>
    </dgm:pt>
    <dgm:pt modelId="{2BE67254-4905-4D37-B08C-F74091F31B0B}" type="pres">
      <dgm:prSet presAssocID="{852A8BD0-E714-4230-AEC3-0E72E73FC76B}" presName="hierChild4" presStyleCnt="0"/>
      <dgm:spPr/>
    </dgm:pt>
    <dgm:pt modelId="{8D0E9A80-0FDA-49C5-BBF7-28D15ABBAF92}" type="pres">
      <dgm:prSet presAssocID="{852A8BD0-E714-4230-AEC3-0E72E73FC76B}" presName="hierChild5" presStyleCnt="0"/>
      <dgm:spPr/>
    </dgm:pt>
    <dgm:pt modelId="{96BFC3A4-74BA-413D-BFA3-784D1631E089}" type="pres">
      <dgm:prSet presAssocID="{E3CEF635-6D8E-4781-86AB-CC84AE3EDF19}" presName="Name37" presStyleLbl="parChTrans1D3" presStyleIdx="3" presStyleCnt="4"/>
      <dgm:spPr/>
    </dgm:pt>
    <dgm:pt modelId="{F79A4F36-96CF-495B-9100-C8724ABC7FDA}" type="pres">
      <dgm:prSet presAssocID="{626E5519-E104-42B4-8D0B-DB26A8F02B25}" presName="hierRoot2" presStyleCnt="0">
        <dgm:presLayoutVars>
          <dgm:hierBranch val="init"/>
        </dgm:presLayoutVars>
      </dgm:prSet>
      <dgm:spPr/>
    </dgm:pt>
    <dgm:pt modelId="{E19D1AA0-BD6D-421F-A59D-12EC636CBD8A}" type="pres">
      <dgm:prSet presAssocID="{626E5519-E104-42B4-8D0B-DB26A8F02B25}" presName="rootComposite" presStyleCnt="0"/>
      <dgm:spPr/>
    </dgm:pt>
    <dgm:pt modelId="{4E058129-DF2F-4722-AFD2-2891B880FE51}" type="pres">
      <dgm:prSet presAssocID="{626E5519-E104-42B4-8D0B-DB26A8F02B25}" presName="rootText" presStyleLbl="node3" presStyleIdx="3" presStyleCnt="4" custScaleX="94388" custScaleY="57656" custLinFactNeighborX="23592" custLinFactNeighborY="-28387">
        <dgm:presLayoutVars>
          <dgm:chPref val="3"/>
        </dgm:presLayoutVars>
      </dgm:prSet>
      <dgm:spPr>
        <a:xfrm>
          <a:off x="4396644" y="3495062"/>
          <a:ext cx="1856236" cy="566931"/>
        </a:xfrm>
        <a:prstGeom prst="rect">
          <a:avLst/>
        </a:prstGeom>
      </dgm:spPr>
    </dgm:pt>
    <dgm:pt modelId="{07B96141-249D-409A-ADA3-5E9E6E6AC2C9}" type="pres">
      <dgm:prSet presAssocID="{626E5519-E104-42B4-8D0B-DB26A8F02B25}" presName="rootConnector" presStyleLbl="node3" presStyleIdx="3" presStyleCnt="4"/>
      <dgm:spPr/>
    </dgm:pt>
    <dgm:pt modelId="{6D834FB1-C47C-4B5B-86C3-98292F7593D6}" type="pres">
      <dgm:prSet presAssocID="{626E5519-E104-42B4-8D0B-DB26A8F02B25}" presName="hierChild4" presStyleCnt="0"/>
      <dgm:spPr/>
    </dgm:pt>
    <dgm:pt modelId="{765AC0AD-344D-4722-A20B-1FDC6C91B3AE}" type="pres">
      <dgm:prSet presAssocID="{626E5519-E104-42B4-8D0B-DB26A8F02B25}" presName="hierChild5" presStyleCnt="0"/>
      <dgm:spPr/>
    </dgm:pt>
    <dgm:pt modelId="{5BD0150F-C9E6-43BD-BF0B-19529FBD09DB}" type="pres">
      <dgm:prSet presAssocID="{52FD600F-33D3-46A4-8752-DABA2298B4B2}" presName="hierChild5" presStyleCnt="0"/>
      <dgm:spPr/>
    </dgm:pt>
    <dgm:pt modelId="{40420D99-CD85-4617-A08B-5C3347C96661}" type="pres">
      <dgm:prSet presAssocID="{5A956BC6-ACC2-4B36-9177-3B86C0985461}" presName="hierChild3" presStyleCnt="0"/>
      <dgm:spPr/>
    </dgm:pt>
    <dgm:pt modelId="{569D0570-720A-41F2-A95F-602F097D727C}" type="pres">
      <dgm:prSet presAssocID="{95852C4E-49D9-44F4-A720-565D9DF737E9}" presName="hierRoot1" presStyleCnt="0">
        <dgm:presLayoutVars>
          <dgm:hierBranch val="init"/>
        </dgm:presLayoutVars>
      </dgm:prSet>
      <dgm:spPr/>
    </dgm:pt>
    <dgm:pt modelId="{0A494689-4FE7-46CF-BAB5-9415FF500454}" type="pres">
      <dgm:prSet presAssocID="{95852C4E-49D9-44F4-A720-565D9DF737E9}" presName="rootComposite1" presStyleCnt="0"/>
      <dgm:spPr/>
    </dgm:pt>
    <dgm:pt modelId="{E705FD8D-3AF5-43CC-9963-26E1EFD57E05}" type="pres">
      <dgm:prSet presAssocID="{95852C4E-49D9-44F4-A720-565D9DF737E9}" presName="rootText1" presStyleLbl="node0" presStyleIdx="1" presStyleCnt="2" custLinFactNeighborX="41347" custLinFactNeighborY="3549">
        <dgm:presLayoutVars>
          <dgm:chPref val="3"/>
        </dgm:presLayoutVars>
      </dgm:prSet>
      <dgm:spPr/>
    </dgm:pt>
    <dgm:pt modelId="{77E78AD0-FB0F-4F40-9B2F-C0ADB3C0A145}" type="pres">
      <dgm:prSet presAssocID="{95852C4E-49D9-44F4-A720-565D9DF737E9}" presName="rootConnector1" presStyleLbl="node1" presStyleIdx="0" presStyleCnt="0"/>
      <dgm:spPr/>
    </dgm:pt>
    <dgm:pt modelId="{C90BDFA4-F15E-40A3-8DB4-30FEEDC7C831}" type="pres">
      <dgm:prSet presAssocID="{95852C4E-49D9-44F4-A720-565D9DF737E9}" presName="hierChild2" presStyleCnt="0"/>
      <dgm:spPr/>
    </dgm:pt>
    <dgm:pt modelId="{C8A329CA-6DDE-449D-ACD5-9A1ECAD171D4}" type="pres">
      <dgm:prSet presAssocID="{8E4972FD-A079-4DD0-930B-574850070452}" presName="Name37" presStyleLbl="parChTrans1D2" presStyleIdx="2" presStyleCnt="4"/>
      <dgm:spPr/>
    </dgm:pt>
    <dgm:pt modelId="{163F8571-494B-4E55-ACA5-B0C014EDB906}" type="pres">
      <dgm:prSet presAssocID="{648EE920-A61D-49B5-BBC2-DE2CE6FB5752}" presName="hierRoot2" presStyleCnt="0">
        <dgm:presLayoutVars>
          <dgm:hierBranch val="init"/>
        </dgm:presLayoutVars>
      </dgm:prSet>
      <dgm:spPr/>
    </dgm:pt>
    <dgm:pt modelId="{2FB083D9-1085-4F73-943F-FC5ACA556F83}" type="pres">
      <dgm:prSet presAssocID="{648EE920-A61D-49B5-BBC2-DE2CE6FB5752}" presName="rootComposite" presStyleCnt="0"/>
      <dgm:spPr/>
    </dgm:pt>
    <dgm:pt modelId="{E269A2D6-096E-4AC4-84CD-23863930B424}" type="pres">
      <dgm:prSet presAssocID="{648EE920-A61D-49B5-BBC2-DE2CE6FB5752}" presName="rootText" presStyleLbl="node2" presStyleIdx="2" presStyleCnt="4" custScaleX="81227" custScaleY="75324" custLinFactNeighborX="40122" custLinFactNeighborY="-2654">
        <dgm:presLayoutVars>
          <dgm:chPref val="3"/>
        </dgm:presLayoutVars>
      </dgm:prSet>
      <dgm:spPr/>
    </dgm:pt>
    <dgm:pt modelId="{1808C894-7523-4A2E-B1F8-8A1A3880B1D1}" type="pres">
      <dgm:prSet presAssocID="{648EE920-A61D-49B5-BBC2-DE2CE6FB5752}" presName="rootConnector" presStyleLbl="node2" presStyleIdx="2" presStyleCnt="4"/>
      <dgm:spPr/>
    </dgm:pt>
    <dgm:pt modelId="{2CAEDF37-C4FA-4B58-A0F4-F3CF2755A67A}" type="pres">
      <dgm:prSet presAssocID="{648EE920-A61D-49B5-BBC2-DE2CE6FB5752}" presName="hierChild4" presStyleCnt="0"/>
      <dgm:spPr/>
    </dgm:pt>
    <dgm:pt modelId="{D7CE4385-520E-4979-9619-03C11033CC43}" type="pres">
      <dgm:prSet presAssocID="{648EE920-A61D-49B5-BBC2-DE2CE6FB5752}" presName="hierChild5" presStyleCnt="0"/>
      <dgm:spPr/>
    </dgm:pt>
    <dgm:pt modelId="{882B74C7-0287-41D9-A841-90ED80E793AF}" type="pres">
      <dgm:prSet presAssocID="{19988B0C-AC7E-4CDC-B3C7-B4FFAB037618}" presName="Name37" presStyleLbl="parChTrans1D2" presStyleIdx="3" presStyleCnt="4"/>
      <dgm:spPr/>
    </dgm:pt>
    <dgm:pt modelId="{C6C5F333-422C-4990-9072-2725CF138D97}" type="pres">
      <dgm:prSet presAssocID="{56CA4181-9281-472B-B74D-D9ED53B489FC}" presName="hierRoot2" presStyleCnt="0">
        <dgm:presLayoutVars>
          <dgm:hierBranch val="init"/>
        </dgm:presLayoutVars>
      </dgm:prSet>
      <dgm:spPr/>
    </dgm:pt>
    <dgm:pt modelId="{A9A6BC76-C7B0-4632-983E-EDD0ECC59AEE}" type="pres">
      <dgm:prSet presAssocID="{56CA4181-9281-472B-B74D-D9ED53B489FC}" presName="rootComposite" presStyleCnt="0"/>
      <dgm:spPr/>
    </dgm:pt>
    <dgm:pt modelId="{44BABDC6-8B33-4F0D-9ACF-8DEF1C302228}" type="pres">
      <dgm:prSet presAssocID="{56CA4181-9281-472B-B74D-D9ED53B489FC}" presName="rootText" presStyleLbl="node2" presStyleIdx="3" presStyleCnt="4" custScaleX="81199" custScaleY="74879" custLinFactNeighborX="46536" custLinFactNeighborY="-3210">
        <dgm:presLayoutVars>
          <dgm:chPref val="3"/>
        </dgm:presLayoutVars>
      </dgm:prSet>
      <dgm:spPr/>
    </dgm:pt>
    <dgm:pt modelId="{6841CBE9-BD7A-4774-B859-BA18520BCFC9}" type="pres">
      <dgm:prSet presAssocID="{56CA4181-9281-472B-B74D-D9ED53B489FC}" presName="rootConnector" presStyleLbl="node2" presStyleIdx="3" presStyleCnt="4"/>
      <dgm:spPr/>
    </dgm:pt>
    <dgm:pt modelId="{9EBF405B-8F44-4960-B245-C4EEB29ADAF2}" type="pres">
      <dgm:prSet presAssocID="{56CA4181-9281-472B-B74D-D9ED53B489FC}" presName="hierChild4" presStyleCnt="0"/>
      <dgm:spPr/>
    </dgm:pt>
    <dgm:pt modelId="{B6E4EEFB-C23A-4C7A-A92C-15162CD35CC7}" type="pres">
      <dgm:prSet presAssocID="{56CA4181-9281-472B-B74D-D9ED53B489FC}" presName="hierChild5" presStyleCnt="0"/>
      <dgm:spPr/>
    </dgm:pt>
    <dgm:pt modelId="{27C24BAB-537A-4A16-9738-4C48AB9E9837}" type="pres">
      <dgm:prSet presAssocID="{95852C4E-49D9-44F4-A720-565D9DF737E9}" presName="hierChild3" presStyleCnt="0"/>
      <dgm:spPr/>
    </dgm:pt>
  </dgm:ptLst>
  <dgm:cxnLst>
    <dgm:cxn modelId="{DDF7C60E-C464-4831-AF02-DB2AB6934636}" type="presOf" srcId="{19988B0C-AC7E-4CDC-B3C7-B4FFAB037618}" destId="{882B74C7-0287-41D9-A841-90ED80E793AF}" srcOrd="0" destOrd="0" presId="urn:microsoft.com/office/officeart/2005/8/layout/orgChart1"/>
    <dgm:cxn modelId="{FCD52911-1D0C-4F52-86D0-68E94DA83E38}" type="presOf" srcId="{52FD600F-33D3-46A4-8752-DABA2298B4B2}" destId="{36028387-D4D7-4BBF-BA04-3922D6254A51}" srcOrd="0" destOrd="0" presId="urn:microsoft.com/office/officeart/2005/8/layout/orgChart1"/>
    <dgm:cxn modelId="{A7C42E15-A4D9-4212-89C9-746ACEB63305}" srcId="{2BBAFE15-B2E9-4161-A61E-B973919E2A26}" destId="{4E7D26EB-E7A5-4E56-AC67-48AB38E4E7B3}" srcOrd="0" destOrd="0" parTransId="{F5F4585A-86D0-4558-B8C6-6256CE4D65E3}" sibTransId="{470D59C6-DDAC-49D6-8387-18D2FBA05DB7}"/>
    <dgm:cxn modelId="{F5E31117-458C-4772-9935-A91D7B4BEA1A}" type="presOf" srcId="{A4BCA3E9-1693-431E-AF19-09BEF300CD09}" destId="{B877BCD3-AD75-4EDD-8882-2FF1266F4989}" srcOrd="0" destOrd="0" presId="urn:microsoft.com/office/officeart/2005/8/layout/orgChart1"/>
    <dgm:cxn modelId="{1243C823-29F6-416F-B05D-268E7FCB6DE7}" type="presOf" srcId="{4E7D26EB-E7A5-4E56-AC67-48AB38E4E7B3}" destId="{F79EA708-803F-48CB-A6A6-0CDB17C164D7}" srcOrd="1" destOrd="0" presId="urn:microsoft.com/office/officeart/2005/8/layout/orgChart1"/>
    <dgm:cxn modelId="{294FF027-CFB9-40E2-BC5C-2E34BB92FF53}" type="presOf" srcId="{7A9BA029-CED9-473E-AEC9-7E6FA003B87B}" destId="{F6E7CC7F-2E2D-452D-988D-DC81146C8464}" srcOrd="0" destOrd="0" presId="urn:microsoft.com/office/officeart/2005/8/layout/orgChart1"/>
    <dgm:cxn modelId="{D7FB752A-0F86-446B-AE96-21731C904838}" type="presOf" srcId="{5A956BC6-ACC2-4B36-9177-3B86C0985461}" destId="{BC749186-B537-4D87-B024-760DEF0139C0}" srcOrd="1" destOrd="0" presId="urn:microsoft.com/office/officeart/2005/8/layout/orgChart1"/>
    <dgm:cxn modelId="{59CB3C2B-146C-4294-8412-7596C2C74CF8}" type="presOf" srcId="{F5F4585A-86D0-4558-B8C6-6256CE4D65E3}" destId="{9A129CF8-4189-4D5D-AD0D-00CFF104A70A}" srcOrd="0" destOrd="0" presId="urn:microsoft.com/office/officeart/2005/8/layout/orgChart1"/>
    <dgm:cxn modelId="{B34D6436-A5F9-4F57-8020-EDC74F1BF884}" srcId="{C2475EC6-D305-445D-BD75-4989EE1AEC07}" destId="{95852C4E-49D9-44F4-A720-565D9DF737E9}" srcOrd="1" destOrd="0" parTransId="{6CFD81D1-57D8-4391-A479-99DE81CBA707}" sibTransId="{E06DDF1D-0CBA-458B-A86F-445A3B12FE93}"/>
    <dgm:cxn modelId="{4CD42137-F592-485A-B5E7-2B44D16029BA}" type="presOf" srcId="{5BF26A05-E11F-4770-B3E5-8587FE4D7DF5}" destId="{9EC31A32-4E09-4988-8316-4B103BE5BDD7}" srcOrd="0" destOrd="0" presId="urn:microsoft.com/office/officeart/2005/8/layout/orgChart1"/>
    <dgm:cxn modelId="{73FA223D-4CA9-4A18-B97C-DD37D57B611B}" type="presOf" srcId="{3DC435F2-BDAF-409F-93C6-8BDADCA5B1F2}" destId="{7C6F36C8-A101-453A-B73F-3325284FC622}" srcOrd="0" destOrd="0" presId="urn:microsoft.com/office/officeart/2005/8/layout/orgChart1"/>
    <dgm:cxn modelId="{4494EE3D-67D9-4C1B-A352-8F57967D3798}" srcId="{5A956BC6-ACC2-4B36-9177-3B86C0985461}" destId="{2BBAFE15-B2E9-4161-A61E-B973919E2A26}" srcOrd="0" destOrd="0" parTransId="{A4BCA3E9-1693-431E-AF19-09BEF300CD09}" sibTransId="{FB43877C-C408-4128-8603-230B6F41782C}"/>
    <dgm:cxn modelId="{F0627241-5B7D-48E2-B81C-FA601ECCAF85}" type="presOf" srcId="{95852C4E-49D9-44F4-A720-565D9DF737E9}" destId="{E705FD8D-3AF5-43CC-9963-26E1EFD57E05}" srcOrd="0" destOrd="0" presId="urn:microsoft.com/office/officeart/2005/8/layout/orgChart1"/>
    <dgm:cxn modelId="{CE148444-9BF8-4DB0-8E39-849DC0982270}" type="presOf" srcId="{56CA4181-9281-472B-B74D-D9ED53B489FC}" destId="{44BABDC6-8B33-4F0D-9ACF-8DEF1C302228}" srcOrd="0" destOrd="0" presId="urn:microsoft.com/office/officeart/2005/8/layout/orgChart1"/>
    <dgm:cxn modelId="{A9BBD565-2B80-4FA3-8936-3B7E0E8B9C4A}" srcId="{95852C4E-49D9-44F4-A720-565D9DF737E9}" destId="{648EE920-A61D-49B5-BBC2-DE2CE6FB5752}" srcOrd="0" destOrd="0" parTransId="{8E4972FD-A079-4DD0-930B-574850070452}" sibTransId="{6FB021CF-2535-4CAC-B276-76D262A39B04}"/>
    <dgm:cxn modelId="{1A5AD069-C83D-4C57-BB1E-07CEF5085EBA}" type="presOf" srcId="{52FD600F-33D3-46A4-8752-DABA2298B4B2}" destId="{7727EC29-E1A7-422E-BDCB-E34BE814DAA2}" srcOrd="1" destOrd="0" presId="urn:microsoft.com/office/officeart/2005/8/layout/orgChart1"/>
    <dgm:cxn modelId="{52F6346B-3C93-4C25-8B89-0758013B5EB0}" type="presOf" srcId="{E3CEF635-6D8E-4781-86AB-CC84AE3EDF19}" destId="{96BFC3A4-74BA-413D-BFA3-784D1631E089}" srcOrd="0" destOrd="0" presId="urn:microsoft.com/office/officeart/2005/8/layout/orgChart1"/>
    <dgm:cxn modelId="{FA293775-57F8-4A6E-9F27-47B51468622B}" srcId="{C2475EC6-D305-445D-BD75-4989EE1AEC07}" destId="{5A956BC6-ACC2-4B36-9177-3B86C0985461}" srcOrd="0" destOrd="0" parTransId="{C97441BE-30C7-40DE-B8DD-AF7A1F155F21}" sibTransId="{EA11642A-1B02-4F3C-BCA0-172C795EB0A8}"/>
    <dgm:cxn modelId="{61DFFA56-4703-40DF-A71F-B26307E257C4}" type="presOf" srcId="{4E7D26EB-E7A5-4E56-AC67-48AB38E4E7B3}" destId="{A12CF0E7-AEE7-459B-80B7-384C547955B2}" srcOrd="0" destOrd="0" presId="urn:microsoft.com/office/officeart/2005/8/layout/orgChart1"/>
    <dgm:cxn modelId="{F8FED277-5C45-456A-880A-FAC128DF8591}" srcId="{2BBAFE15-B2E9-4161-A61E-B973919E2A26}" destId="{3DC435F2-BDAF-409F-93C6-8BDADCA5B1F2}" srcOrd="1" destOrd="0" parTransId="{5BF26A05-E11F-4770-B3E5-8587FE4D7DF5}" sibTransId="{17817532-E531-4E36-8F4E-FC5BFE57EF62}"/>
    <dgm:cxn modelId="{0DD0F55A-F175-4487-A9AD-E3432EB29897}" type="presOf" srcId="{2BBAFE15-B2E9-4161-A61E-B973919E2A26}" destId="{CD884B23-A5EA-46C4-8E06-CC6A64EFFB4C}" srcOrd="1" destOrd="0" presId="urn:microsoft.com/office/officeart/2005/8/layout/orgChart1"/>
    <dgm:cxn modelId="{7FD8B67C-41CF-42C6-A693-CD73CF4E3E84}" type="presOf" srcId="{648EE920-A61D-49B5-BBC2-DE2CE6FB5752}" destId="{1808C894-7523-4A2E-B1F8-8A1A3880B1D1}" srcOrd="1" destOrd="0" presId="urn:microsoft.com/office/officeart/2005/8/layout/orgChart1"/>
    <dgm:cxn modelId="{971E757D-D28D-4DE6-972C-B44DAC6A0C25}" type="presOf" srcId="{2BBAFE15-B2E9-4161-A61E-B973919E2A26}" destId="{4BA11ABF-C3A2-4E44-9174-A1691536A058}" srcOrd="0" destOrd="0" presId="urn:microsoft.com/office/officeart/2005/8/layout/orgChart1"/>
    <dgm:cxn modelId="{1498DD80-8CDC-49AA-AEFD-1DE33DA72A55}" srcId="{5A956BC6-ACC2-4B36-9177-3B86C0985461}" destId="{52FD600F-33D3-46A4-8752-DABA2298B4B2}" srcOrd="1" destOrd="0" parTransId="{7A9BA029-CED9-473E-AEC9-7E6FA003B87B}" sibTransId="{8C0D4EFC-FA9A-4872-9AC8-1FCEAF554624}"/>
    <dgm:cxn modelId="{9F15A28F-DD6D-4DB0-928B-51E614BBC5F8}" type="presOf" srcId="{648EE920-A61D-49B5-BBC2-DE2CE6FB5752}" destId="{E269A2D6-096E-4AC4-84CD-23863930B424}" srcOrd="0" destOrd="0" presId="urn:microsoft.com/office/officeart/2005/8/layout/orgChart1"/>
    <dgm:cxn modelId="{F01CA49B-7EA1-4076-9716-7EECE1737CE2}" type="presOf" srcId="{5A956BC6-ACC2-4B36-9177-3B86C0985461}" destId="{3090200B-F6F1-4167-845E-166F94C7D85F}" srcOrd="0" destOrd="0" presId="urn:microsoft.com/office/officeart/2005/8/layout/orgChart1"/>
    <dgm:cxn modelId="{B9D338A8-F1D2-43AA-AA14-18C032E6F70C}" srcId="{52FD600F-33D3-46A4-8752-DABA2298B4B2}" destId="{626E5519-E104-42B4-8D0B-DB26A8F02B25}" srcOrd="1" destOrd="0" parTransId="{E3CEF635-6D8E-4781-86AB-CC84AE3EDF19}" sibTransId="{C37D09D1-20C9-47E0-A39E-1EB99C5F268D}"/>
    <dgm:cxn modelId="{7F9313AA-46FA-4C89-AA74-34A57C1BC861}" type="presOf" srcId="{626E5519-E104-42B4-8D0B-DB26A8F02B25}" destId="{07B96141-249D-409A-ADA3-5E9E6E6AC2C9}" srcOrd="1" destOrd="0" presId="urn:microsoft.com/office/officeart/2005/8/layout/orgChart1"/>
    <dgm:cxn modelId="{455D2FBC-7727-4EF5-8020-4DA4EA31165D}" type="presOf" srcId="{3DC435F2-BDAF-409F-93C6-8BDADCA5B1F2}" destId="{349AA1AD-EEE3-4BDE-9DAD-C5C69077F77F}" srcOrd="1" destOrd="0" presId="urn:microsoft.com/office/officeart/2005/8/layout/orgChart1"/>
    <dgm:cxn modelId="{0E38ACBE-7494-4771-9FBB-8BD855A23C53}" type="presOf" srcId="{852A8BD0-E714-4230-AEC3-0E72E73FC76B}" destId="{A13F3FFC-C2BB-4737-91C6-8B8440FC2916}" srcOrd="0" destOrd="0" presId="urn:microsoft.com/office/officeart/2005/8/layout/orgChart1"/>
    <dgm:cxn modelId="{C8B514C3-E5AE-43DC-9A58-C29C61A82359}" type="presOf" srcId="{852A8BD0-E714-4230-AEC3-0E72E73FC76B}" destId="{30FD8AED-2225-46D3-B59B-5D78AD583EF8}" srcOrd="1" destOrd="0" presId="urn:microsoft.com/office/officeart/2005/8/layout/orgChart1"/>
    <dgm:cxn modelId="{B7D008DF-5A55-4773-B7F2-54170C1D097D}" type="presOf" srcId="{8F1A0468-5427-4FA3-84B4-C1F25CB161B4}" destId="{558BBD92-F4A9-4116-882C-311CA35BF22D}" srcOrd="0" destOrd="0" presId="urn:microsoft.com/office/officeart/2005/8/layout/orgChart1"/>
    <dgm:cxn modelId="{1F7040DF-0FC0-49F6-9E8A-6F1C4A5B3712}" srcId="{95852C4E-49D9-44F4-A720-565D9DF737E9}" destId="{56CA4181-9281-472B-B74D-D9ED53B489FC}" srcOrd="1" destOrd="0" parTransId="{19988B0C-AC7E-4CDC-B3C7-B4FFAB037618}" sibTransId="{E27CBD22-866E-4CA2-9E0C-4DA70A742A6A}"/>
    <dgm:cxn modelId="{0EA29DE2-8AD7-4010-B313-B2D8C91AE7E6}" srcId="{52FD600F-33D3-46A4-8752-DABA2298B4B2}" destId="{852A8BD0-E714-4230-AEC3-0E72E73FC76B}" srcOrd="0" destOrd="0" parTransId="{8F1A0468-5427-4FA3-84B4-C1F25CB161B4}" sibTransId="{12860C92-79A4-4307-9334-37FAC6F5DB15}"/>
    <dgm:cxn modelId="{14CEDDE7-1996-47FE-B729-551B14B6A6E8}" type="presOf" srcId="{626E5519-E104-42B4-8D0B-DB26A8F02B25}" destId="{4E058129-DF2F-4722-AFD2-2891B880FE51}" srcOrd="0" destOrd="0" presId="urn:microsoft.com/office/officeart/2005/8/layout/orgChart1"/>
    <dgm:cxn modelId="{DCB766E8-D702-433D-9931-54CE5E5474E6}" type="presOf" srcId="{C2475EC6-D305-445D-BD75-4989EE1AEC07}" destId="{F318600C-0C5D-41D6-9D06-D8B15D923EB4}" srcOrd="0" destOrd="0" presId="urn:microsoft.com/office/officeart/2005/8/layout/orgChart1"/>
    <dgm:cxn modelId="{660B18EE-5F0F-481D-A4E4-9CAF28798287}" type="presOf" srcId="{56CA4181-9281-472B-B74D-D9ED53B489FC}" destId="{6841CBE9-BD7A-4774-B859-BA18520BCFC9}" srcOrd="1" destOrd="0" presId="urn:microsoft.com/office/officeart/2005/8/layout/orgChart1"/>
    <dgm:cxn modelId="{255043F1-D3B0-438F-BE25-604A6AD0C18F}" type="presOf" srcId="{95852C4E-49D9-44F4-A720-565D9DF737E9}" destId="{77E78AD0-FB0F-4F40-9B2F-C0ADB3C0A145}" srcOrd="1" destOrd="0" presId="urn:microsoft.com/office/officeart/2005/8/layout/orgChart1"/>
    <dgm:cxn modelId="{E0BF45FD-D725-4D8A-AC3E-CD187F8F1969}" type="presOf" srcId="{8E4972FD-A079-4DD0-930B-574850070452}" destId="{C8A329CA-6DDE-449D-ACD5-9A1ECAD171D4}" srcOrd="0" destOrd="0" presId="urn:microsoft.com/office/officeart/2005/8/layout/orgChart1"/>
    <dgm:cxn modelId="{55D3D42B-9FFC-4050-90BD-BFB17949ECC2}" type="presParOf" srcId="{F318600C-0C5D-41D6-9D06-D8B15D923EB4}" destId="{8E7AD75E-CA91-479A-A96D-E746AC67584B}" srcOrd="0" destOrd="0" presId="urn:microsoft.com/office/officeart/2005/8/layout/orgChart1"/>
    <dgm:cxn modelId="{CB73AE8B-6FCC-4CAF-9A28-1A3647893180}" type="presParOf" srcId="{8E7AD75E-CA91-479A-A96D-E746AC67584B}" destId="{608C0F97-7DF8-4F0A-8A53-F3640A6DE9BB}" srcOrd="0" destOrd="0" presId="urn:microsoft.com/office/officeart/2005/8/layout/orgChart1"/>
    <dgm:cxn modelId="{3D024A8E-226A-4981-B001-EA2F8DF0C26E}" type="presParOf" srcId="{608C0F97-7DF8-4F0A-8A53-F3640A6DE9BB}" destId="{3090200B-F6F1-4167-845E-166F94C7D85F}" srcOrd="0" destOrd="0" presId="urn:microsoft.com/office/officeart/2005/8/layout/orgChart1"/>
    <dgm:cxn modelId="{CE532B78-F84F-41B1-B738-42C4B6F8A849}" type="presParOf" srcId="{608C0F97-7DF8-4F0A-8A53-F3640A6DE9BB}" destId="{BC749186-B537-4D87-B024-760DEF0139C0}" srcOrd="1" destOrd="0" presId="urn:microsoft.com/office/officeart/2005/8/layout/orgChart1"/>
    <dgm:cxn modelId="{74659DCF-BC66-40B0-993F-BB6ADED66A76}" type="presParOf" srcId="{8E7AD75E-CA91-479A-A96D-E746AC67584B}" destId="{E1579800-FB5C-4F3A-B1F4-5770EB1E71B3}" srcOrd="1" destOrd="0" presId="urn:microsoft.com/office/officeart/2005/8/layout/orgChart1"/>
    <dgm:cxn modelId="{C519FD43-59D2-4FDB-87E0-92A48584CFBF}" type="presParOf" srcId="{E1579800-FB5C-4F3A-B1F4-5770EB1E71B3}" destId="{B877BCD3-AD75-4EDD-8882-2FF1266F4989}" srcOrd="0" destOrd="0" presId="urn:microsoft.com/office/officeart/2005/8/layout/orgChart1"/>
    <dgm:cxn modelId="{346197E3-9929-4AD0-AA4C-9DB5B7695771}" type="presParOf" srcId="{E1579800-FB5C-4F3A-B1F4-5770EB1E71B3}" destId="{049FB597-E4F8-4602-92C2-41A5761461F2}" srcOrd="1" destOrd="0" presId="urn:microsoft.com/office/officeart/2005/8/layout/orgChart1"/>
    <dgm:cxn modelId="{F08146F9-77F4-4F0F-B0FE-866394B07D0C}" type="presParOf" srcId="{049FB597-E4F8-4602-92C2-41A5761461F2}" destId="{9CD5F7C4-3030-45D5-B6C1-FEAFABF33930}" srcOrd="0" destOrd="0" presId="urn:microsoft.com/office/officeart/2005/8/layout/orgChart1"/>
    <dgm:cxn modelId="{A60CC81D-2162-42A7-AC24-A7173D3D7316}" type="presParOf" srcId="{9CD5F7C4-3030-45D5-B6C1-FEAFABF33930}" destId="{4BA11ABF-C3A2-4E44-9174-A1691536A058}" srcOrd="0" destOrd="0" presId="urn:microsoft.com/office/officeart/2005/8/layout/orgChart1"/>
    <dgm:cxn modelId="{AFE69AEA-2E56-4B54-932B-77A4B4F5CD5B}" type="presParOf" srcId="{9CD5F7C4-3030-45D5-B6C1-FEAFABF33930}" destId="{CD884B23-A5EA-46C4-8E06-CC6A64EFFB4C}" srcOrd="1" destOrd="0" presId="urn:microsoft.com/office/officeart/2005/8/layout/orgChart1"/>
    <dgm:cxn modelId="{78248EAE-D219-49AF-B30B-AF5313B5672C}" type="presParOf" srcId="{049FB597-E4F8-4602-92C2-41A5761461F2}" destId="{9D633887-D6AC-4643-AC7F-5086A449B41E}" srcOrd="1" destOrd="0" presId="urn:microsoft.com/office/officeart/2005/8/layout/orgChart1"/>
    <dgm:cxn modelId="{309C0330-2592-4704-AB76-F64571895EC8}" type="presParOf" srcId="{9D633887-D6AC-4643-AC7F-5086A449B41E}" destId="{9A129CF8-4189-4D5D-AD0D-00CFF104A70A}" srcOrd="0" destOrd="0" presId="urn:microsoft.com/office/officeart/2005/8/layout/orgChart1"/>
    <dgm:cxn modelId="{F60C4D86-B575-44E6-960D-7F7FA0079906}" type="presParOf" srcId="{9D633887-D6AC-4643-AC7F-5086A449B41E}" destId="{652F97BA-F2E8-441A-9341-806985D4B85C}" srcOrd="1" destOrd="0" presId="urn:microsoft.com/office/officeart/2005/8/layout/orgChart1"/>
    <dgm:cxn modelId="{9B922962-82C9-4FBC-88C2-36A02A7DE190}" type="presParOf" srcId="{652F97BA-F2E8-441A-9341-806985D4B85C}" destId="{4D78C199-875A-47D6-B22F-DFBB1A577076}" srcOrd="0" destOrd="0" presId="urn:microsoft.com/office/officeart/2005/8/layout/orgChart1"/>
    <dgm:cxn modelId="{C4C4B184-141A-4BF8-9100-1FED04FA4353}" type="presParOf" srcId="{4D78C199-875A-47D6-B22F-DFBB1A577076}" destId="{A12CF0E7-AEE7-459B-80B7-384C547955B2}" srcOrd="0" destOrd="0" presId="urn:microsoft.com/office/officeart/2005/8/layout/orgChart1"/>
    <dgm:cxn modelId="{B68A9C17-0442-4F84-AC9C-9A3555A310F2}" type="presParOf" srcId="{4D78C199-875A-47D6-B22F-DFBB1A577076}" destId="{F79EA708-803F-48CB-A6A6-0CDB17C164D7}" srcOrd="1" destOrd="0" presId="urn:microsoft.com/office/officeart/2005/8/layout/orgChart1"/>
    <dgm:cxn modelId="{57820F21-7628-40DC-8088-E7EC86D55AC9}" type="presParOf" srcId="{652F97BA-F2E8-441A-9341-806985D4B85C}" destId="{A56737C1-80DD-4BCB-9FEE-A860B60EEC2B}" srcOrd="1" destOrd="0" presId="urn:microsoft.com/office/officeart/2005/8/layout/orgChart1"/>
    <dgm:cxn modelId="{43838481-3D9F-4DBB-89F1-1903996E6BE9}" type="presParOf" srcId="{652F97BA-F2E8-441A-9341-806985D4B85C}" destId="{A9100624-00CF-4BAE-9E3C-5A4D654F854B}" srcOrd="2" destOrd="0" presId="urn:microsoft.com/office/officeart/2005/8/layout/orgChart1"/>
    <dgm:cxn modelId="{E053F4AD-2FD5-4A2B-BDE9-D1ED106500C0}" type="presParOf" srcId="{9D633887-D6AC-4643-AC7F-5086A449B41E}" destId="{9EC31A32-4E09-4988-8316-4B103BE5BDD7}" srcOrd="2" destOrd="0" presId="urn:microsoft.com/office/officeart/2005/8/layout/orgChart1"/>
    <dgm:cxn modelId="{03CF17F7-4524-437F-B04E-C64F7A990987}" type="presParOf" srcId="{9D633887-D6AC-4643-AC7F-5086A449B41E}" destId="{092A7E91-B33A-40DF-8DB3-D29B345C3819}" srcOrd="3" destOrd="0" presId="urn:microsoft.com/office/officeart/2005/8/layout/orgChart1"/>
    <dgm:cxn modelId="{AE2E1A2C-A9FD-4DAD-92E2-F9CEC3F1CFB3}" type="presParOf" srcId="{092A7E91-B33A-40DF-8DB3-D29B345C3819}" destId="{705A3359-B7B3-49EB-8BF1-D1976FCCF049}" srcOrd="0" destOrd="0" presId="urn:microsoft.com/office/officeart/2005/8/layout/orgChart1"/>
    <dgm:cxn modelId="{D7679069-93C4-4794-917B-DC11D9CA55B5}" type="presParOf" srcId="{705A3359-B7B3-49EB-8BF1-D1976FCCF049}" destId="{7C6F36C8-A101-453A-B73F-3325284FC622}" srcOrd="0" destOrd="0" presId="urn:microsoft.com/office/officeart/2005/8/layout/orgChart1"/>
    <dgm:cxn modelId="{E779F732-0ED8-4673-B86D-3C0FE5AB0A48}" type="presParOf" srcId="{705A3359-B7B3-49EB-8BF1-D1976FCCF049}" destId="{349AA1AD-EEE3-4BDE-9DAD-C5C69077F77F}" srcOrd="1" destOrd="0" presId="urn:microsoft.com/office/officeart/2005/8/layout/orgChart1"/>
    <dgm:cxn modelId="{738E51BA-E00D-4548-91AD-065143DDF2E0}" type="presParOf" srcId="{092A7E91-B33A-40DF-8DB3-D29B345C3819}" destId="{AB6F045D-D797-4DBA-A77B-2D933E191D2A}" srcOrd="1" destOrd="0" presId="urn:microsoft.com/office/officeart/2005/8/layout/orgChart1"/>
    <dgm:cxn modelId="{52BFEC28-C2A3-4F7C-BC05-BA44D9580762}" type="presParOf" srcId="{092A7E91-B33A-40DF-8DB3-D29B345C3819}" destId="{81BFCBBA-313A-4225-9203-027C4C2F3C44}" srcOrd="2" destOrd="0" presId="urn:microsoft.com/office/officeart/2005/8/layout/orgChart1"/>
    <dgm:cxn modelId="{63A883E2-DB5E-4D7F-8CE8-3142CFACB3A3}" type="presParOf" srcId="{049FB597-E4F8-4602-92C2-41A5761461F2}" destId="{98D13B6C-75B7-4853-9A44-C3546B1C6280}" srcOrd="2" destOrd="0" presId="urn:microsoft.com/office/officeart/2005/8/layout/orgChart1"/>
    <dgm:cxn modelId="{5FD67C30-5A0E-4339-980D-B3C84BD8113E}" type="presParOf" srcId="{E1579800-FB5C-4F3A-B1F4-5770EB1E71B3}" destId="{F6E7CC7F-2E2D-452D-988D-DC81146C8464}" srcOrd="2" destOrd="0" presId="urn:microsoft.com/office/officeart/2005/8/layout/orgChart1"/>
    <dgm:cxn modelId="{3C027B05-550E-4363-B745-74C74CF39986}" type="presParOf" srcId="{E1579800-FB5C-4F3A-B1F4-5770EB1E71B3}" destId="{ED00CA5F-B020-4CAC-8945-2354FBC2E2F4}" srcOrd="3" destOrd="0" presId="urn:microsoft.com/office/officeart/2005/8/layout/orgChart1"/>
    <dgm:cxn modelId="{A481AFDB-43B8-4358-8C43-03A1046400F7}" type="presParOf" srcId="{ED00CA5F-B020-4CAC-8945-2354FBC2E2F4}" destId="{4BB91111-EFBD-4D0B-8420-17D5FAD20982}" srcOrd="0" destOrd="0" presId="urn:microsoft.com/office/officeart/2005/8/layout/orgChart1"/>
    <dgm:cxn modelId="{48C2D168-A200-4D41-8E01-34D58E5291E3}" type="presParOf" srcId="{4BB91111-EFBD-4D0B-8420-17D5FAD20982}" destId="{36028387-D4D7-4BBF-BA04-3922D6254A51}" srcOrd="0" destOrd="0" presId="urn:microsoft.com/office/officeart/2005/8/layout/orgChart1"/>
    <dgm:cxn modelId="{0E77CF0F-036F-4CE5-80C4-75924516143E}" type="presParOf" srcId="{4BB91111-EFBD-4D0B-8420-17D5FAD20982}" destId="{7727EC29-E1A7-422E-BDCB-E34BE814DAA2}" srcOrd="1" destOrd="0" presId="urn:microsoft.com/office/officeart/2005/8/layout/orgChart1"/>
    <dgm:cxn modelId="{0E90546F-90AF-45D1-86FF-FD69433ABC5C}" type="presParOf" srcId="{ED00CA5F-B020-4CAC-8945-2354FBC2E2F4}" destId="{DC033B57-C9E6-4E61-B785-DE90F46F14BA}" srcOrd="1" destOrd="0" presId="urn:microsoft.com/office/officeart/2005/8/layout/orgChart1"/>
    <dgm:cxn modelId="{07DEF654-EA55-4731-8EF3-5402779790D3}" type="presParOf" srcId="{DC033B57-C9E6-4E61-B785-DE90F46F14BA}" destId="{558BBD92-F4A9-4116-882C-311CA35BF22D}" srcOrd="0" destOrd="0" presId="urn:microsoft.com/office/officeart/2005/8/layout/orgChart1"/>
    <dgm:cxn modelId="{264E746C-69D0-4A54-BB3D-67375FDAAA5D}" type="presParOf" srcId="{DC033B57-C9E6-4E61-B785-DE90F46F14BA}" destId="{6C9EE202-28F4-4F3E-8CCC-59ADB99F10E5}" srcOrd="1" destOrd="0" presId="urn:microsoft.com/office/officeart/2005/8/layout/orgChart1"/>
    <dgm:cxn modelId="{D65E9ADD-13F3-459C-8253-10132815E62B}" type="presParOf" srcId="{6C9EE202-28F4-4F3E-8CCC-59ADB99F10E5}" destId="{DCAD9BD7-0D85-43C4-B9A2-CBD44D846A33}" srcOrd="0" destOrd="0" presId="urn:microsoft.com/office/officeart/2005/8/layout/orgChart1"/>
    <dgm:cxn modelId="{DE86B3FD-E2E6-4133-9303-6B78840550E8}" type="presParOf" srcId="{DCAD9BD7-0D85-43C4-B9A2-CBD44D846A33}" destId="{A13F3FFC-C2BB-4737-91C6-8B8440FC2916}" srcOrd="0" destOrd="0" presId="urn:microsoft.com/office/officeart/2005/8/layout/orgChart1"/>
    <dgm:cxn modelId="{75555E9C-B9C1-400C-B7DE-6BDB74770516}" type="presParOf" srcId="{DCAD9BD7-0D85-43C4-B9A2-CBD44D846A33}" destId="{30FD8AED-2225-46D3-B59B-5D78AD583EF8}" srcOrd="1" destOrd="0" presId="urn:microsoft.com/office/officeart/2005/8/layout/orgChart1"/>
    <dgm:cxn modelId="{8DC1CF04-3546-47E6-B98D-C601B9BFED1F}" type="presParOf" srcId="{6C9EE202-28F4-4F3E-8CCC-59ADB99F10E5}" destId="{2BE67254-4905-4D37-B08C-F74091F31B0B}" srcOrd="1" destOrd="0" presId="urn:microsoft.com/office/officeart/2005/8/layout/orgChart1"/>
    <dgm:cxn modelId="{F31784A2-1343-44A9-95F5-A8DAD3372C75}" type="presParOf" srcId="{6C9EE202-28F4-4F3E-8CCC-59ADB99F10E5}" destId="{8D0E9A80-0FDA-49C5-BBF7-28D15ABBAF92}" srcOrd="2" destOrd="0" presId="urn:microsoft.com/office/officeart/2005/8/layout/orgChart1"/>
    <dgm:cxn modelId="{9B128ACB-5EAA-4835-AB36-A1D57E60B06E}" type="presParOf" srcId="{DC033B57-C9E6-4E61-B785-DE90F46F14BA}" destId="{96BFC3A4-74BA-413D-BFA3-784D1631E089}" srcOrd="2" destOrd="0" presId="urn:microsoft.com/office/officeart/2005/8/layout/orgChart1"/>
    <dgm:cxn modelId="{49DCE0C2-7DA7-4214-BEE6-901704A8ED04}" type="presParOf" srcId="{DC033B57-C9E6-4E61-B785-DE90F46F14BA}" destId="{F79A4F36-96CF-495B-9100-C8724ABC7FDA}" srcOrd="3" destOrd="0" presId="urn:microsoft.com/office/officeart/2005/8/layout/orgChart1"/>
    <dgm:cxn modelId="{E538D5DC-3140-4D7A-B498-DC4DF2C20A53}" type="presParOf" srcId="{F79A4F36-96CF-495B-9100-C8724ABC7FDA}" destId="{E19D1AA0-BD6D-421F-A59D-12EC636CBD8A}" srcOrd="0" destOrd="0" presId="urn:microsoft.com/office/officeart/2005/8/layout/orgChart1"/>
    <dgm:cxn modelId="{E506BF71-C68A-4338-B96E-05F321FC5DE8}" type="presParOf" srcId="{E19D1AA0-BD6D-421F-A59D-12EC636CBD8A}" destId="{4E058129-DF2F-4722-AFD2-2891B880FE51}" srcOrd="0" destOrd="0" presId="urn:microsoft.com/office/officeart/2005/8/layout/orgChart1"/>
    <dgm:cxn modelId="{FBA94F1F-0B1E-4A6F-83DD-70FA95F50C71}" type="presParOf" srcId="{E19D1AA0-BD6D-421F-A59D-12EC636CBD8A}" destId="{07B96141-249D-409A-ADA3-5E9E6E6AC2C9}" srcOrd="1" destOrd="0" presId="urn:microsoft.com/office/officeart/2005/8/layout/orgChart1"/>
    <dgm:cxn modelId="{083E5530-DD07-4062-91E3-B4C00B669B9A}" type="presParOf" srcId="{F79A4F36-96CF-495B-9100-C8724ABC7FDA}" destId="{6D834FB1-C47C-4B5B-86C3-98292F7593D6}" srcOrd="1" destOrd="0" presId="urn:microsoft.com/office/officeart/2005/8/layout/orgChart1"/>
    <dgm:cxn modelId="{CF7E8E9B-ECCE-4A89-A57F-353678A410BF}" type="presParOf" srcId="{F79A4F36-96CF-495B-9100-C8724ABC7FDA}" destId="{765AC0AD-344D-4722-A20B-1FDC6C91B3AE}" srcOrd="2" destOrd="0" presId="urn:microsoft.com/office/officeart/2005/8/layout/orgChart1"/>
    <dgm:cxn modelId="{84AFC629-A4F1-4C68-8F01-2AF26F6801F4}" type="presParOf" srcId="{ED00CA5F-B020-4CAC-8945-2354FBC2E2F4}" destId="{5BD0150F-C9E6-43BD-BF0B-19529FBD09DB}" srcOrd="2" destOrd="0" presId="urn:microsoft.com/office/officeart/2005/8/layout/orgChart1"/>
    <dgm:cxn modelId="{FF89956E-C769-4BB7-9E9E-15E251FD101F}" type="presParOf" srcId="{8E7AD75E-CA91-479A-A96D-E746AC67584B}" destId="{40420D99-CD85-4617-A08B-5C3347C96661}" srcOrd="2" destOrd="0" presId="urn:microsoft.com/office/officeart/2005/8/layout/orgChart1"/>
    <dgm:cxn modelId="{FA2BA6C2-DE76-4C3B-BB8A-EC266B856B91}" type="presParOf" srcId="{F318600C-0C5D-41D6-9D06-D8B15D923EB4}" destId="{569D0570-720A-41F2-A95F-602F097D727C}" srcOrd="1" destOrd="0" presId="urn:microsoft.com/office/officeart/2005/8/layout/orgChart1"/>
    <dgm:cxn modelId="{A334A38A-E478-4BC3-89B8-CFD6C7D3D0BF}" type="presParOf" srcId="{569D0570-720A-41F2-A95F-602F097D727C}" destId="{0A494689-4FE7-46CF-BAB5-9415FF500454}" srcOrd="0" destOrd="0" presId="urn:microsoft.com/office/officeart/2005/8/layout/orgChart1"/>
    <dgm:cxn modelId="{0767E056-0E89-4497-951F-C2C8DADA067C}" type="presParOf" srcId="{0A494689-4FE7-46CF-BAB5-9415FF500454}" destId="{E705FD8D-3AF5-43CC-9963-26E1EFD57E05}" srcOrd="0" destOrd="0" presId="urn:microsoft.com/office/officeart/2005/8/layout/orgChart1"/>
    <dgm:cxn modelId="{77499E7D-9251-4BF1-A9E0-A09B298202A3}" type="presParOf" srcId="{0A494689-4FE7-46CF-BAB5-9415FF500454}" destId="{77E78AD0-FB0F-4F40-9B2F-C0ADB3C0A145}" srcOrd="1" destOrd="0" presId="urn:microsoft.com/office/officeart/2005/8/layout/orgChart1"/>
    <dgm:cxn modelId="{130373C5-C171-498B-8E2C-63A185687828}" type="presParOf" srcId="{569D0570-720A-41F2-A95F-602F097D727C}" destId="{C90BDFA4-F15E-40A3-8DB4-30FEEDC7C831}" srcOrd="1" destOrd="0" presId="urn:microsoft.com/office/officeart/2005/8/layout/orgChart1"/>
    <dgm:cxn modelId="{E865C381-6CEC-472B-BBCA-6362D3ACAC40}" type="presParOf" srcId="{C90BDFA4-F15E-40A3-8DB4-30FEEDC7C831}" destId="{C8A329CA-6DDE-449D-ACD5-9A1ECAD171D4}" srcOrd="0" destOrd="0" presId="urn:microsoft.com/office/officeart/2005/8/layout/orgChart1"/>
    <dgm:cxn modelId="{6E9CF842-CDFA-4325-A41C-601CBA4F34BF}" type="presParOf" srcId="{C90BDFA4-F15E-40A3-8DB4-30FEEDC7C831}" destId="{163F8571-494B-4E55-ACA5-B0C014EDB906}" srcOrd="1" destOrd="0" presId="urn:microsoft.com/office/officeart/2005/8/layout/orgChart1"/>
    <dgm:cxn modelId="{77380254-10BA-4158-AAB2-7E79A8C0C702}" type="presParOf" srcId="{163F8571-494B-4E55-ACA5-B0C014EDB906}" destId="{2FB083D9-1085-4F73-943F-FC5ACA556F83}" srcOrd="0" destOrd="0" presId="urn:microsoft.com/office/officeart/2005/8/layout/orgChart1"/>
    <dgm:cxn modelId="{4224B656-BD6A-46E0-8D81-35A3C91F2AF9}" type="presParOf" srcId="{2FB083D9-1085-4F73-943F-FC5ACA556F83}" destId="{E269A2D6-096E-4AC4-84CD-23863930B424}" srcOrd="0" destOrd="0" presId="urn:microsoft.com/office/officeart/2005/8/layout/orgChart1"/>
    <dgm:cxn modelId="{2877E75C-8DF5-4ADB-9EAC-516A45006C68}" type="presParOf" srcId="{2FB083D9-1085-4F73-943F-FC5ACA556F83}" destId="{1808C894-7523-4A2E-B1F8-8A1A3880B1D1}" srcOrd="1" destOrd="0" presId="urn:microsoft.com/office/officeart/2005/8/layout/orgChart1"/>
    <dgm:cxn modelId="{040EA999-BE91-4279-8DCB-9984D772AA9F}" type="presParOf" srcId="{163F8571-494B-4E55-ACA5-B0C014EDB906}" destId="{2CAEDF37-C4FA-4B58-A0F4-F3CF2755A67A}" srcOrd="1" destOrd="0" presId="urn:microsoft.com/office/officeart/2005/8/layout/orgChart1"/>
    <dgm:cxn modelId="{0B2EBCEB-5B25-483D-8215-EE23BB684C7C}" type="presParOf" srcId="{163F8571-494B-4E55-ACA5-B0C014EDB906}" destId="{D7CE4385-520E-4979-9619-03C11033CC43}" srcOrd="2" destOrd="0" presId="urn:microsoft.com/office/officeart/2005/8/layout/orgChart1"/>
    <dgm:cxn modelId="{F2D2ED30-8D02-413D-8D26-AE84333D8E65}" type="presParOf" srcId="{C90BDFA4-F15E-40A3-8DB4-30FEEDC7C831}" destId="{882B74C7-0287-41D9-A841-90ED80E793AF}" srcOrd="2" destOrd="0" presId="urn:microsoft.com/office/officeart/2005/8/layout/orgChart1"/>
    <dgm:cxn modelId="{288DBFAE-BE84-45A5-B6BA-6F42501A25B0}" type="presParOf" srcId="{C90BDFA4-F15E-40A3-8DB4-30FEEDC7C831}" destId="{C6C5F333-422C-4990-9072-2725CF138D97}" srcOrd="3" destOrd="0" presId="urn:microsoft.com/office/officeart/2005/8/layout/orgChart1"/>
    <dgm:cxn modelId="{304A6845-93FA-4225-A952-E5536182F1B7}" type="presParOf" srcId="{C6C5F333-422C-4990-9072-2725CF138D97}" destId="{A9A6BC76-C7B0-4632-983E-EDD0ECC59AEE}" srcOrd="0" destOrd="0" presId="urn:microsoft.com/office/officeart/2005/8/layout/orgChart1"/>
    <dgm:cxn modelId="{961360F9-E928-42AF-8A86-112B20EAA7DD}" type="presParOf" srcId="{A9A6BC76-C7B0-4632-983E-EDD0ECC59AEE}" destId="{44BABDC6-8B33-4F0D-9ACF-8DEF1C302228}" srcOrd="0" destOrd="0" presId="urn:microsoft.com/office/officeart/2005/8/layout/orgChart1"/>
    <dgm:cxn modelId="{1361434E-0346-40B1-9534-A1F261B30E11}" type="presParOf" srcId="{A9A6BC76-C7B0-4632-983E-EDD0ECC59AEE}" destId="{6841CBE9-BD7A-4774-B859-BA18520BCFC9}" srcOrd="1" destOrd="0" presId="urn:microsoft.com/office/officeart/2005/8/layout/orgChart1"/>
    <dgm:cxn modelId="{CA12E7D9-31D5-404A-91AE-5714992AB63A}" type="presParOf" srcId="{C6C5F333-422C-4990-9072-2725CF138D97}" destId="{9EBF405B-8F44-4960-B245-C4EEB29ADAF2}" srcOrd="1" destOrd="0" presId="urn:microsoft.com/office/officeart/2005/8/layout/orgChart1"/>
    <dgm:cxn modelId="{0F1AD1A1-953A-4253-AF10-F0B53A760FCB}" type="presParOf" srcId="{C6C5F333-422C-4990-9072-2725CF138D97}" destId="{B6E4EEFB-C23A-4C7A-A92C-15162CD35CC7}" srcOrd="2" destOrd="0" presId="urn:microsoft.com/office/officeart/2005/8/layout/orgChart1"/>
    <dgm:cxn modelId="{6BCDBAE1-3D0E-4C57-BA6C-2E33CB69D147}" type="presParOf" srcId="{569D0570-720A-41F2-A95F-602F097D727C}" destId="{27C24BAB-537A-4A16-9738-4C48AB9E983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475EC6-D305-445D-BD75-4989EE1AEC0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A956BC6-ACC2-4B36-9177-3B86C0985461}">
      <dgm:prSet phldrT="[Text]" custT="1"/>
      <dgm:spPr>
        <a:solidFill>
          <a:schemeClr val="accent6"/>
        </a:solidFill>
        <a:ln>
          <a:solidFill>
            <a:schemeClr val="accent6"/>
          </a:solidFill>
        </a:ln>
      </dgm:spPr>
      <dgm:t>
        <a:bodyPr/>
        <a:lstStyle/>
        <a:p>
          <a:r>
            <a:rPr lang="en-US" sz="2000" dirty="0"/>
            <a:t>Segment Facilities</a:t>
          </a:r>
        </a:p>
      </dgm:t>
    </dgm:pt>
    <dgm:pt modelId="{C97441BE-30C7-40DE-B8DD-AF7A1F155F21}" type="parTrans" cxnId="{FA293775-57F8-4A6E-9F27-47B51468622B}">
      <dgm:prSet/>
      <dgm:spPr/>
      <dgm:t>
        <a:bodyPr/>
        <a:lstStyle/>
        <a:p>
          <a:endParaRPr lang="en-US" sz="2000"/>
        </a:p>
      </dgm:t>
    </dgm:pt>
    <dgm:pt modelId="{EA11642A-1B02-4F3C-BCA0-172C795EB0A8}" type="sibTrans" cxnId="{FA293775-57F8-4A6E-9F27-47B51468622B}">
      <dgm:prSet/>
      <dgm:spPr/>
      <dgm:t>
        <a:bodyPr/>
        <a:lstStyle/>
        <a:p>
          <a:endParaRPr lang="en-US" sz="2000"/>
        </a:p>
      </dgm:t>
    </dgm:pt>
    <dgm:pt modelId="{648EE920-A61D-49B5-BBC2-DE2CE6FB5752}">
      <dgm:prSet phldrT="[Text]" custT="1"/>
      <dgm:spPr>
        <a:solidFill>
          <a:schemeClr val="accent6"/>
        </a:solidFill>
        <a:ln>
          <a:solidFill>
            <a:schemeClr val="accent6"/>
          </a:solidFill>
        </a:ln>
      </dgm:spPr>
      <dgm:t>
        <a:bodyPr/>
        <a:lstStyle/>
        <a:p>
          <a:r>
            <a:rPr lang="en-US" sz="2000" dirty="0"/>
            <a:t>Urban </a:t>
          </a:r>
        </a:p>
      </dgm:t>
    </dgm:pt>
    <dgm:pt modelId="{8E4972FD-A079-4DD0-930B-574850070452}" type="parTrans" cxnId="{A9BBD565-2B80-4FA3-8936-3B7E0E8B9C4A}">
      <dgm:prSet custT="1"/>
      <dgm:spPr/>
      <dgm:t>
        <a:bodyPr/>
        <a:lstStyle/>
        <a:p>
          <a:endParaRPr lang="en-US" sz="2000"/>
        </a:p>
      </dgm:t>
    </dgm:pt>
    <dgm:pt modelId="{6FB021CF-2535-4CAC-B276-76D262A39B04}" type="sibTrans" cxnId="{A9BBD565-2B80-4FA3-8936-3B7E0E8B9C4A}">
      <dgm:prSet/>
      <dgm:spPr/>
      <dgm:t>
        <a:bodyPr/>
        <a:lstStyle/>
        <a:p>
          <a:endParaRPr lang="en-US" sz="2000"/>
        </a:p>
      </dgm:t>
    </dgm:pt>
    <dgm:pt modelId="{2BBAFE15-B2E9-4161-A61E-B973919E2A26}">
      <dgm:prSet phldrT="[Text]" custT="1"/>
      <dgm:spPr>
        <a:solidFill>
          <a:schemeClr val="accent6"/>
        </a:solidFill>
        <a:ln>
          <a:solidFill>
            <a:schemeClr val="accent6"/>
          </a:solidFill>
        </a:ln>
      </dgm:spPr>
      <dgm:t>
        <a:bodyPr/>
        <a:lstStyle/>
        <a:p>
          <a:r>
            <a:rPr lang="en-US" sz="2000" dirty="0"/>
            <a:t>Limited Access Facilities</a:t>
          </a:r>
        </a:p>
      </dgm:t>
    </dgm:pt>
    <dgm:pt modelId="{A4BCA3E9-1693-431E-AF19-09BEF300CD09}" type="parTrans" cxnId="{4494EE3D-67D9-4C1B-A352-8F57967D3798}">
      <dgm:prSet custT="1"/>
      <dgm:spPr/>
      <dgm:t>
        <a:bodyPr/>
        <a:lstStyle/>
        <a:p>
          <a:endParaRPr lang="en-US" sz="2000"/>
        </a:p>
      </dgm:t>
    </dgm:pt>
    <dgm:pt modelId="{FB43877C-C408-4128-8603-230B6F41782C}" type="sibTrans" cxnId="{4494EE3D-67D9-4C1B-A352-8F57967D3798}">
      <dgm:prSet/>
      <dgm:spPr/>
      <dgm:t>
        <a:bodyPr/>
        <a:lstStyle/>
        <a:p>
          <a:endParaRPr lang="en-US" sz="2000"/>
        </a:p>
      </dgm:t>
    </dgm:pt>
    <dgm:pt modelId="{52FD600F-33D3-46A4-8752-DABA2298B4B2}">
      <dgm:prSet phldrT="[Text]" custT="1"/>
      <dgm:spPr>
        <a:solidFill>
          <a:schemeClr val="accent6"/>
        </a:solidFill>
        <a:ln>
          <a:solidFill>
            <a:schemeClr val="accent6"/>
          </a:solidFill>
        </a:ln>
      </dgm:spPr>
      <dgm:t>
        <a:bodyPr/>
        <a:lstStyle/>
        <a:p>
          <a:r>
            <a:rPr lang="en-US" sz="2000" dirty="0"/>
            <a:t>Arterials</a:t>
          </a:r>
        </a:p>
      </dgm:t>
    </dgm:pt>
    <dgm:pt modelId="{7A9BA029-CED9-473E-AEC9-7E6FA003B87B}" type="parTrans" cxnId="{1498DD80-8CDC-49AA-AEFD-1DE33DA72A55}">
      <dgm:prSet custT="1"/>
      <dgm:spPr/>
      <dgm:t>
        <a:bodyPr/>
        <a:lstStyle/>
        <a:p>
          <a:endParaRPr lang="en-US" sz="2000"/>
        </a:p>
      </dgm:t>
    </dgm:pt>
    <dgm:pt modelId="{8C0D4EFC-FA9A-4872-9AC8-1FCEAF554624}" type="sibTrans" cxnId="{1498DD80-8CDC-49AA-AEFD-1DE33DA72A55}">
      <dgm:prSet/>
      <dgm:spPr/>
      <dgm:t>
        <a:bodyPr/>
        <a:lstStyle/>
        <a:p>
          <a:endParaRPr lang="en-US" sz="2000"/>
        </a:p>
      </dgm:t>
    </dgm:pt>
    <dgm:pt modelId="{56CA4181-9281-472B-B74D-D9ED53B489FC}">
      <dgm:prSet phldrT="[Text]" custT="1"/>
      <dgm:spPr>
        <a:solidFill>
          <a:schemeClr val="accent6"/>
        </a:solidFill>
        <a:ln>
          <a:solidFill>
            <a:schemeClr val="accent6"/>
          </a:solidFill>
        </a:ln>
      </dgm:spPr>
      <dgm:t>
        <a:bodyPr/>
        <a:lstStyle/>
        <a:p>
          <a:r>
            <a:rPr lang="en-US" sz="2000" dirty="0"/>
            <a:t>Rural</a:t>
          </a:r>
        </a:p>
      </dgm:t>
    </dgm:pt>
    <dgm:pt modelId="{19988B0C-AC7E-4CDC-B3C7-B4FFAB037618}" type="parTrans" cxnId="{1F7040DF-0FC0-49F6-9E8A-6F1C4A5B3712}">
      <dgm:prSet custT="1"/>
      <dgm:spPr/>
      <dgm:t>
        <a:bodyPr/>
        <a:lstStyle/>
        <a:p>
          <a:endParaRPr lang="en-US" sz="2000"/>
        </a:p>
      </dgm:t>
    </dgm:pt>
    <dgm:pt modelId="{E27CBD22-866E-4CA2-9E0C-4DA70A742A6A}" type="sibTrans" cxnId="{1F7040DF-0FC0-49F6-9E8A-6F1C4A5B3712}">
      <dgm:prSet/>
      <dgm:spPr/>
      <dgm:t>
        <a:bodyPr/>
        <a:lstStyle/>
        <a:p>
          <a:endParaRPr lang="en-US" sz="2000"/>
        </a:p>
      </dgm:t>
    </dgm:pt>
    <dgm:pt modelId="{4E7D26EB-E7A5-4E56-AC67-48AB38E4E7B3}">
      <dgm:prSet phldrT="[Text]" custT="1"/>
      <dgm:spPr>
        <a:solidFill>
          <a:schemeClr val="accent6"/>
        </a:solidFill>
        <a:ln>
          <a:solidFill>
            <a:schemeClr val="accent6"/>
          </a:solidFill>
        </a:ln>
      </dgm:spPr>
      <dgm:t>
        <a:bodyPr/>
        <a:lstStyle/>
        <a:p>
          <a:r>
            <a:rPr lang="en-US" sz="2000" dirty="0"/>
            <a:t>Urban</a:t>
          </a:r>
        </a:p>
      </dgm:t>
    </dgm:pt>
    <dgm:pt modelId="{F5F4585A-86D0-4558-B8C6-6256CE4D65E3}" type="parTrans" cxnId="{A7C42E15-A4D9-4212-89C9-746ACEB63305}">
      <dgm:prSet custT="1"/>
      <dgm:spPr/>
      <dgm:t>
        <a:bodyPr/>
        <a:lstStyle/>
        <a:p>
          <a:endParaRPr lang="en-US" sz="2000"/>
        </a:p>
      </dgm:t>
    </dgm:pt>
    <dgm:pt modelId="{470D59C6-DDAC-49D6-8387-18D2FBA05DB7}" type="sibTrans" cxnId="{A7C42E15-A4D9-4212-89C9-746ACEB63305}">
      <dgm:prSet/>
      <dgm:spPr/>
      <dgm:t>
        <a:bodyPr/>
        <a:lstStyle/>
        <a:p>
          <a:endParaRPr lang="en-US" sz="2000"/>
        </a:p>
      </dgm:t>
    </dgm:pt>
    <dgm:pt modelId="{3DC435F2-BDAF-409F-93C6-8BDADCA5B1F2}">
      <dgm:prSet phldrT="[Text]" custT="1"/>
      <dgm:spPr>
        <a:solidFill>
          <a:schemeClr val="accent6"/>
        </a:solidFill>
        <a:ln>
          <a:solidFill>
            <a:schemeClr val="accent6"/>
          </a:solidFill>
        </a:ln>
      </dgm:spPr>
      <dgm:t>
        <a:bodyPr/>
        <a:lstStyle/>
        <a:p>
          <a:r>
            <a:rPr lang="en-US" sz="2000" dirty="0"/>
            <a:t>Rural</a:t>
          </a:r>
        </a:p>
      </dgm:t>
    </dgm:pt>
    <dgm:pt modelId="{5BF26A05-E11F-4770-B3E5-8587FE4D7DF5}" type="parTrans" cxnId="{F8FED277-5C45-456A-880A-FAC128DF8591}">
      <dgm:prSet custT="1"/>
      <dgm:spPr/>
      <dgm:t>
        <a:bodyPr/>
        <a:lstStyle/>
        <a:p>
          <a:endParaRPr lang="en-US" sz="2000"/>
        </a:p>
      </dgm:t>
    </dgm:pt>
    <dgm:pt modelId="{17817532-E531-4E36-8F4E-FC5BFE57EF62}" type="sibTrans" cxnId="{F8FED277-5C45-456A-880A-FAC128DF8591}">
      <dgm:prSet/>
      <dgm:spPr/>
      <dgm:t>
        <a:bodyPr/>
        <a:lstStyle/>
        <a:p>
          <a:endParaRPr lang="en-US" sz="2000"/>
        </a:p>
      </dgm:t>
    </dgm:pt>
    <dgm:pt modelId="{95852C4E-49D9-44F4-A720-565D9DF737E9}">
      <dgm:prSet phldrT="[Text]" custT="1"/>
      <dgm:spPr>
        <a:solidFill>
          <a:schemeClr val="accent6"/>
        </a:solidFill>
        <a:ln>
          <a:solidFill>
            <a:schemeClr val="accent6"/>
          </a:solidFill>
        </a:ln>
      </dgm:spPr>
      <dgm:t>
        <a:bodyPr/>
        <a:lstStyle/>
        <a:p>
          <a:pPr marL="0" lvl="0" indent="0" algn="ctr" defTabSz="889000">
            <a:lnSpc>
              <a:spcPct val="90000"/>
            </a:lnSpc>
            <a:spcBef>
              <a:spcPct val="0"/>
            </a:spcBef>
            <a:spcAft>
              <a:spcPts val="0"/>
            </a:spcAft>
            <a:buNone/>
          </a:pPr>
          <a:r>
            <a:rPr lang="en-US" sz="2000" kern="1200" dirty="0">
              <a:solidFill>
                <a:srgbClr val="FFFFFF"/>
              </a:solidFill>
              <a:latin typeface="Century Schoolbook" panose="02040604050505020304"/>
              <a:ea typeface="+mn-ea"/>
              <a:cs typeface="+mn-cs"/>
            </a:rPr>
            <a:t>Intersection</a:t>
          </a:r>
        </a:p>
        <a:p>
          <a:pPr marL="0" lvl="0" indent="0" algn="ctr" defTabSz="889000">
            <a:lnSpc>
              <a:spcPct val="90000"/>
            </a:lnSpc>
            <a:spcBef>
              <a:spcPct val="0"/>
            </a:spcBef>
            <a:spcAft>
              <a:spcPts val="0"/>
            </a:spcAft>
            <a:buNone/>
          </a:pPr>
          <a:r>
            <a:rPr lang="en-US" sz="2000" kern="1200" dirty="0">
              <a:solidFill>
                <a:srgbClr val="FFFFFF"/>
              </a:solidFill>
              <a:latin typeface="Century Schoolbook" panose="02040604050505020304"/>
              <a:ea typeface="+mn-ea"/>
              <a:cs typeface="+mn-cs"/>
            </a:rPr>
            <a:t>Facilities</a:t>
          </a:r>
        </a:p>
      </dgm:t>
    </dgm:pt>
    <dgm:pt modelId="{E06DDF1D-0CBA-458B-A86F-445A3B12FE93}" type="sibTrans" cxnId="{B34D6436-A5F9-4F57-8020-EDC74F1BF884}">
      <dgm:prSet/>
      <dgm:spPr/>
      <dgm:t>
        <a:bodyPr/>
        <a:lstStyle/>
        <a:p>
          <a:endParaRPr lang="en-US" sz="2000"/>
        </a:p>
      </dgm:t>
    </dgm:pt>
    <dgm:pt modelId="{6CFD81D1-57D8-4391-A479-99DE81CBA707}" type="parTrans" cxnId="{B34D6436-A5F9-4F57-8020-EDC74F1BF884}">
      <dgm:prSet/>
      <dgm:spPr/>
      <dgm:t>
        <a:bodyPr/>
        <a:lstStyle/>
        <a:p>
          <a:endParaRPr lang="en-US" sz="2000"/>
        </a:p>
      </dgm:t>
    </dgm:pt>
    <dgm:pt modelId="{852A8BD0-E714-4230-AEC3-0E72E73FC76B}">
      <dgm:prSet custT="1"/>
      <dgm:spPr>
        <a:solidFill>
          <a:srgbClr val="9B7362"/>
        </a:solidFill>
        <a:ln w="13970" cap="flat" cmpd="sng" algn="ctr">
          <a:solidFill>
            <a:srgbClr val="9B7362"/>
          </a:solidFill>
          <a:prstDash val="solid"/>
        </a:ln>
        <a:effectLst/>
      </dgm:spPr>
      <dgm:t>
        <a:bodyPr spcFirstLastPara="0" vert="horz" wrap="square" lIns="12700" tIns="12700" rIns="12700" bIns="12700" numCol="1" spcCol="1270" anchor="ctr" anchorCtr="0"/>
        <a:lstStyle/>
        <a:p>
          <a:r>
            <a:rPr lang="en-US" sz="2000" kern="1200" dirty="0">
              <a:solidFill>
                <a:srgbClr val="FFFFFF"/>
              </a:solidFill>
              <a:latin typeface="Century Schoolbook" panose="02040604050505020304"/>
              <a:ea typeface="+mn-ea"/>
              <a:cs typeface="+mn-cs"/>
            </a:rPr>
            <a:t>Urban</a:t>
          </a:r>
        </a:p>
      </dgm:t>
    </dgm:pt>
    <dgm:pt modelId="{8F1A0468-5427-4FA3-84B4-C1F25CB161B4}" type="parTrans" cxnId="{0EA29DE2-8AD7-4010-B313-B2D8C91AE7E6}">
      <dgm:prSet/>
      <dgm:spPr/>
      <dgm:t>
        <a:bodyPr/>
        <a:lstStyle/>
        <a:p>
          <a:endParaRPr lang="en-US"/>
        </a:p>
      </dgm:t>
    </dgm:pt>
    <dgm:pt modelId="{12860C92-79A4-4307-9334-37FAC6F5DB15}" type="sibTrans" cxnId="{0EA29DE2-8AD7-4010-B313-B2D8C91AE7E6}">
      <dgm:prSet/>
      <dgm:spPr/>
      <dgm:t>
        <a:bodyPr/>
        <a:lstStyle/>
        <a:p>
          <a:endParaRPr lang="en-US"/>
        </a:p>
      </dgm:t>
    </dgm:pt>
    <dgm:pt modelId="{626E5519-E104-42B4-8D0B-DB26A8F02B25}">
      <dgm:prSet custT="1"/>
      <dgm:spPr>
        <a:solidFill>
          <a:srgbClr val="9B7362"/>
        </a:solidFill>
        <a:ln w="13970" cap="flat" cmpd="sng" algn="ctr">
          <a:solidFill>
            <a:srgbClr val="9B7362"/>
          </a:solidFill>
          <a:prstDash val="solid"/>
        </a:ln>
        <a:effectLst/>
      </dgm:spPr>
      <dgm:t>
        <a:bodyPr spcFirstLastPara="0" vert="horz" wrap="square" lIns="12700" tIns="12700" rIns="12700" bIns="12700" numCol="1" spcCol="1270" anchor="ctr" anchorCtr="0"/>
        <a:lstStyle/>
        <a:p>
          <a:pPr marL="0" lvl="0" indent="0" algn="ctr" defTabSz="889000">
            <a:lnSpc>
              <a:spcPct val="90000"/>
            </a:lnSpc>
            <a:spcBef>
              <a:spcPct val="0"/>
            </a:spcBef>
            <a:spcAft>
              <a:spcPct val="35000"/>
            </a:spcAft>
            <a:buNone/>
          </a:pPr>
          <a:r>
            <a:rPr lang="en-US" sz="2000" kern="1200" dirty="0">
              <a:solidFill>
                <a:srgbClr val="FFFFFF"/>
              </a:solidFill>
              <a:latin typeface="Century Schoolbook" panose="02040604050505020304"/>
              <a:ea typeface="+mn-ea"/>
              <a:cs typeface="+mn-cs"/>
            </a:rPr>
            <a:t>Rural</a:t>
          </a:r>
        </a:p>
      </dgm:t>
    </dgm:pt>
    <dgm:pt modelId="{E3CEF635-6D8E-4781-86AB-CC84AE3EDF19}" type="parTrans" cxnId="{B9D338A8-F1D2-43AA-AA14-18C032E6F70C}">
      <dgm:prSet/>
      <dgm:spPr/>
      <dgm:t>
        <a:bodyPr/>
        <a:lstStyle/>
        <a:p>
          <a:endParaRPr lang="en-US"/>
        </a:p>
      </dgm:t>
    </dgm:pt>
    <dgm:pt modelId="{C37D09D1-20C9-47E0-A39E-1EB99C5F268D}" type="sibTrans" cxnId="{B9D338A8-F1D2-43AA-AA14-18C032E6F70C}">
      <dgm:prSet/>
      <dgm:spPr/>
      <dgm:t>
        <a:bodyPr/>
        <a:lstStyle/>
        <a:p>
          <a:endParaRPr lang="en-US"/>
        </a:p>
      </dgm:t>
    </dgm:pt>
    <dgm:pt modelId="{F318600C-0C5D-41D6-9D06-D8B15D923EB4}" type="pres">
      <dgm:prSet presAssocID="{C2475EC6-D305-445D-BD75-4989EE1AEC07}" presName="hierChild1" presStyleCnt="0">
        <dgm:presLayoutVars>
          <dgm:orgChart val="1"/>
          <dgm:chPref val="1"/>
          <dgm:dir/>
          <dgm:animOne val="branch"/>
          <dgm:animLvl val="lvl"/>
          <dgm:resizeHandles/>
        </dgm:presLayoutVars>
      </dgm:prSet>
      <dgm:spPr/>
    </dgm:pt>
    <dgm:pt modelId="{8E7AD75E-CA91-479A-A96D-E746AC67584B}" type="pres">
      <dgm:prSet presAssocID="{5A956BC6-ACC2-4B36-9177-3B86C0985461}" presName="hierRoot1" presStyleCnt="0">
        <dgm:presLayoutVars>
          <dgm:hierBranch val="init"/>
        </dgm:presLayoutVars>
      </dgm:prSet>
      <dgm:spPr/>
    </dgm:pt>
    <dgm:pt modelId="{608C0F97-7DF8-4F0A-8A53-F3640A6DE9BB}" type="pres">
      <dgm:prSet presAssocID="{5A956BC6-ACC2-4B36-9177-3B86C0985461}" presName="rootComposite1" presStyleCnt="0"/>
      <dgm:spPr/>
    </dgm:pt>
    <dgm:pt modelId="{3090200B-F6F1-4167-845E-166F94C7D85F}" type="pres">
      <dgm:prSet presAssocID="{5A956BC6-ACC2-4B36-9177-3B86C0985461}" presName="rootText1" presStyleLbl="node0" presStyleIdx="0" presStyleCnt="2" custLinFactNeighborX="-3537" custLinFactNeighborY="3549">
        <dgm:presLayoutVars>
          <dgm:chPref val="3"/>
        </dgm:presLayoutVars>
      </dgm:prSet>
      <dgm:spPr/>
    </dgm:pt>
    <dgm:pt modelId="{BC749186-B537-4D87-B024-760DEF0139C0}" type="pres">
      <dgm:prSet presAssocID="{5A956BC6-ACC2-4B36-9177-3B86C0985461}" presName="rootConnector1" presStyleLbl="node1" presStyleIdx="0" presStyleCnt="0"/>
      <dgm:spPr/>
    </dgm:pt>
    <dgm:pt modelId="{E1579800-FB5C-4F3A-B1F4-5770EB1E71B3}" type="pres">
      <dgm:prSet presAssocID="{5A956BC6-ACC2-4B36-9177-3B86C0985461}" presName="hierChild2" presStyleCnt="0"/>
      <dgm:spPr/>
    </dgm:pt>
    <dgm:pt modelId="{B877BCD3-AD75-4EDD-8882-2FF1266F4989}" type="pres">
      <dgm:prSet presAssocID="{A4BCA3E9-1693-431E-AF19-09BEF300CD09}" presName="Name37" presStyleLbl="parChTrans1D2" presStyleIdx="0" presStyleCnt="4"/>
      <dgm:spPr/>
    </dgm:pt>
    <dgm:pt modelId="{049FB597-E4F8-4602-92C2-41A5761461F2}" type="pres">
      <dgm:prSet presAssocID="{2BBAFE15-B2E9-4161-A61E-B973919E2A26}" presName="hierRoot2" presStyleCnt="0">
        <dgm:presLayoutVars>
          <dgm:hierBranch val="init"/>
        </dgm:presLayoutVars>
      </dgm:prSet>
      <dgm:spPr/>
    </dgm:pt>
    <dgm:pt modelId="{9CD5F7C4-3030-45D5-B6C1-FEAFABF33930}" type="pres">
      <dgm:prSet presAssocID="{2BBAFE15-B2E9-4161-A61E-B973919E2A26}" presName="rootComposite" presStyleCnt="0"/>
      <dgm:spPr/>
    </dgm:pt>
    <dgm:pt modelId="{4BA11ABF-C3A2-4E44-9174-A1691536A058}" type="pres">
      <dgm:prSet presAssocID="{2BBAFE15-B2E9-4161-A61E-B973919E2A26}" presName="rootText" presStyleLbl="node2" presStyleIdx="0" presStyleCnt="4" custScaleX="99967" custLinFactNeighborX="-43465" custLinFactNeighborY="-6859">
        <dgm:presLayoutVars>
          <dgm:chPref val="3"/>
        </dgm:presLayoutVars>
      </dgm:prSet>
      <dgm:spPr/>
    </dgm:pt>
    <dgm:pt modelId="{CD884B23-A5EA-46C4-8E06-CC6A64EFFB4C}" type="pres">
      <dgm:prSet presAssocID="{2BBAFE15-B2E9-4161-A61E-B973919E2A26}" presName="rootConnector" presStyleLbl="node2" presStyleIdx="0" presStyleCnt="4"/>
      <dgm:spPr/>
    </dgm:pt>
    <dgm:pt modelId="{9D633887-D6AC-4643-AC7F-5086A449B41E}" type="pres">
      <dgm:prSet presAssocID="{2BBAFE15-B2E9-4161-A61E-B973919E2A26}" presName="hierChild4" presStyleCnt="0"/>
      <dgm:spPr/>
    </dgm:pt>
    <dgm:pt modelId="{9A129CF8-4189-4D5D-AD0D-00CFF104A70A}" type="pres">
      <dgm:prSet presAssocID="{F5F4585A-86D0-4558-B8C6-6256CE4D65E3}" presName="Name37" presStyleLbl="parChTrans1D3" presStyleIdx="0" presStyleCnt="4"/>
      <dgm:spPr/>
    </dgm:pt>
    <dgm:pt modelId="{652F97BA-F2E8-441A-9341-806985D4B85C}" type="pres">
      <dgm:prSet presAssocID="{4E7D26EB-E7A5-4E56-AC67-48AB38E4E7B3}" presName="hierRoot2" presStyleCnt="0">
        <dgm:presLayoutVars>
          <dgm:hierBranch val="init"/>
        </dgm:presLayoutVars>
      </dgm:prSet>
      <dgm:spPr/>
    </dgm:pt>
    <dgm:pt modelId="{4D78C199-875A-47D6-B22F-DFBB1A577076}" type="pres">
      <dgm:prSet presAssocID="{4E7D26EB-E7A5-4E56-AC67-48AB38E4E7B3}" presName="rootComposite" presStyleCnt="0"/>
      <dgm:spPr/>
    </dgm:pt>
    <dgm:pt modelId="{A12CF0E7-AEE7-459B-80B7-384C547955B2}" type="pres">
      <dgm:prSet presAssocID="{4E7D26EB-E7A5-4E56-AC67-48AB38E4E7B3}" presName="rootText" presStyleLbl="node3" presStyleIdx="0" presStyleCnt="4" custScaleX="94388" custScaleY="57885" custLinFactNeighborX="-47759" custLinFactNeighborY="-18809">
        <dgm:presLayoutVars>
          <dgm:chPref val="3"/>
        </dgm:presLayoutVars>
      </dgm:prSet>
      <dgm:spPr/>
    </dgm:pt>
    <dgm:pt modelId="{F79EA708-803F-48CB-A6A6-0CDB17C164D7}" type="pres">
      <dgm:prSet presAssocID="{4E7D26EB-E7A5-4E56-AC67-48AB38E4E7B3}" presName="rootConnector" presStyleLbl="node3" presStyleIdx="0" presStyleCnt="4"/>
      <dgm:spPr/>
    </dgm:pt>
    <dgm:pt modelId="{A56737C1-80DD-4BCB-9FEE-A860B60EEC2B}" type="pres">
      <dgm:prSet presAssocID="{4E7D26EB-E7A5-4E56-AC67-48AB38E4E7B3}" presName="hierChild4" presStyleCnt="0"/>
      <dgm:spPr/>
    </dgm:pt>
    <dgm:pt modelId="{A9100624-00CF-4BAE-9E3C-5A4D654F854B}" type="pres">
      <dgm:prSet presAssocID="{4E7D26EB-E7A5-4E56-AC67-48AB38E4E7B3}" presName="hierChild5" presStyleCnt="0"/>
      <dgm:spPr/>
    </dgm:pt>
    <dgm:pt modelId="{9EC31A32-4E09-4988-8316-4B103BE5BDD7}" type="pres">
      <dgm:prSet presAssocID="{5BF26A05-E11F-4770-B3E5-8587FE4D7DF5}" presName="Name37" presStyleLbl="parChTrans1D3" presStyleIdx="1" presStyleCnt="4"/>
      <dgm:spPr/>
    </dgm:pt>
    <dgm:pt modelId="{092A7E91-B33A-40DF-8DB3-D29B345C3819}" type="pres">
      <dgm:prSet presAssocID="{3DC435F2-BDAF-409F-93C6-8BDADCA5B1F2}" presName="hierRoot2" presStyleCnt="0">
        <dgm:presLayoutVars>
          <dgm:hierBranch val="init"/>
        </dgm:presLayoutVars>
      </dgm:prSet>
      <dgm:spPr/>
    </dgm:pt>
    <dgm:pt modelId="{705A3359-B7B3-49EB-8BF1-D1976FCCF049}" type="pres">
      <dgm:prSet presAssocID="{3DC435F2-BDAF-409F-93C6-8BDADCA5B1F2}" presName="rootComposite" presStyleCnt="0"/>
      <dgm:spPr/>
    </dgm:pt>
    <dgm:pt modelId="{7C6F36C8-A101-453A-B73F-3325284FC622}" type="pres">
      <dgm:prSet presAssocID="{3DC435F2-BDAF-409F-93C6-8BDADCA5B1F2}" presName="rootText" presStyleLbl="node3" presStyleIdx="1" presStyleCnt="4" custScaleX="94388" custScaleY="57656" custLinFactNeighborX="-47459" custLinFactNeighborY="-30927">
        <dgm:presLayoutVars>
          <dgm:chPref val="3"/>
        </dgm:presLayoutVars>
      </dgm:prSet>
      <dgm:spPr/>
    </dgm:pt>
    <dgm:pt modelId="{349AA1AD-EEE3-4BDE-9DAD-C5C69077F77F}" type="pres">
      <dgm:prSet presAssocID="{3DC435F2-BDAF-409F-93C6-8BDADCA5B1F2}" presName="rootConnector" presStyleLbl="node3" presStyleIdx="1" presStyleCnt="4"/>
      <dgm:spPr/>
    </dgm:pt>
    <dgm:pt modelId="{AB6F045D-D797-4DBA-A77B-2D933E191D2A}" type="pres">
      <dgm:prSet presAssocID="{3DC435F2-BDAF-409F-93C6-8BDADCA5B1F2}" presName="hierChild4" presStyleCnt="0"/>
      <dgm:spPr/>
    </dgm:pt>
    <dgm:pt modelId="{81BFCBBA-313A-4225-9203-027C4C2F3C44}" type="pres">
      <dgm:prSet presAssocID="{3DC435F2-BDAF-409F-93C6-8BDADCA5B1F2}" presName="hierChild5" presStyleCnt="0"/>
      <dgm:spPr/>
    </dgm:pt>
    <dgm:pt modelId="{98D13B6C-75B7-4853-9A44-C3546B1C6280}" type="pres">
      <dgm:prSet presAssocID="{2BBAFE15-B2E9-4161-A61E-B973919E2A26}" presName="hierChild5" presStyleCnt="0"/>
      <dgm:spPr/>
    </dgm:pt>
    <dgm:pt modelId="{F6E7CC7F-2E2D-452D-988D-DC81146C8464}" type="pres">
      <dgm:prSet presAssocID="{7A9BA029-CED9-473E-AEC9-7E6FA003B87B}" presName="Name37" presStyleLbl="parChTrans1D2" presStyleIdx="1" presStyleCnt="4"/>
      <dgm:spPr/>
    </dgm:pt>
    <dgm:pt modelId="{ED00CA5F-B020-4CAC-8945-2354FBC2E2F4}" type="pres">
      <dgm:prSet presAssocID="{52FD600F-33D3-46A4-8752-DABA2298B4B2}" presName="hierRoot2" presStyleCnt="0">
        <dgm:presLayoutVars>
          <dgm:hierBranch val="init"/>
        </dgm:presLayoutVars>
      </dgm:prSet>
      <dgm:spPr/>
    </dgm:pt>
    <dgm:pt modelId="{4BB91111-EFBD-4D0B-8420-17D5FAD20982}" type="pres">
      <dgm:prSet presAssocID="{52FD600F-33D3-46A4-8752-DABA2298B4B2}" presName="rootComposite" presStyleCnt="0"/>
      <dgm:spPr/>
    </dgm:pt>
    <dgm:pt modelId="{36028387-D4D7-4BBF-BA04-3922D6254A51}" type="pres">
      <dgm:prSet presAssocID="{52FD600F-33D3-46A4-8752-DABA2298B4B2}" presName="rootText" presStyleLbl="node2" presStyleIdx="1" presStyleCnt="4" custLinFactNeighborX="27104" custLinFactNeighborY="-7320">
        <dgm:presLayoutVars>
          <dgm:chPref val="3"/>
        </dgm:presLayoutVars>
      </dgm:prSet>
      <dgm:spPr/>
    </dgm:pt>
    <dgm:pt modelId="{7727EC29-E1A7-422E-BDCB-E34BE814DAA2}" type="pres">
      <dgm:prSet presAssocID="{52FD600F-33D3-46A4-8752-DABA2298B4B2}" presName="rootConnector" presStyleLbl="node2" presStyleIdx="1" presStyleCnt="4"/>
      <dgm:spPr/>
    </dgm:pt>
    <dgm:pt modelId="{DC033B57-C9E6-4E61-B785-DE90F46F14BA}" type="pres">
      <dgm:prSet presAssocID="{52FD600F-33D3-46A4-8752-DABA2298B4B2}" presName="hierChild4" presStyleCnt="0"/>
      <dgm:spPr/>
    </dgm:pt>
    <dgm:pt modelId="{558BBD92-F4A9-4116-882C-311CA35BF22D}" type="pres">
      <dgm:prSet presAssocID="{8F1A0468-5427-4FA3-84B4-C1F25CB161B4}" presName="Name37" presStyleLbl="parChTrans1D3" presStyleIdx="2" presStyleCnt="4"/>
      <dgm:spPr/>
    </dgm:pt>
    <dgm:pt modelId="{6C9EE202-28F4-4F3E-8CCC-59ADB99F10E5}" type="pres">
      <dgm:prSet presAssocID="{852A8BD0-E714-4230-AEC3-0E72E73FC76B}" presName="hierRoot2" presStyleCnt="0">
        <dgm:presLayoutVars>
          <dgm:hierBranch val="init"/>
        </dgm:presLayoutVars>
      </dgm:prSet>
      <dgm:spPr/>
    </dgm:pt>
    <dgm:pt modelId="{DCAD9BD7-0D85-43C4-B9A2-CBD44D846A33}" type="pres">
      <dgm:prSet presAssocID="{852A8BD0-E714-4230-AEC3-0E72E73FC76B}" presName="rootComposite" presStyleCnt="0"/>
      <dgm:spPr/>
    </dgm:pt>
    <dgm:pt modelId="{A13F3FFC-C2BB-4737-91C6-8B8440FC2916}" type="pres">
      <dgm:prSet presAssocID="{852A8BD0-E714-4230-AEC3-0E72E73FC76B}" presName="rootText" presStyleLbl="node3" presStyleIdx="2" presStyleCnt="4" custScaleX="94388" custScaleY="57656" custLinFactNeighborX="22659" custLinFactNeighborY="-17022">
        <dgm:presLayoutVars>
          <dgm:chPref val="3"/>
        </dgm:presLayoutVars>
      </dgm:prSet>
      <dgm:spPr>
        <a:xfrm>
          <a:off x="4509025" y="2329862"/>
          <a:ext cx="1652579" cy="826289"/>
        </a:xfrm>
        <a:prstGeom prst="rect">
          <a:avLst/>
        </a:prstGeom>
      </dgm:spPr>
    </dgm:pt>
    <dgm:pt modelId="{30FD8AED-2225-46D3-B59B-5D78AD583EF8}" type="pres">
      <dgm:prSet presAssocID="{852A8BD0-E714-4230-AEC3-0E72E73FC76B}" presName="rootConnector" presStyleLbl="node3" presStyleIdx="2" presStyleCnt="4"/>
      <dgm:spPr/>
    </dgm:pt>
    <dgm:pt modelId="{2BE67254-4905-4D37-B08C-F74091F31B0B}" type="pres">
      <dgm:prSet presAssocID="{852A8BD0-E714-4230-AEC3-0E72E73FC76B}" presName="hierChild4" presStyleCnt="0"/>
      <dgm:spPr/>
    </dgm:pt>
    <dgm:pt modelId="{8D0E9A80-0FDA-49C5-BBF7-28D15ABBAF92}" type="pres">
      <dgm:prSet presAssocID="{852A8BD0-E714-4230-AEC3-0E72E73FC76B}" presName="hierChild5" presStyleCnt="0"/>
      <dgm:spPr/>
    </dgm:pt>
    <dgm:pt modelId="{96BFC3A4-74BA-413D-BFA3-784D1631E089}" type="pres">
      <dgm:prSet presAssocID="{E3CEF635-6D8E-4781-86AB-CC84AE3EDF19}" presName="Name37" presStyleLbl="parChTrans1D3" presStyleIdx="3" presStyleCnt="4"/>
      <dgm:spPr/>
    </dgm:pt>
    <dgm:pt modelId="{F79A4F36-96CF-495B-9100-C8724ABC7FDA}" type="pres">
      <dgm:prSet presAssocID="{626E5519-E104-42B4-8D0B-DB26A8F02B25}" presName="hierRoot2" presStyleCnt="0">
        <dgm:presLayoutVars>
          <dgm:hierBranch val="init"/>
        </dgm:presLayoutVars>
      </dgm:prSet>
      <dgm:spPr/>
    </dgm:pt>
    <dgm:pt modelId="{E19D1AA0-BD6D-421F-A59D-12EC636CBD8A}" type="pres">
      <dgm:prSet presAssocID="{626E5519-E104-42B4-8D0B-DB26A8F02B25}" presName="rootComposite" presStyleCnt="0"/>
      <dgm:spPr/>
    </dgm:pt>
    <dgm:pt modelId="{4E058129-DF2F-4722-AFD2-2891B880FE51}" type="pres">
      <dgm:prSet presAssocID="{626E5519-E104-42B4-8D0B-DB26A8F02B25}" presName="rootText" presStyleLbl="node3" presStyleIdx="3" presStyleCnt="4" custScaleX="94388" custScaleY="57656" custLinFactNeighborX="23592" custLinFactNeighborY="-28387">
        <dgm:presLayoutVars>
          <dgm:chPref val="3"/>
        </dgm:presLayoutVars>
      </dgm:prSet>
      <dgm:spPr>
        <a:xfrm>
          <a:off x="4396644" y="3495062"/>
          <a:ext cx="1856236" cy="566931"/>
        </a:xfrm>
        <a:prstGeom prst="rect">
          <a:avLst/>
        </a:prstGeom>
      </dgm:spPr>
    </dgm:pt>
    <dgm:pt modelId="{07B96141-249D-409A-ADA3-5E9E6E6AC2C9}" type="pres">
      <dgm:prSet presAssocID="{626E5519-E104-42B4-8D0B-DB26A8F02B25}" presName="rootConnector" presStyleLbl="node3" presStyleIdx="3" presStyleCnt="4"/>
      <dgm:spPr/>
    </dgm:pt>
    <dgm:pt modelId="{6D834FB1-C47C-4B5B-86C3-98292F7593D6}" type="pres">
      <dgm:prSet presAssocID="{626E5519-E104-42B4-8D0B-DB26A8F02B25}" presName="hierChild4" presStyleCnt="0"/>
      <dgm:spPr/>
    </dgm:pt>
    <dgm:pt modelId="{765AC0AD-344D-4722-A20B-1FDC6C91B3AE}" type="pres">
      <dgm:prSet presAssocID="{626E5519-E104-42B4-8D0B-DB26A8F02B25}" presName="hierChild5" presStyleCnt="0"/>
      <dgm:spPr/>
    </dgm:pt>
    <dgm:pt modelId="{5BD0150F-C9E6-43BD-BF0B-19529FBD09DB}" type="pres">
      <dgm:prSet presAssocID="{52FD600F-33D3-46A4-8752-DABA2298B4B2}" presName="hierChild5" presStyleCnt="0"/>
      <dgm:spPr/>
    </dgm:pt>
    <dgm:pt modelId="{40420D99-CD85-4617-A08B-5C3347C96661}" type="pres">
      <dgm:prSet presAssocID="{5A956BC6-ACC2-4B36-9177-3B86C0985461}" presName="hierChild3" presStyleCnt="0"/>
      <dgm:spPr/>
    </dgm:pt>
    <dgm:pt modelId="{569D0570-720A-41F2-A95F-602F097D727C}" type="pres">
      <dgm:prSet presAssocID="{95852C4E-49D9-44F4-A720-565D9DF737E9}" presName="hierRoot1" presStyleCnt="0">
        <dgm:presLayoutVars>
          <dgm:hierBranch val="init"/>
        </dgm:presLayoutVars>
      </dgm:prSet>
      <dgm:spPr/>
    </dgm:pt>
    <dgm:pt modelId="{0A494689-4FE7-46CF-BAB5-9415FF500454}" type="pres">
      <dgm:prSet presAssocID="{95852C4E-49D9-44F4-A720-565D9DF737E9}" presName="rootComposite1" presStyleCnt="0"/>
      <dgm:spPr/>
    </dgm:pt>
    <dgm:pt modelId="{E705FD8D-3AF5-43CC-9963-26E1EFD57E05}" type="pres">
      <dgm:prSet presAssocID="{95852C4E-49D9-44F4-A720-565D9DF737E9}" presName="rootText1" presStyleLbl="node0" presStyleIdx="1" presStyleCnt="2" custLinFactNeighborX="41347" custLinFactNeighborY="3549">
        <dgm:presLayoutVars>
          <dgm:chPref val="3"/>
        </dgm:presLayoutVars>
      </dgm:prSet>
      <dgm:spPr/>
    </dgm:pt>
    <dgm:pt modelId="{77E78AD0-FB0F-4F40-9B2F-C0ADB3C0A145}" type="pres">
      <dgm:prSet presAssocID="{95852C4E-49D9-44F4-A720-565D9DF737E9}" presName="rootConnector1" presStyleLbl="node1" presStyleIdx="0" presStyleCnt="0"/>
      <dgm:spPr/>
    </dgm:pt>
    <dgm:pt modelId="{C90BDFA4-F15E-40A3-8DB4-30FEEDC7C831}" type="pres">
      <dgm:prSet presAssocID="{95852C4E-49D9-44F4-A720-565D9DF737E9}" presName="hierChild2" presStyleCnt="0"/>
      <dgm:spPr/>
    </dgm:pt>
    <dgm:pt modelId="{C8A329CA-6DDE-449D-ACD5-9A1ECAD171D4}" type="pres">
      <dgm:prSet presAssocID="{8E4972FD-A079-4DD0-930B-574850070452}" presName="Name37" presStyleLbl="parChTrans1D2" presStyleIdx="2" presStyleCnt="4"/>
      <dgm:spPr/>
    </dgm:pt>
    <dgm:pt modelId="{163F8571-494B-4E55-ACA5-B0C014EDB906}" type="pres">
      <dgm:prSet presAssocID="{648EE920-A61D-49B5-BBC2-DE2CE6FB5752}" presName="hierRoot2" presStyleCnt="0">
        <dgm:presLayoutVars>
          <dgm:hierBranch val="init"/>
        </dgm:presLayoutVars>
      </dgm:prSet>
      <dgm:spPr/>
    </dgm:pt>
    <dgm:pt modelId="{2FB083D9-1085-4F73-943F-FC5ACA556F83}" type="pres">
      <dgm:prSet presAssocID="{648EE920-A61D-49B5-BBC2-DE2CE6FB5752}" presName="rootComposite" presStyleCnt="0"/>
      <dgm:spPr/>
    </dgm:pt>
    <dgm:pt modelId="{E269A2D6-096E-4AC4-84CD-23863930B424}" type="pres">
      <dgm:prSet presAssocID="{648EE920-A61D-49B5-BBC2-DE2CE6FB5752}" presName="rootText" presStyleLbl="node2" presStyleIdx="2" presStyleCnt="4" custScaleX="81227" custScaleY="75324" custLinFactNeighborX="40122" custLinFactNeighborY="-2654">
        <dgm:presLayoutVars>
          <dgm:chPref val="3"/>
        </dgm:presLayoutVars>
      </dgm:prSet>
      <dgm:spPr/>
    </dgm:pt>
    <dgm:pt modelId="{1808C894-7523-4A2E-B1F8-8A1A3880B1D1}" type="pres">
      <dgm:prSet presAssocID="{648EE920-A61D-49B5-BBC2-DE2CE6FB5752}" presName="rootConnector" presStyleLbl="node2" presStyleIdx="2" presStyleCnt="4"/>
      <dgm:spPr/>
    </dgm:pt>
    <dgm:pt modelId="{2CAEDF37-C4FA-4B58-A0F4-F3CF2755A67A}" type="pres">
      <dgm:prSet presAssocID="{648EE920-A61D-49B5-BBC2-DE2CE6FB5752}" presName="hierChild4" presStyleCnt="0"/>
      <dgm:spPr/>
    </dgm:pt>
    <dgm:pt modelId="{D7CE4385-520E-4979-9619-03C11033CC43}" type="pres">
      <dgm:prSet presAssocID="{648EE920-A61D-49B5-BBC2-DE2CE6FB5752}" presName="hierChild5" presStyleCnt="0"/>
      <dgm:spPr/>
    </dgm:pt>
    <dgm:pt modelId="{882B74C7-0287-41D9-A841-90ED80E793AF}" type="pres">
      <dgm:prSet presAssocID="{19988B0C-AC7E-4CDC-B3C7-B4FFAB037618}" presName="Name37" presStyleLbl="parChTrans1D2" presStyleIdx="3" presStyleCnt="4"/>
      <dgm:spPr/>
    </dgm:pt>
    <dgm:pt modelId="{C6C5F333-422C-4990-9072-2725CF138D97}" type="pres">
      <dgm:prSet presAssocID="{56CA4181-9281-472B-B74D-D9ED53B489FC}" presName="hierRoot2" presStyleCnt="0">
        <dgm:presLayoutVars>
          <dgm:hierBranch val="init"/>
        </dgm:presLayoutVars>
      </dgm:prSet>
      <dgm:spPr/>
    </dgm:pt>
    <dgm:pt modelId="{A9A6BC76-C7B0-4632-983E-EDD0ECC59AEE}" type="pres">
      <dgm:prSet presAssocID="{56CA4181-9281-472B-B74D-D9ED53B489FC}" presName="rootComposite" presStyleCnt="0"/>
      <dgm:spPr/>
    </dgm:pt>
    <dgm:pt modelId="{44BABDC6-8B33-4F0D-9ACF-8DEF1C302228}" type="pres">
      <dgm:prSet presAssocID="{56CA4181-9281-472B-B74D-D9ED53B489FC}" presName="rootText" presStyleLbl="node2" presStyleIdx="3" presStyleCnt="4" custScaleX="81199" custScaleY="74879" custLinFactNeighborX="46536" custLinFactNeighborY="-3210">
        <dgm:presLayoutVars>
          <dgm:chPref val="3"/>
        </dgm:presLayoutVars>
      </dgm:prSet>
      <dgm:spPr/>
    </dgm:pt>
    <dgm:pt modelId="{6841CBE9-BD7A-4774-B859-BA18520BCFC9}" type="pres">
      <dgm:prSet presAssocID="{56CA4181-9281-472B-B74D-D9ED53B489FC}" presName="rootConnector" presStyleLbl="node2" presStyleIdx="3" presStyleCnt="4"/>
      <dgm:spPr/>
    </dgm:pt>
    <dgm:pt modelId="{9EBF405B-8F44-4960-B245-C4EEB29ADAF2}" type="pres">
      <dgm:prSet presAssocID="{56CA4181-9281-472B-B74D-D9ED53B489FC}" presName="hierChild4" presStyleCnt="0"/>
      <dgm:spPr/>
    </dgm:pt>
    <dgm:pt modelId="{B6E4EEFB-C23A-4C7A-A92C-15162CD35CC7}" type="pres">
      <dgm:prSet presAssocID="{56CA4181-9281-472B-B74D-D9ED53B489FC}" presName="hierChild5" presStyleCnt="0"/>
      <dgm:spPr/>
    </dgm:pt>
    <dgm:pt modelId="{27C24BAB-537A-4A16-9738-4C48AB9E9837}" type="pres">
      <dgm:prSet presAssocID="{95852C4E-49D9-44F4-A720-565D9DF737E9}" presName="hierChild3" presStyleCnt="0"/>
      <dgm:spPr/>
    </dgm:pt>
  </dgm:ptLst>
  <dgm:cxnLst>
    <dgm:cxn modelId="{DDF7C60E-C464-4831-AF02-DB2AB6934636}" type="presOf" srcId="{19988B0C-AC7E-4CDC-B3C7-B4FFAB037618}" destId="{882B74C7-0287-41D9-A841-90ED80E793AF}" srcOrd="0" destOrd="0" presId="urn:microsoft.com/office/officeart/2005/8/layout/orgChart1"/>
    <dgm:cxn modelId="{FCD52911-1D0C-4F52-86D0-68E94DA83E38}" type="presOf" srcId="{52FD600F-33D3-46A4-8752-DABA2298B4B2}" destId="{36028387-D4D7-4BBF-BA04-3922D6254A51}" srcOrd="0" destOrd="0" presId="urn:microsoft.com/office/officeart/2005/8/layout/orgChart1"/>
    <dgm:cxn modelId="{A7C42E15-A4D9-4212-89C9-746ACEB63305}" srcId="{2BBAFE15-B2E9-4161-A61E-B973919E2A26}" destId="{4E7D26EB-E7A5-4E56-AC67-48AB38E4E7B3}" srcOrd="0" destOrd="0" parTransId="{F5F4585A-86D0-4558-B8C6-6256CE4D65E3}" sibTransId="{470D59C6-DDAC-49D6-8387-18D2FBA05DB7}"/>
    <dgm:cxn modelId="{F5E31117-458C-4772-9935-A91D7B4BEA1A}" type="presOf" srcId="{A4BCA3E9-1693-431E-AF19-09BEF300CD09}" destId="{B877BCD3-AD75-4EDD-8882-2FF1266F4989}" srcOrd="0" destOrd="0" presId="urn:microsoft.com/office/officeart/2005/8/layout/orgChart1"/>
    <dgm:cxn modelId="{1243C823-29F6-416F-B05D-268E7FCB6DE7}" type="presOf" srcId="{4E7D26EB-E7A5-4E56-AC67-48AB38E4E7B3}" destId="{F79EA708-803F-48CB-A6A6-0CDB17C164D7}" srcOrd="1" destOrd="0" presId="urn:microsoft.com/office/officeart/2005/8/layout/orgChart1"/>
    <dgm:cxn modelId="{294FF027-CFB9-40E2-BC5C-2E34BB92FF53}" type="presOf" srcId="{7A9BA029-CED9-473E-AEC9-7E6FA003B87B}" destId="{F6E7CC7F-2E2D-452D-988D-DC81146C8464}" srcOrd="0" destOrd="0" presId="urn:microsoft.com/office/officeart/2005/8/layout/orgChart1"/>
    <dgm:cxn modelId="{D7FB752A-0F86-446B-AE96-21731C904838}" type="presOf" srcId="{5A956BC6-ACC2-4B36-9177-3B86C0985461}" destId="{BC749186-B537-4D87-B024-760DEF0139C0}" srcOrd="1" destOrd="0" presId="urn:microsoft.com/office/officeart/2005/8/layout/orgChart1"/>
    <dgm:cxn modelId="{59CB3C2B-146C-4294-8412-7596C2C74CF8}" type="presOf" srcId="{F5F4585A-86D0-4558-B8C6-6256CE4D65E3}" destId="{9A129CF8-4189-4D5D-AD0D-00CFF104A70A}" srcOrd="0" destOrd="0" presId="urn:microsoft.com/office/officeart/2005/8/layout/orgChart1"/>
    <dgm:cxn modelId="{B34D6436-A5F9-4F57-8020-EDC74F1BF884}" srcId="{C2475EC6-D305-445D-BD75-4989EE1AEC07}" destId="{95852C4E-49D9-44F4-A720-565D9DF737E9}" srcOrd="1" destOrd="0" parTransId="{6CFD81D1-57D8-4391-A479-99DE81CBA707}" sibTransId="{E06DDF1D-0CBA-458B-A86F-445A3B12FE93}"/>
    <dgm:cxn modelId="{4CD42137-F592-485A-B5E7-2B44D16029BA}" type="presOf" srcId="{5BF26A05-E11F-4770-B3E5-8587FE4D7DF5}" destId="{9EC31A32-4E09-4988-8316-4B103BE5BDD7}" srcOrd="0" destOrd="0" presId="urn:microsoft.com/office/officeart/2005/8/layout/orgChart1"/>
    <dgm:cxn modelId="{73FA223D-4CA9-4A18-B97C-DD37D57B611B}" type="presOf" srcId="{3DC435F2-BDAF-409F-93C6-8BDADCA5B1F2}" destId="{7C6F36C8-A101-453A-B73F-3325284FC622}" srcOrd="0" destOrd="0" presId="urn:microsoft.com/office/officeart/2005/8/layout/orgChart1"/>
    <dgm:cxn modelId="{4494EE3D-67D9-4C1B-A352-8F57967D3798}" srcId="{5A956BC6-ACC2-4B36-9177-3B86C0985461}" destId="{2BBAFE15-B2E9-4161-A61E-B973919E2A26}" srcOrd="0" destOrd="0" parTransId="{A4BCA3E9-1693-431E-AF19-09BEF300CD09}" sibTransId="{FB43877C-C408-4128-8603-230B6F41782C}"/>
    <dgm:cxn modelId="{F0627241-5B7D-48E2-B81C-FA601ECCAF85}" type="presOf" srcId="{95852C4E-49D9-44F4-A720-565D9DF737E9}" destId="{E705FD8D-3AF5-43CC-9963-26E1EFD57E05}" srcOrd="0" destOrd="0" presId="urn:microsoft.com/office/officeart/2005/8/layout/orgChart1"/>
    <dgm:cxn modelId="{CE148444-9BF8-4DB0-8E39-849DC0982270}" type="presOf" srcId="{56CA4181-9281-472B-B74D-D9ED53B489FC}" destId="{44BABDC6-8B33-4F0D-9ACF-8DEF1C302228}" srcOrd="0" destOrd="0" presId="urn:microsoft.com/office/officeart/2005/8/layout/orgChart1"/>
    <dgm:cxn modelId="{A9BBD565-2B80-4FA3-8936-3B7E0E8B9C4A}" srcId="{95852C4E-49D9-44F4-A720-565D9DF737E9}" destId="{648EE920-A61D-49B5-BBC2-DE2CE6FB5752}" srcOrd="0" destOrd="0" parTransId="{8E4972FD-A079-4DD0-930B-574850070452}" sibTransId="{6FB021CF-2535-4CAC-B276-76D262A39B04}"/>
    <dgm:cxn modelId="{1A5AD069-C83D-4C57-BB1E-07CEF5085EBA}" type="presOf" srcId="{52FD600F-33D3-46A4-8752-DABA2298B4B2}" destId="{7727EC29-E1A7-422E-BDCB-E34BE814DAA2}" srcOrd="1" destOrd="0" presId="urn:microsoft.com/office/officeart/2005/8/layout/orgChart1"/>
    <dgm:cxn modelId="{52F6346B-3C93-4C25-8B89-0758013B5EB0}" type="presOf" srcId="{E3CEF635-6D8E-4781-86AB-CC84AE3EDF19}" destId="{96BFC3A4-74BA-413D-BFA3-784D1631E089}" srcOrd="0" destOrd="0" presId="urn:microsoft.com/office/officeart/2005/8/layout/orgChart1"/>
    <dgm:cxn modelId="{FA293775-57F8-4A6E-9F27-47B51468622B}" srcId="{C2475EC6-D305-445D-BD75-4989EE1AEC07}" destId="{5A956BC6-ACC2-4B36-9177-3B86C0985461}" srcOrd="0" destOrd="0" parTransId="{C97441BE-30C7-40DE-B8DD-AF7A1F155F21}" sibTransId="{EA11642A-1B02-4F3C-BCA0-172C795EB0A8}"/>
    <dgm:cxn modelId="{61DFFA56-4703-40DF-A71F-B26307E257C4}" type="presOf" srcId="{4E7D26EB-E7A5-4E56-AC67-48AB38E4E7B3}" destId="{A12CF0E7-AEE7-459B-80B7-384C547955B2}" srcOrd="0" destOrd="0" presId="urn:microsoft.com/office/officeart/2005/8/layout/orgChart1"/>
    <dgm:cxn modelId="{F8FED277-5C45-456A-880A-FAC128DF8591}" srcId="{2BBAFE15-B2E9-4161-A61E-B973919E2A26}" destId="{3DC435F2-BDAF-409F-93C6-8BDADCA5B1F2}" srcOrd="1" destOrd="0" parTransId="{5BF26A05-E11F-4770-B3E5-8587FE4D7DF5}" sibTransId="{17817532-E531-4E36-8F4E-FC5BFE57EF62}"/>
    <dgm:cxn modelId="{0DD0F55A-F175-4487-A9AD-E3432EB29897}" type="presOf" srcId="{2BBAFE15-B2E9-4161-A61E-B973919E2A26}" destId="{CD884B23-A5EA-46C4-8E06-CC6A64EFFB4C}" srcOrd="1" destOrd="0" presId="urn:microsoft.com/office/officeart/2005/8/layout/orgChart1"/>
    <dgm:cxn modelId="{7FD8B67C-41CF-42C6-A693-CD73CF4E3E84}" type="presOf" srcId="{648EE920-A61D-49B5-BBC2-DE2CE6FB5752}" destId="{1808C894-7523-4A2E-B1F8-8A1A3880B1D1}" srcOrd="1" destOrd="0" presId="urn:microsoft.com/office/officeart/2005/8/layout/orgChart1"/>
    <dgm:cxn modelId="{971E757D-D28D-4DE6-972C-B44DAC6A0C25}" type="presOf" srcId="{2BBAFE15-B2E9-4161-A61E-B973919E2A26}" destId="{4BA11ABF-C3A2-4E44-9174-A1691536A058}" srcOrd="0" destOrd="0" presId="urn:microsoft.com/office/officeart/2005/8/layout/orgChart1"/>
    <dgm:cxn modelId="{1498DD80-8CDC-49AA-AEFD-1DE33DA72A55}" srcId="{5A956BC6-ACC2-4B36-9177-3B86C0985461}" destId="{52FD600F-33D3-46A4-8752-DABA2298B4B2}" srcOrd="1" destOrd="0" parTransId="{7A9BA029-CED9-473E-AEC9-7E6FA003B87B}" sibTransId="{8C0D4EFC-FA9A-4872-9AC8-1FCEAF554624}"/>
    <dgm:cxn modelId="{9F15A28F-DD6D-4DB0-928B-51E614BBC5F8}" type="presOf" srcId="{648EE920-A61D-49B5-BBC2-DE2CE6FB5752}" destId="{E269A2D6-096E-4AC4-84CD-23863930B424}" srcOrd="0" destOrd="0" presId="urn:microsoft.com/office/officeart/2005/8/layout/orgChart1"/>
    <dgm:cxn modelId="{F01CA49B-7EA1-4076-9716-7EECE1737CE2}" type="presOf" srcId="{5A956BC6-ACC2-4B36-9177-3B86C0985461}" destId="{3090200B-F6F1-4167-845E-166F94C7D85F}" srcOrd="0" destOrd="0" presId="urn:microsoft.com/office/officeart/2005/8/layout/orgChart1"/>
    <dgm:cxn modelId="{B9D338A8-F1D2-43AA-AA14-18C032E6F70C}" srcId="{52FD600F-33D3-46A4-8752-DABA2298B4B2}" destId="{626E5519-E104-42B4-8D0B-DB26A8F02B25}" srcOrd="1" destOrd="0" parTransId="{E3CEF635-6D8E-4781-86AB-CC84AE3EDF19}" sibTransId="{C37D09D1-20C9-47E0-A39E-1EB99C5F268D}"/>
    <dgm:cxn modelId="{7F9313AA-46FA-4C89-AA74-34A57C1BC861}" type="presOf" srcId="{626E5519-E104-42B4-8D0B-DB26A8F02B25}" destId="{07B96141-249D-409A-ADA3-5E9E6E6AC2C9}" srcOrd="1" destOrd="0" presId="urn:microsoft.com/office/officeart/2005/8/layout/orgChart1"/>
    <dgm:cxn modelId="{455D2FBC-7727-4EF5-8020-4DA4EA31165D}" type="presOf" srcId="{3DC435F2-BDAF-409F-93C6-8BDADCA5B1F2}" destId="{349AA1AD-EEE3-4BDE-9DAD-C5C69077F77F}" srcOrd="1" destOrd="0" presId="urn:microsoft.com/office/officeart/2005/8/layout/orgChart1"/>
    <dgm:cxn modelId="{0E38ACBE-7494-4771-9FBB-8BD855A23C53}" type="presOf" srcId="{852A8BD0-E714-4230-AEC3-0E72E73FC76B}" destId="{A13F3FFC-C2BB-4737-91C6-8B8440FC2916}" srcOrd="0" destOrd="0" presId="urn:microsoft.com/office/officeart/2005/8/layout/orgChart1"/>
    <dgm:cxn modelId="{C8B514C3-E5AE-43DC-9A58-C29C61A82359}" type="presOf" srcId="{852A8BD0-E714-4230-AEC3-0E72E73FC76B}" destId="{30FD8AED-2225-46D3-B59B-5D78AD583EF8}" srcOrd="1" destOrd="0" presId="urn:microsoft.com/office/officeart/2005/8/layout/orgChart1"/>
    <dgm:cxn modelId="{B7D008DF-5A55-4773-B7F2-54170C1D097D}" type="presOf" srcId="{8F1A0468-5427-4FA3-84B4-C1F25CB161B4}" destId="{558BBD92-F4A9-4116-882C-311CA35BF22D}" srcOrd="0" destOrd="0" presId="urn:microsoft.com/office/officeart/2005/8/layout/orgChart1"/>
    <dgm:cxn modelId="{1F7040DF-0FC0-49F6-9E8A-6F1C4A5B3712}" srcId="{95852C4E-49D9-44F4-A720-565D9DF737E9}" destId="{56CA4181-9281-472B-B74D-D9ED53B489FC}" srcOrd="1" destOrd="0" parTransId="{19988B0C-AC7E-4CDC-B3C7-B4FFAB037618}" sibTransId="{E27CBD22-866E-4CA2-9E0C-4DA70A742A6A}"/>
    <dgm:cxn modelId="{0EA29DE2-8AD7-4010-B313-B2D8C91AE7E6}" srcId="{52FD600F-33D3-46A4-8752-DABA2298B4B2}" destId="{852A8BD0-E714-4230-AEC3-0E72E73FC76B}" srcOrd="0" destOrd="0" parTransId="{8F1A0468-5427-4FA3-84B4-C1F25CB161B4}" sibTransId="{12860C92-79A4-4307-9334-37FAC6F5DB15}"/>
    <dgm:cxn modelId="{14CEDDE7-1996-47FE-B729-551B14B6A6E8}" type="presOf" srcId="{626E5519-E104-42B4-8D0B-DB26A8F02B25}" destId="{4E058129-DF2F-4722-AFD2-2891B880FE51}" srcOrd="0" destOrd="0" presId="urn:microsoft.com/office/officeart/2005/8/layout/orgChart1"/>
    <dgm:cxn modelId="{DCB766E8-D702-433D-9931-54CE5E5474E6}" type="presOf" srcId="{C2475EC6-D305-445D-BD75-4989EE1AEC07}" destId="{F318600C-0C5D-41D6-9D06-D8B15D923EB4}" srcOrd="0" destOrd="0" presId="urn:microsoft.com/office/officeart/2005/8/layout/orgChart1"/>
    <dgm:cxn modelId="{660B18EE-5F0F-481D-A4E4-9CAF28798287}" type="presOf" srcId="{56CA4181-9281-472B-B74D-D9ED53B489FC}" destId="{6841CBE9-BD7A-4774-B859-BA18520BCFC9}" srcOrd="1" destOrd="0" presId="urn:microsoft.com/office/officeart/2005/8/layout/orgChart1"/>
    <dgm:cxn modelId="{255043F1-D3B0-438F-BE25-604A6AD0C18F}" type="presOf" srcId="{95852C4E-49D9-44F4-A720-565D9DF737E9}" destId="{77E78AD0-FB0F-4F40-9B2F-C0ADB3C0A145}" srcOrd="1" destOrd="0" presId="urn:microsoft.com/office/officeart/2005/8/layout/orgChart1"/>
    <dgm:cxn modelId="{E0BF45FD-D725-4D8A-AC3E-CD187F8F1969}" type="presOf" srcId="{8E4972FD-A079-4DD0-930B-574850070452}" destId="{C8A329CA-6DDE-449D-ACD5-9A1ECAD171D4}" srcOrd="0" destOrd="0" presId="urn:microsoft.com/office/officeart/2005/8/layout/orgChart1"/>
    <dgm:cxn modelId="{55D3D42B-9FFC-4050-90BD-BFB17949ECC2}" type="presParOf" srcId="{F318600C-0C5D-41D6-9D06-D8B15D923EB4}" destId="{8E7AD75E-CA91-479A-A96D-E746AC67584B}" srcOrd="0" destOrd="0" presId="urn:microsoft.com/office/officeart/2005/8/layout/orgChart1"/>
    <dgm:cxn modelId="{CB73AE8B-6FCC-4CAF-9A28-1A3647893180}" type="presParOf" srcId="{8E7AD75E-CA91-479A-A96D-E746AC67584B}" destId="{608C0F97-7DF8-4F0A-8A53-F3640A6DE9BB}" srcOrd="0" destOrd="0" presId="urn:microsoft.com/office/officeart/2005/8/layout/orgChart1"/>
    <dgm:cxn modelId="{3D024A8E-226A-4981-B001-EA2F8DF0C26E}" type="presParOf" srcId="{608C0F97-7DF8-4F0A-8A53-F3640A6DE9BB}" destId="{3090200B-F6F1-4167-845E-166F94C7D85F}" srcOrd="0" destOrd="0" presId="urn:microsoft.com/office/officeart/2005/8/layout/orgChart1"/>
    <dgm:cxn modelId="{CE532B78-F84F-41B1-B738-42C4B6F8A849}" type="presParOf" srcId="{608C0F97-7DF8-4F0A-8A53-F3640A6DE9BB}" destId="{BC749186-B537-4D87-B024-760DEF0139C0}" srcOrd="1" destOrd="0" presId="urn:microsoft.com/office/officeart/2005/8/layout/orgChart1"/>
    <dgm:cxn modelId="{74659DCF-BC66-40B0-993F-BB6ADED66A76}" type="presParOf" srcId="{8E7AD75E-CA91-479A-A96D-E746AC67584B}" destId="{E1579800-FB5C-4F3A-B1F4-5770EB1E71B3}" srcOrd="1" destOrd="0" presId="urn:microsoft.com/office/officeart/2005/8/layout/orgChart1"/>
    <dgm:cxn modelId="{C519FD43-59D2-4FDB-87E0-92A48584CFBF}" type="presParOf" srcId="{E1579800-FB5C-4F3A-B1F4-5770EB1E71B3}" destId="{B877BCD3-AD75-4EDD-8882-2FF1266F4989}" srcOrd="0" destOrd="0" presId="urn:microsoft.com/office/officeart/2005/8/layout/orgChart1"/>
    <dgm:cxn modelId="{346197E3-9929-4AD0-AA4C-9DB5B7695771}" type="presParOf" srcId="{E1579800-FB5C-4F3A-B1F4-5770EB1E71B3}" destId="{049FB597-E4F8-4602-92C2-41A5761461F2}" srcOrd="1" destOrd="0" presId="urn:microsoft.com/office/officeart/2005/8/layout/orgChart1"/>
    <dgm:cxn modelId="{F08146F9-77F4-4F0F-B0FE-866394B07D0C}" type="presParOf" srcId="{049FB597-E4F8-4602-92C2-41A5761461F2}" destId="{9CD5F7C4-3030-45D5-B6C1-FEAFABF33930}" srcOrd="0" destOrd="0" presId="urn:microsoft.com/office/officeart/2005/8/layout/orgChart1"/>
    <dgm:cxn modelId="{A60CC81D-2162-42A7-AC24-A7173D3D7316}" type="presParOf" srcId="{9CD5F7C4-3030-45D5-B6C1-FEAFABF33930}" destId="{4BA11ABF-C3A2-4E44-9174-A1691536A058}" srcOrd="0" destOrd="0" presId="urn:microsoft.com/office/officeart/2005/8/layout/orgChart1"/>
    <dgm:cxn modelId="{AFE69AEA-2E56-4B54-932B-77A4B4F5CD5B}" type="presParOf" srcId="{9CD5F7C4-3030-45D5-B6C1-FEAFABF33930}" destId="{CD884B23-A5EA-46C4-8E06-CC6A64EFFB4C}" srcOrd="1" destOrd="0" presId="urn:microsoft.com/office/officeart/2005/8/layout/orgChart1"/>
    <dgm:cxn modelId="{78248EAE-D219-49AF-B30B-AF5313B5672C}" type="presParOf" srcId="{049FB597-E4F8-4602-92C2-41A5761461F2}" destId="{9D633887-D6AC-4643-AC7F-5086A449B41E}" srcOrd="1" destOrd="0" presId="urn:microsoft.com/office/officeart/2005/8/layout/orgChart1"/>
    <dgm:cxn modelId="{309C0330-2592-4704-AB76-F64571895EC8}" type="presParOf" srcId="{9D633887-D6AC-4643-AC7F-5086A449B41E}" destId="{9A129CF8-4189-4D5D-AD0D-00CFF104A70A}" srcOrd="0" destOrd="0" presId="urn:microsoft.com/office/officeart/2005/8/layout/orgChart1"/>
    <dgm:cxn modelId="{F60C4D86-B575-44E6-960D-7F7FA0079906}" type="presParOf" srcId="{9D633887-D6AC-4643-AC7F-5086A449B41E}" destId="{652F97BA-F2E8-441A-9341-806985D4B85C}" srcOrd="1" destOrd="0" presId="urn:microsoft.com/office/officeart/2005/8/layout/orgChart1"/>
    <dgm:cxn modelId="{9B922962-82C9-4FBC-88C2-36A02A7DE190}" type="presParOf" srcId="{652F97BA-F2E8-441A-9341-806985D4B85C}" destId="{4D78C199-875A-47D6-B22F-DFBB1A577076}" srcOrd="0" destOrd="0" presId="urn:microsoft.com/office/officeart/2005/8/layout/orgChart1"/>
    <dgm:cxn modelId="{C4C4B184-141A-4BF8-9100-1FED04FA4353}" type="presParOf" srcId="{4D78C199-875A-47D6-B22F-DFBB1A577076}" destId="{A12CF0E7-AEE7-459B-80B7-384C547955B2}" srcOrd="0" destOrd="0" presId="urn:microsoft.com/office/officeart/2005/8/layout/orgChart1"/>
    <dgm:cxn modelId="{B68A9C17-0442-4F84-AC9C-9A3555A310F2}" type="presParOf" srcId="{4D78C199-875A-47D6-B22F-DFBB1A577076}" destId="{F79EA708-803F-48CB-A6A6-0CDB17C164D7}" srcOrd="1" destOrd="0" presId="urn:microsoft.com/office/officeart/2005/8/layout/orgChart1"/>
    <dgm:cxn modelId="{57820F21-7628-40DC-8088-E7EC86D55AC9}" type="presParOf" srcId="{652F97BA-F2E8-441A-9341-806985D4B85C}" destId="{A56737C1-80DD-4BCB-9FEE-A860B60EEC2B}" srcOrd="1" destOrd="0" presId="urn:microsoft.com/office/officeart/2005/8/layout/orgChart1"/>
    <dgm:cxn modelId="{43838481-3D9F-4DBB-89F1-1903996E6BE9}" type="presParOf" srcId="{652F97BA-F2E8-441A-9341-806985D4B85C}" destId="{A9100624-00CF-4BAE-9E3C-5A4D654F854B}" srcOrd="2" destOrd="0" presId="urn:microsoft.com/office/officeart/2005/8/layout/orgChart1"/>
    <dgm:cxn modelId="{E053F4AD-2FD5-4A2B-BDE9-D1ED106500C0}" type="presParOf" srcId="{9D633887-D6AC-4643-AC7F-5086A449B41E}" destId="{9EC31A32-4E09-4988-8316-4B103BE5BDD7}" srcOrd="2" destOrd="0" presId="urn:microsoft.com/office/officeart/2005/8/layout/orgChart1"/>
    <dgm:cxn modelId="{03CF17F7-4524-437F-B04E-C64F7A990987}" type="presParOf" srcId="{9D633887-D6AC-4643-AC7F-5086A449B41E}" destId="{092A7E91-B33A-40DF-8DB3-D29B345C3819}" srcOrd="3" destOrd="0" presId="urn:microsoft.com/office/officeart/2005/8/layout/orgChart1"/>
    <dgm:cxn modelId="{AE2E1A2C-A9FD-4DAD-92E2-F9CEC3F1CFB3}" type="presParOf" srcId="{092A7E91-B33A-40DF-8DB3-D29B345C3819}" destId="{705A3359-B7B3-49EB-8BF1-D1976FCCF049}" srcOrd="0" destOrd="0" presId="urn:microsoft.com/office/officeart/2005/8/layout/orgChart1"/>
    <dgm:cxn modelId="{D7679069-93C4-4794-917B-DC11D9CA55B5}" type="presParOf" srcId="{705A3359-B7B3-49EB-8BF1-D1976FCCF049}" destId="{7C6F36C8-A101-453A-B73F-3325284FC622}" srcOrd="0" destOrd="0" presId="urn:microsoft.com/office/officeart/2005/8/layout/orgChart1"/>
    <dgm:cxn modelId="{E779F732-0ED8-4673-B86D-3C0FE5AB0A48}" type="presParOf" srcId="{705A3359-B7B3-49EB-8BF1-D1976FCCF049}" destId="{349AA1AD-EEE3-4BDE-9DAD-C5C69077F77F}" srcOrd="1" destOrd="0" presId="urn:microsoft.com/office/officeart/2005/8/layout/orgChart1"/>
    <dgm:cxn modelId="{738E51BA-E00D-4548-91AD-065143DDF2E0}" type="presParOf" srcId="{092A7E91-B33A-40DF-8DB3-D29B345C3819}" destId="{AB6F045D-D797-4DBA-A77B-2D933E191D2A}" srcOrd="1" destOrd="0" presId="urn:microsoft.com/office/officeart/2005/8/layout/orgChart1"/>
    <dgm:cxn modelId="{52BFEC28-C2A3-4F7C-BC05-BA44D9580762}" type="presParOf" srcId="{092A7E91-B33A-40DF-8DB3-D29B345C3819}" destId="{81BFCBBA-313A-4225-9203-027C4C2F3C44}" srcOrd="2" destOrd="0" presId="urn:microsoft.com/office/officeart/2005/8/layout/orgChart1"/>
    <dgm:cxn modelId="{63A883E2-DB5E-4D7F-8CE8-3142CFACB3A3}" type="presParOf" srcId="{049FB597-E4F8-4602-92C2-41A5761461F2}" destId="{98D13B6C-75B7-4853-9A44-C3546B1C6280}" srcOrd="2" destOrd="0" presId="urn:microsoft.com/office/officeart/2005/8/layout/orgChart1"/>
    <dgm:cxn modelId="{5FD67C30-5A0E-4339-980D-B3C84BD8113E}" type="presParOf" srcId="{E1579800-FB5C-4F3A-B1F4-5770EB1E71B3}" destId="{F6E7CC7F-2E2D-452D-988D-DC81146C8464}" srcOrd="2" destOrd="0" presId="urn:microsoft.com/office/officeart/2005/8/layout/orgChart1"/>
    <dgm:cxn modelId="{3C027B05-550E-4363-B745-74C74CF39986}" type="presParOf" srcId="{E1579800-FB5C-4F3A-B1F4-5770EB1E71B3}" destId="{ED00CA5F-B020-4CAC-8945-2354FBC2E2F4}" srcOrd="3" destOrd="0" presId="urn:microsoft.com/office/officeart/2005/8/layout/orgChart1"/>
    <dgm:cxn modelId="{A481AFDB-43B8-4358-8C43-03A1046400F7}" type="presParOf" srcId="{ED00CA5F-B020-4CAC-8945-2354FBC2E2F4}" destId="{4BB91111-EFBD-4D0B-8420-17D5FAD20982}" srcOrd="0" destOrd="0" presId="urn:microsoft.com/office/officeart/2005/8/layout/orgChart1"/>
    <dgm:cxn modelId="{48C2D168-A200-4D41-8E01-34D58E5291E3}" type="presParOf" srcId="{4BB91111-EFBD-4D0B-8420-17D5FAD20982}" destId="{36028387-D4D7-4BBF-BA04-3922D6254A51}" srcOrd="0" destOrd="0" presId="urn:microsoft.com/office/officeart/2005/8/layout/orgChart1"/>
    <dgm:cxn modelId="{0E77CF0F-036F-4CE5-80C4-75924516143E}" type="presParOf" srcId="{4BB91111-EFBD-4D0B-8420-17D5FAD20982}" destId="{7727EC29-E1A7-422E-BDCB-E34BE814DAA2}" srcOrd="1" destOrd="0" presId="urn:microsoft.com/office/officeart/2005/8/layout/orgChart1"/>
    <dgm:cxn modelId="{0E90546F-90AF-45D1-86FF-FD69433ABC5C}" type="presParOf" srcId="{ED00CA5F-B020-4CAC-8945-2354FBC2E2F4}" destId="{DC033B57-C9E6-4E61-B785-DE90F46F14BA}" srcOrd="1" destOrd="0" presId="urn:microsoft.com/office/officeart/2005/8/layout/orgChart1"/>
    <dgm:cxn modelId="{07DEF654-EA55-4731-8EF3-5402779790D3}" type="presParOf" srcId="{DC033B57-C9E6-4E61-B785-DE90F46F14BA}" destId="{558BBD92-F4A9-4116-882C-311CA35BF22D}" srcOrd="0" destOrd="0" presId="urn:microsoft.com/office/officeart/2005/8/layout/orgChart1"/>
    <dgm:cxn modelId="{264E746C-69D0-4A54-BB3D-67375FDAAA5D}" type="presParOf" srcId="{DC033B57-C9E6-4E61-B785-DE90F46F14BA}" destId="{6C9EE202-28F4-4F3E-8CCC-59ADB99F10E5}" srcOrd="1" destOrd="0" presId="urn:microsoft.com/office/officeart/2005/8/layout/orgChart1"/>
    <dgm:cxn modelId="{D65E9ADD-13F3-459C-8253-10132815E62B}" type="presParOf" srcId="{6C9EE202-28F4-4F3E-8CCC-59ADB99F10E5}" destId="{DCAD9BD7-0D85-43C4-B9A2-CBD44D846A33}" srcOrd="0" destOrd="0" presId="urn:microsoft.com/office/officeart/2005/8/layout/orgChart1"/>
    <dgm:cxn modelId="{DE86B3FD-E2E6-4133-9303-6B78840550E8}" type="presParOf" srcId="{DCAD9BD7-0D85-43C4-B9A2-CBD44D846A33}" destId="{A13F3FFC-C2BB-4737-91C6-8B8440FC2916}" srcOrd="0" destOrd="0" presId="urn:microsoft.com/office/officeart/2005/8/layout/orgChart1"/>
    <dgm:cxn modelId="{75555E9C-B9C1-400C-B7DE-6BDB74770516}" type="presParOf" srcId="{DCAD9BD7-0D85-43C4-B9A2-CBD44D846A33}" destId="{30FD8AED-2225-46D3-B59B-5D78AD583EF8}" srcOrd="1" destOrd="0" presId="urn:microsoft.com/office/officeart/2005/8/layout/orgChart1"/>
    <dgm:cxn modelId="{8DC1CF04-3546-47E6-B98D-C601B9BFED1F}" type="presParOf" srcId="{6C9EE202-28F4-4F3E-8CCC-59ADB99F10E5}" destId="{2BE67254-4905-4D37-B08C-F74091F31B0B}" srcOrd="1" destOrd="0" presId="urn:microsoft.com/office/officeart/2005/8/layout/orgChart1"/>
    <dgm:cxn modelId="{F31784A2-1343-44A9-95F5-A8DAD3372C75}" type="presParOf" srcId="{6C9EE202-28F4-4F3E-8CCC-59ADB99F10E5}" destId="{8D0E9A80-0FDA-49C5-BBF7-28D15ABBAF92}" srcOrd="2" destOrd="0" presId="urn:microsoft.com/office/officeart/2005/8/layout/orgChart1"/>
    <dgm:cxn modelId="{9B128ACB-5EAA-4835-AB36-A1D57E60B06E}" type="presParOf" srcId="{DC033B57-C9E6-4E61-B785-DE90F46F14BA}" destId="{96BFC3A4-74BA-413D-BFA3-784D1631E089}" srcOrd="2" destOrd="0" presId="urn:microsoft.com/office/officeart/2005/8/layout/orgChart1"/>
    <dgm:cxn modelId="{49DCE0C2-7DA7-4214-BEE6-901704A8ED04}" type="presParOf" srcId="{DC033B57-C9E6-4E61-B785-DE90F46F14BA}" destId="{F79A4F36-96CF-495B-9100-C8724ABC7FDA}" srcOrd="3" destOrd="0" presId="urn:microsoft.com/office/officeart/2005/8/layout/orgChart1"/>
    <dgm:cxn modelId="{E538D5DC-3140-4D7A-B498-DC4DF2C20A53}" type="presParOf" srcId="{F79A4F36-96CF-495B-9100-C8724ABC7FDA}" destId="{E19D1AA0-BD6D-421F-A59D-12EC636CBD8A}" srcOrd="0" destOrd="0" presId="urn:microsoft.com/office/officeart/2005/8/layout/orgChart1"/>
    <dgm:cxn modelId="{E506BF71-C68A-4338-B96E-05F321FC5DE8}" type="presParOf" srcId="{E19D1AA0-BD6D-421F-A59D-12EC636CBD8A}" destId="{4E058129-DF2F-4722-AFD2-2891B880FE51}" srcOrd="0" destOrd="0" presId="urn:microsoft.com/office/officeart/2005/8/layout/orgChart1"/>
    <dgm:cxn modelId="{FBA94F1F-0B1E-4A6F-83DD-70FA95F50C71}" type="presParOf" srcId="{E19D1AA0-BD6D-421F-A59D-12EC636CBD8A}" destId="{07B96141-249D-409A-ADA3-5E9E6E6AC2C9}" srcOrd="1" destOrd="0" presId="urn:microsoft.com/office/officeart/2005/8/layout/orgChart1"/>
    <dgm:cxn modelId="{083E5530-DD07-4062-91E3-B4C00B669B9A}" type="presParOf" srcId="{F79A4F36-96CF-495B-9100-C8724ABC7FDA}" destId="{6D834FB1-C47C-4B5B-86C3-98292F7593D6}" srcOrd="1" destOrd="0" presId="urn:microsoft.com/office/officeart/2005/8/layout/orgChart1"/>
    <dgm:cxn modelId="{CF7E8E9B-ECCE-4A89-A57F-353678A410BF}" type="presParOf" srcId="{F79A4F36-96CF-495B-9100-C8724ABC7FDA}" destId="{765AC0AD-344D-4722-A20B-1FDC6C91B3AE}" srcOrd="2" destOrd="0" presId="urn:microsoft.com/office/officeart/2005/8/layout/orgChart1"/>
    <dgm:cxn modelId="{84AFC629-A4F1-4C68-8F01-2AF26F6801F4}" type="presParOf" srcId="{ED00CA5F-B020-4CAC-8945-2354FBC2E2F4}" destId="{5BD0150F-C9E6-43BD-BF0B-19529FBD09DB}" srcOrd="2" destOrd="0" presId="urn:microsoft.com/office/officeart/2005/8/layout/orgChart1"/>
    <dgm:cxn modelId="{FF89956E-C769-4BB7-9E9E-15E251FD101F}" type="presParOf" srcId="{8E7AD75E-CA91-479A-A96D-E746AC67584B}" destId="{40420D99-CD85-4617-A08B-5C3347C96661}" srcOrd="2" destOrd="0" presId="urn:microsoft.com/office/officeart/2005/8/layout/orgChart1"/>
    <dgm:cxn modelId="{FA2BA6C2-DE76-4C3B-BB8A-EC266B856B91}" type="presParOf" srcId="{F318600C-0C5D-41D6-9D06-D8B15D923EB4}" destId="{569D0570-720A-41F2-A95F-602F097D727C}" srcOrd="1" destOrd="0" presId="urn:microsoft.com/office/officeart/2005/8/layout/orgChart1"/>
    <dgm:cxn modelId="{A334A38A-E478-4BC3-89B8-CFD6C7D3D0BF}" type="presParOf" srcId="{569D0570-720A-41F2-A95F-602F097D727C}" destId="{0A494689-4FE7-46CF-BAB5-9415FF500454}" srcOrd="0" destOrd="0" presId="urn:microsoft.com/office/officeart/2005/8/layout/orgChart1"/>
    <dgm:cxn modelId="{0767E056-0E89-4497-951F-C2C8DADA067C}" type="presParOf" srcId="{0A494689-4FE7-46CF-BAB5-9415FF500454}" destId="{E705FD8D-3AF5-43CC-9963-26E1EFD57E05}" srcOrd="0" destOrd="0" presId="urn:microsoft.com/office/officeart/2005/8/layout/orgChart1"/>
    <dgm:cxn modelId="{77499E7D-9251-4BF1-A9E0-A09B298202A3}" type="presParOf" srcId="{0A494689-4FE7-46CF-BAB5-9415FF500454}" destId="{77E78AD0-FB0F-4F40-9B2F-C0ADB3C0A145}" srcOrd="1" destOrd="0" presId="urn:microsoft.com/office/officeart/2005/8/layout/orgChart1"/>
    <dgm:cxn modelId="{130373C5-C171-498B-8E2C-63A185687828}" type="presParOf" srcId="{569D0570-720A-41F2-A95F-602F097D727C}" destId="{C90BDFA4-F15E-40A3-8DB4-30FEEDC7C831}" srcOrd="1" destOrd="0" presId="urn:microsoft.com/office/officeart/2005/8/layout/orgChart1"/>
    <dgm:cxn modelId="{E865C381-6CEC-472B-BBCA-6362D3ACAC40}" type="presParOf" srcId="{C90BDFA4-F15E-40A3-8DB4-30FEEDC7C831}" destId="{C8A329CA-6DDE-449D-ACD5-9A1ECAD171D4}" srcOrd="0" destOrd="0" presId="urn:microsoft.com/office/officeart/2005/8/layout/orgChart1"/>
    <dgm:cxn modelId="{6E9CF842-CDFA-4325-A41C-601CBA4F34BF}" type="presParOf" srcId="{C90BDFA4-F15E-40A3-8DB4-30FEEDC7C831}" destId="{163F8571-494B-4E55-ACA5-B0C014EDB906}" srcOrd="1" destOrd="0" presId="urn:microsoft.com/office/officeart/2005/8/layout/orgChart1"/>
    <dgm:cxn modelId="{77380254-10BA-4158-AAB2-7E79A8C0C702}" type="presParOf" srcId="{163F8571-494B-4E55-ACA5-B0C014EDB906}" destId="{2FB083D9-1085-4F73-943F-FC5ACA556F83}" srcOrd="0" destOrd="0" presId="urn:microsoft.com/office/officeart/2005/8/layout/orgChart1"/>
    <dgm:cxn modelId="{4224B656-BD6A-46E0-8D81-35A3C91F2AF9}" type="presParOf" srcId="{2FB083D9-1085-4F73-943F-FC5ACA556F83}" destId="{E269A2D6-096E-4AC4-84CD-23863930B424}" srcOrd="0" destOrd="0" presId="urn:microsoft.com/office/officeart/2005/8/layout/orgChart1"/>
    <dgm:cxn modelId="{2877E75C-8DF5-4ADB-9EAC-516A45006C68}" type="presParOf" srcId="{2FB083D9-1085-4F73-943F-FC5ACA556F83}" destId="{1808C894-7523-4A2E-B1F8-8A1A3880B1D1}" srcOrd="1" destOrd="0" presId="urn:microsoft.com/office/officeart/2005/8/layout/orgChart1"/>
    <dgm:cxn modelId="{040EA999-BE91-4279-8DCB-9984D772AA9F}" type="presParOf" srcId="{163F8571-494B-4E55-ACA5-B0C014EDB906}" destId="{2CAEDF37-C4FA-4B58-A0F4-F3CF2755A67A}" srcOrd="1" destOrd="0" presId="urn:microsoft.com/office/officeart/2005/8/layout/orgChart1"/>
    <dgm:cxn modelId="{0B2EBCEB-5B25-483D-8215-EE23BB684C7C}" type="presParOf" srcId="{163F8571-494B-4E55-ACA5-B0C014EDB906}" destId="{D7CE4385-520E-4979-9619-03C11033CC43}" srcOrd="2" destOrd="0" presId="urn:microsoft.com/office/officeart/2005/8/layout/orgChart1"/>
    <dgm:cxn modelId="{F2D2ED30-8D02-413D-8D26-AE84333D8E65}" type="presParOf" srcId="{C90BDFA4-F15E-40A3-8DB4-30FEEDC7C831}" destId="{882B74C7-0287-41D9-A841-90ED80E793AF}" srcOrd="2" destOrd="0" presId="urn:microsoft.com/office/officeart/2005/8/layout/orgChart1"/>
    <dgm:cxn modelId="{288DBFAE-BE84-45A5-B6BA-6F42501A25B0}" type="presParOf" srcId="{C90BDFA4-F15E-40A3-8DB4-30FEEDC7C831}" destId="{C6C5F333-422C-4990-9072-2725CF138D97}" srcOrd="3" destOrd="0" presId="urn:microsoft.com/office/officeart/2005/8/layout/orgChart1"/>
    <dgm:cxn modelId="{304A6845-93FA-4225-A952-E5536182F1B7}" type="presParOf" srcId="{C6C5F333-422C-4990-9072-2725CF138D97}" destId="{A9A6BC76-C7B0-4632-983E-EDD0ECC59AEE}" srcOrd="0" destOrd="0" presId="urn:microsoft.com/office/officeart/2005/8/layout/orgChart1"/>
    <dgm:cxn modelId="{961360F9-E928-42AF-8A86-112B20EAA7DD}" type="presParOf" srcId="{A9A6BC76-C7B0-4632-983E-EDD0ECC59AEE}" destId="{44BABDC6-8B33-4F0D-9ACF-8DEF1C302228}" srcOrd="0" destOrd="0" presId="urn:microsoft.com/office/officeart/2005/8/layout/orgChart1"/>
    <dgm:cxn modelId="{1361434E-0346-40B1-9534-A1F261B30E11}" type="presParOf" srcId="{A9A6BC76-C7B0-4632-983E-EDD0ECC59AEE}" destId="{6841CBE9-BD7A-4774-B859-BA18520BCFC9}" srcOrd="1" destOrd="0" presId="urn:microsoft.com/office/officeart/2005/8/layout/orgChart1"/>
    <dgm:cxn modelId="{CA12E7D9-31D5-404A-91AE-5714992AB63A}" type="presParOf" srcId="{C6C5F333-422C-4990-9072-2725CF138D97}" destId="{9EBF405B-8F44-4960-B245-C4EEB29ADAF2}" srcOrd="1" destOrd="0" presId="urn:microsoft.com/office/officeart/2005/8/layout/orgChart1"/>
    <dgm:cxn modelId="{0F1AD1A1-953A-4253-AF10-F0B53A760FCB}" type="presParOf" srcId="{C6C5F333-422C-4990-9072-2725CF138D97}" destId="{B6E4EEFB-C23A-4C7A-A92C-15162CD35CC7}" srcOrd="2" destOrd="0" presId="urn:microsoft.com/office/officeart/2005/8/layout/orgChart1"/>
    <dgm:cxn modelId="{6BCDBAE1-3D0E-4C57-BA6C-2E33CB69D147}" type="presParOf" srcId="{569D0570-720A-41F2-A95F-602F097D727C}" destId="{27C24BAB-537A-4A16-9738-4C48AB9E983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C81988-BB4E-46ED-8EFE-727C1C97C6EE}"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527739D0-ABDD-4DB6-B9D4-CC7E8D0CD336}">
      <dgm:prSet phldrT="[Text]" custT="1"/>
      <dgm:spPr/>
      <dgm:t>
        <a:bodyPr/>
        <a:lstStyle/>
        <a:p>
          <a:r>
            <a:rPr lang="en-US" sz="2400" dirty="0"/>
            <a:t>Pooled Data</a:t>
          </a:r>
        </a:p>
      </dgm:t>
    </dgm:pt>
    <dgm:pt modelId="{2C262828-3902-4D28-9CBC-C51D31859CE1}" type="parTrans" cxnId="{E6E8E26B-DBFD-4CA1-AE0F-9FBF4A70CBB2}">
      <dgm:prSet/>
      <dgm:spPr/>
      <dgm:t>
        <a:bodyPr/>
        <a:lstStyle/>
        <a:p>
          <a:endParaRPr lang="en-US" sz="1600"/>
        </a:p>
      </dgm:t>
    </dgm:pt>
    <dgm:pt modelId="{BBF36963-38B4-4712-9DAC-FA368EDABFE8}" type="sibTrans" cxnId="{E6E8E26B-DBFD-4CA1-AE0F-9FBF4A70CBB2}">
      <dgm:prSet/>
      <dgm:spPr/>
      <dgm:t>
        <a:bodyPr/>
        <a:lstStyle/>
        <a:p>
          <a:endParaRPr lang="en-US" sz="1600"/>
        </a:p>
      </dgm:t>
    </dgm:pt>
    <dgm:pt modelId="{5970D168-BA7E-4BF4-929C-B5B3BEA869B4}">
      <dgm:prSet phldrT="[Text]" custT="1"/>
      <dgm:spPr>
        <a:solidFill>
          <a:schemeClr val="accent2">
            <a:lumMod val="75000"/>
          </a:schemeClr>
        </a:solidFill>
      </dgm:spPr>
      <dgm:t>
        <a:bodyPr/>
        <a:lstStyle/>
        <a:p>
          <a:r>
            <a:rPr lang="en-US" sz="1600" dirty="0"/>
            <a:t>California</a:t>
          </a:r>
        </a:p>
      </dgm:t>
    </dgm:pt>
    <dgm:pt modelId="{30485C1A-591B-4BE3-A038-7B4C1EE4C965}" type="parTrans" cxnId="{3661DBA5-9077-4FC7-BB55-81CCC1C1AA38}">
      <dgm:prSet/>
      <dgm:spPr>
        <a:solidFill>
          <a:schemeClr val="accent2">
            <a:lumMod val="75000"/>
          </a:schemeClr>
        </a:solidFill>
      </dgm:spPr>
      <dgm:t>
        <a:bodyPr/>
        <a:lstStyle/>
        <a:p>
          <a:endParaRPr lang="en-US" sz="1600"/>
        </a:p>
      </dgm:t>
    </dgm:pt>
    <dgm:pt modelId="{D9F9E964-A441-4F3A-B7A7-97CEC6EFD6A4}" type="sibTrans" cxnId="{3661DBA5-9077-4FC7-BB55-81CCC1C1AA38}">
      <dgm:prSet/>
      <dgm:spPr/>
      <dgm:t>
        <a:bodyPr/>
        <a:lstStyle/>
        <a:p>
          <a:endParaRPr lang="en-US" sz="1600"/>
        </a:p>
      </dgm:t>
    </dgm:pt>
    <dgm:pt modelId="{4418DD2D-EC25-4AF0-A398-872F0061AABF}">
      <dgm:prSet phldrT="[Text]" custT="1"/>
      <dgm:spPr/>
      <dgm:t>
        <a:bodyPr/>
        <a:lstStyle/>
        <a:p>
          <a:r>
            <a:rPr lang="en-US" sz="1600" dirty="0"/>
            <a:t>Illinois</a:t>
          </a:r>
        </a:p>
      </dgm:t>
    </dgm:pt>
    <dgm:pt modelId="{E7EF54D7-A71D-432D-A91A-2496E996C316}" type="parTrans" cxnId="{EDE823AC-204E-4376-8FDD-61BAB01AD0EC}">
      <dgm:prSet/>
      <dgm:spPr/>
      <dgm:t>
        <a:bodyPr/>
        <a:lstStyle/>
        <a:p>
          <a:endParaRPr lang="en-US" sz="1600"/>
        </a:p>
      </dgm:t>
    </dgm:pt>
    <dgm:pt modelId="{E5A6E5AB-433C-4FB5-A984-9C51E5CAFF88}" type="sibTrans" cxnId="{EDE823AC-204E-4376-8FDD-61BAB01AD0EC}">
      <dgm:prSet/>
      <dgm:spPr/>
      <dgm:t>
        <a:bodyPr/>
        <a:lstStyle/>
        <a:p>
          <a:endParaRPr lang="en-US" sz="1600"/>
        </a:p>
      </dgm:t>
    </dgm:pt>
    <dgm:pt modelId="{21C019FF-A73F-4615-97EE-0B8AD475BDD5}">
      <dgm:prSet phldrT="[Text]" custT="1"/>
      <dgm:spPr>
        <a:solidFill>
          <a:schemeClr val="accent3">
            <a:lumMod val="75000"/>
          </a:schemeClr>
        </a:solidFill>
      </dgm:spPr>
      <dgm:t>
        <a:bodyPr/>
        <a:lstStyle/>
        <a:p>
          <a:r>
            <a:rPr lang="en-US" sz="1600" dirty="0"/>
            <a:t>Washington</a:t>
          </a:r>
        </a:p>
      </dgm:t>
    </dgm:pt>
    <dgm:pt modelId="{AEE73031-8A24-479E-8750-DA2FF1D985C5}" type="parTrans" cxnId="{8E96463F-A401-4A54-B068-2E29B6C9954C}">
      <dgm:prSet/>
      <dgm:spPr>
        <a:solidFill>
          <a:schemeClr val="accent3">
            <a:lumMod val="75000"/>
          </a:schemeClr>
        </a:solidFill>
      </dgm:spPr>
      <dgm:t>
        <a:bodyPr/>
        <a:lstStyle/>
        <a:p>
          <a:endParaRPr lang="en-US" sz="1600"/>
        </a:p>
      </dgm:t>
    </dgm:pt>
    <dgm:pt modelId="{63EBCCCB-539D-4DE2-BBD0-25F2EF87AAEE}" type="sibTrans" cxnId="{8E96463F-A401-4A54-B068-2E29B6C9954C}">
      <dgm:prSet/>
      <dgm:spPr/>
      <dgm:t>
        <a:bodyPr/>
        <a:lstStyle/>
        <a:p>
          <a:endParaRPr lang="en-US" sz="1600"/>
        </a:p>
      </dgm:t>
    </dgm:pt>
    <dgm:pt modelId="{C1C10B72-A67F-40B8-B1BC-532A254FA96E}">
      <dgm:prSet phldrT="[Text]" custT="1"/>
      <dgm:spPr>
        <a:solidFill>
          <a:schemeClr val="accent4">
            <a:lumMod val="75000"/>
          </a:schemeClr>
        </a:solidFill>
      </dgm:spPr>
      <dgm:t>
        <a:bodyPr/>
        <a:lstStyle/>
        <a:p>
          <a:r>
            <a:rPr lang="en-US" sz="1600" dirty="0"/>
            <a:t>Florida</a:t>
          </a:r>
        </a:p>
      </dgm:t>
    </dgm:pt>
    <dgm:pt modelId="{8937335F-F644-4E27-809D-28740AAF46B3}" type="parTrans" cxnId="{77327B60-83F7-45A7-B229-F45FF60DFB34}">
      <dgm:prSet/>
      <dgm:spPr>
        <a:solidFill>
          <a:schemeClr val="accent4">
            <a:lumMod val="75000"/>
          </a:schemeClr>
        </a:solidFill>
      </dgm:spPr>
      <dgm:t>
        <a:bodyPr/>
        <a:lstStyle/>
        <a:p>
          <a:endParaRPr lang="en-US" sz="1600"/>
        </a:p>
      </dgm:t>
    </dgm:pt>
    <dgm:pt modelId="{739EA142-C272-4973-9A90-97F9611780E7}" type="sibTrans" cxnId="{77327B60-83F7-45A7-B229-F45FF60DFB34}">
      <dgm:prSet/>
      <dgm:spPr/>
      <dgm:t>
        <a:bodyPr/>
        <a:lstStyle/>
        <a:p>
          <a:endParaRPr lang="en-US" sz="1600"/>
        </a:p>
      </dgm:t>
    </dgm:pt>
    <dgm:pt modelId="{014536E4-FDB3-4CDD-86D7-E902CDC52BDE}">
      <dgm:prSet phldrT="[Text]" custT="1"/>
      <dgm:spPr>
        <a:solidFill>
          <a:schemeClr val="accent3">
            <a:lumMod val="75000"/>
          </a:schemeClr>
        </a:solidFill>
      </dgm:spPr>
      <dgm:t>
        <a:bodyPr/>
        <a:lstStyle/>
        <a:p>
          <a:r>
            <a:rPr lang="en-US" sz="1600" dirty="0"/>
            <a:t>Connecticut</a:t>
          </a:r>
        </a:p>
      </dgm:t>
    </dgm:pt>
    <dgm:pt modelId="{C5805C1F-ED98-42F0-8B1A-3ADEC9F37873}" type="parTrans" cxnId="{6DFEF05D-3CDB-4CCB-97FE-C5ED9A55865E}">
      <dgm:prSet/>
      <dgm:spPr>
        <a:solidFill>
          <a:schemeClr val="accent3">
            <a:lumMod val="75000"/>
          </a:schemeClr>
        </a:solidFill>
      </dgm:spPr>
      <dgm:t>
        <a:bodyPr/>
        <a:lstStyle/>
        <a:p>
          <a:endParaRPr lang="en-US" sz="1600"/>
        </a:p>
      </dgm:t>
    </dgm:pt>
    <dgm:pt modelId="{144F20B9-455F-4459-9D63-7813CEB2285B}" type="sibTrans" cxnId="{6DFEF05D-3CDB-4CCB-97FE-C5ED9A55865E}">
      <dgm:prSet/>
      <dgm:spPr/>
      <dgm:t>
        <a:bodyPr/>
        <a:lstStyle/>
        <a:p>
          <a:endParaRPr lang="en-US" sz="1600"/>
        </a:p>
      </dgm:t>
    </dgm:pt>
    <dgm:pt modelId="{6F9A6CE1-6DD0-485F-BE81-D2AD4A308E58}">
      <dgm:prSet phldrT="[Text]" custT="1"/>
      <dgm:spPr/>
      <dgm:t>
        <a:bodyPr/>
        <a:lstStyle/>
        <a:p>
          <a:r>
            <a:rPr lang="en-US" sz="1600" dirty="0"/>
            <a:t>Minnesota</a:t>
          </a:r>
        </a:p>
      </dgm:t>
    </dgm:pt>
    <dgm:pt modelId="{3F75F4AF-9DD2-4FE5-B3F2-008E71E264DB}" type="parTrans" cxnId="{7035D3BD-E1F1-4412-9757-DCA555FDFD6A}">
      <dgm:prSet/>
      <dgm:spPr/>
      <dgm:t>
        <a:bodyPr/>
        <a:lstStyle/>
        <a:p>
          <a:endParaRPr lang="en-US" sz="1600"/>
        </a:p>
      </dgm:t>
    </dgm:pt>
    <dgm:pt modelId="{BBFFF198-DC87-45B1-87F6-7E78788D75AC}" type="sibTrans" cxnId="{7035D3BD-E1F1-4412-9757-DCA555FDFD6A}">
      <dgm:prSet/>
      <dgm:spPr/>
      <dgm:t>
        <a:bodyPr/>
        <a:lstStyle/>
        <a:p>
          <a:endParaRPr lang="en-US" sz="1600"/>
        </a:p>
      </dgm:t>
    </dgm:pt>
    <dgm:pt modelId="{023D03C4-2F1B-402E-A3CB-936FA48B940D}">
      <dgm:prSet phldrT="[Text]" custT="1"/>
      <dgm:spPr>
        <a:solidFill>
          <a:schemeClr val="accent2">
            <a:lumMod val="75000"/>
          </a:schemeClr>
        </a:solidFill>
      </dgm:spPr>
      <dgm:t>
        <a:bodyPr/>
        <a:lstStyle/>
        <a:p>
          <a:r>
            <a:rPr lang="en-US" sz="1600" dirty="0"/>
            <a:t>Texas</a:t>
          </a:r>
        </a:p>
      </dgm:t>
    </dgm:pt>
    <dgm:pt modelId="{875CF482-B398-4B8C-A1D7-19A83B0FD759}" type="parTrans" cxnId="{942963E2-95BB-408A-B7DE-C6C69CC73012}">
      <dgm:prSet/>
      <dgm:spPr>
        <a:solidFill>
          <a:schemeClr val="accent2">
            <a:lumMod val="75000"/>
          </a:schemeClr>
        </a:solidFill>
      </dgm:spPr>
      <dgm:t>
        <a:bodyPr/>
        <a:lstStyle/>
        <a:p>
          <a:endParaRPr lang="en-US" sz="1600"/>
        </a:p>
      </dgm:t>
    </dgm:pt>
    <dgm:pt modelId="{42D36B39-1EED-44B6-88F6-B664B95D9ED9}" type="sibTrans" cxnId="{942963E2-95BB-408A-B7DE-C6C69CC73012}">
      <dgm:prSet/>
      <dgm:spPr/>
      <dgm:t>
        <a:bodyPr/>
        <a:lstStyle/>
        <a:p>
          <a:endParaRPr lang="en-US" sz="1600"/>
        </a:p>
      </dgm:t>
    </dgm:pt>
    <dgm:pt modelId="{35F13C94-4975-4471-A481-72BE257C31C5}" type="pres">
      <dgm:prSet presAssocID="{EEC81988-BB4E-46ED-8EFE-727C1C97C6EE}" presName="cycle" presStyleCnt="0">
        <dgm:presLayoutVars>
          <dgm:chMax val="1"/>
          <dgm:dir/>
          <dgm:animLvl val="ctr"/>
          <dgm:resizeHandles val="exact"/>
        </dgm:presLayoutVars>
      </dgm:prSet>
      <dgm:spPr/>
    </dgm:pt>
    <dgm:pt modelId="{874E8386-D3D2-4A07-AB81-0409B0D8680F}" type="pres">
      <dgm:prSet presAssocID="{527739D0-ABDD-4DB6-B9D4-CC7E8D0CD336}" presName="centerShape" presStyleLbl="node0" presStyleIdx="0" presStyleCnt="1"/>
      <dgm:spPr/>
    </dgm:pt>
    <dgm:pt modelId="{69AA1477-8ACD-4274-A728-DAE752C11B0A}" type="pres">
      <dgm:prSet presAssocID="{30485C1A-591B-4BE3-A038-7B4C1EE4C965}" presName="parTrans" presStyleLbl="bgSibTrans2D1" presStyleIdx="0" presStyleCnt="7"/>
      <dgm:spPr/>
    </dgm:pt>
    <dgm:pt modelId="{F53F1490-E713-4E36-B94B-3C739B76460D}" type="pres">
      <dgm:prSet presAssocID="{5970D168-BA7E-4BF4-929C-B5B3BEA869B4}" presName="node" presStyleLbl="node1" presStyleIdx="0" presStyleCnt="7" custScaleX="144320">
        <dgm:presLayoutVars>
          <dgm:bulletEnabled val="1"/>
        </dgm:presLayoutVars>
      </dgm:prSet>
      <dgm:spPr/>
    </dgm:pt>
    <dgm:pt modelId="{BB8573A3-5EB0-4A5F-A28C-659ED8899D11}" type="pres">
      <dgm:prSet presAssocID="{C5805C1F-ED98-42F0-8B1A-3ADEC9F37873}" presName="parTrans" presStyleLbl="bgSibTrans2D1" presStyleIdx="1" presStyleCnt="7"/>
      <dgm:spPr/>
    </dgm:pt>
    <dgm:pt modelId="{311F7B1B-9F60-4E1D-BCE1-055B4A249EBF}" type="pres">
      <dgm:prSet presAssocID="{014536E4-FDB3-4CDD-86D7-E902CDC52BDE}" presName="node" presStyleLbl="node1" presStyleIdx="1" presStyleCnt="7" custScaleX="142083">
        <dgm:presLayoutVars>
          <dgm:bulletEnabled val="1"/>
        </dgm:presLayoutVars>
      </dgm:prSet>
      <dgm:spPr/>
    </dgm:pt>
    <dgm:pt modelId="{8262FB8A-6D8D-49F4-8F67-A0C56957366E}" type="pres">
      <dgm:prSet presAssocID="{8937335F-F644-4E27-809D-28740AAF46B3}" presName="parTrans" presStyleLbl="bgSibTrans2D1" presStyleIdx="2" presStyleCnt="7"/>
      <dgm:spPr/>
    </dgm:pt>
    <dgm:pt modelId="{D90FFD62-10B8-4473-9755-26819F089055}" type="pres">
      <dgm:prSet presAssocID="{C1C10B72-A67F-40B8-B1BC-532A254FA96E}" presName="node" presStyleLbl="node1" presStyleIdx="2" presStyleCnt="7">
        <dgm:presLayoutVars>
          <dgm:bulletEnabled val="1"/>
        </dgm:presLayoutVars>
      </dgm:prSet>
      <dgm:spPr/>
    </dgm:pt>
    <dgm:pt modelId="{4D571797-A028-441D-AD4A-10D3A44BC7DF}" type="pres">
      <dgm:prSet presAssocID="{E7EF54D7-A71D-432D-A91A-2496E996C316}" presName="parTrans" presStyleLbl="bgSibTrans2D1" presStyleIdx="3" presStyleCnt="7"/>
      <dgm:spPr/>
    </dgm:pt>
    <dgm:pt modelId="{35D1F267-3DC3-4B2B-A99B-6BB9324EBFBA}" type="pres">
      <dgm:prSet presAssocID="{4418DD2D-EC25-4AF0-A398-872F0061AABF}" presName="node" presStyleLbl="node1" presStyleIdx="3" presStyleCnt="7">
        <dgm:presLayoutVars>
          <dgm:bulletEnabled val="1"/>
        </dgm:presLayoutVars>
      </dgm:prSet>
      <dgm:spPr/>
    </dgm:pt>
    <dgm:pt modelId="{EF148D66-AEF5-4509-9186-966DFC77174E}" type="pres">
      <dgm:prSet presAssocID="{3F75F4AF-9DD2-4FE5-B3F2-008E71E264DB}" presName="parTrans" presStyleLbl="bgSibTrans2D1" presStyleIdx="4" presStyleCnt="7"/>
      <dgm:spPr/>
    </dgm:pt>
    <dgm:pt modelId="{CDC55757-27CD-4F70-B10C-9D02E0B35849}" type="pres">
      <dgm:prSet presAssocID="{6F9A6CE1-6DD0-485F-BE81-D2AD4A308E58}" presName="node" presStyleLbl="node1" presStyleIdx="4" presStyleCnt="7" custScaleX="124067" custRadScaleRad="100003" custRadScaleInc="-2056">
        <dgm:presLayoutVars>
          <dgm:bulletEnabled val="1"/>
        </dgm:presLayoutVars>
      </dgm:prSet>
      <dgm:spPr/>
    </dgm:pt>
    <dgm:pt modelId="{EDB8702E-7CB9-4F7E-8647-8CFA7534A977}" type="pres">
      <dgm:prSet presAssocID="{875CF482-B398-4B8C-A1D7-19A83B0FD759}" presName="parTrans" presStyleLbl="bgSibTrans2D1" presStyleIdx="5" presStyleCnt="7"/>
      <dgm:spPr/>
    </dgm:pt>
    <dgm:pt modelId="{3EE2FAA2-642A-4389-97E9-1B40B48CE7FD}" type="pres">
      <dgm:prSet presAssocID="{023D03C4-2F1B-402E-A3CB-936FA48B940D}" presName="node" presStyleLbl="node1" presStyleIdx="5" presStyleCnt="7">
        <dgm:presLayoutVars>
          <dgm:bulletEnabled val="1"/>
        </dgm:presLayoutVars>
      </dgm:prSet>
      <dgm:spPr/>
    </dgm:pt>
    <dgm:pt modelId="{37CB0B24-CDD7-40B6-810B-D751597D6DC2}" type="pres">
      <dgm:prSet presAssocID="{AEE73031-8A24-479E-8750-DA2FF1D985C5}" presName="parTrans" presStyleLbl="bgSibTrans2D1" presStyleIdx="6" presStyleCnt="7"/>
      <dgm:spPr/>
    </dgm:pt>
    <dgm:pt modelId="{306CCD51-6E85-4007-B82D-B34921633A05}" type="pres">
      <dgm:prSet presAssocID="{21C019FF-A73F-4615-97EE-0B8AD475BDD5}" presName="node" presStyleLbl="node1" presStyleIdx="6" presStyleCnt="7" custScaleX="148708">
        <dgm:presLayoutVars>
          <dgm:bulletEnabled val="1"/>
        </dgm:presLayoutVars>
      </dgm:prSet>
      <dgm:spPr/>
    </dgm:pt>
  </dgm:ptLst>
  <dgm:cxnLst>
    <dgm:cxn modelId="{73706013-36E1-4462-AA20-8CD84E5EE54A}" type="presOf" srcId="{8937335F-F644-4E27-809D-28740AAF46B3}" destId="{8262FB8A-6D8D-49F4-8F67-A0C56957366E}" srcOrd="0" destOrd="0" presId="urn:microsoft.com/office/officeart/2005/8/layout/radial4"/>
    <dgm:cxn modelId="{ABA2A324-F9C3-47F4-B8DA-C3489BB9C7F3}" type="presOf" srcId="{C5805C1F-ED98-42F0-8B1A-3ADEC9F37873}" destId="{BB8573A3-5EB0-4A5F-A28C-659ED8899D11}" srcOrd="0" destOrd="0" presId="urn:microsoft.com/office/officeart/2005/8/layout/radial4"/>
    <dgm:cxn modelId="{98274330-07D8-409E-A9DB-895BCD6158F9}" type="presOf" srcId="{527739D0-ABDD-4DB6-B9D4-CC7E8D0CD336}" destId="{874E8386-D3D2-4A07-AB81-0409B0D8680F}" srcOrd="0" destOrd="0" presId="urn:microsoft.com/office/officeart/2005/8/layout/radial4"/>
    <dgm:cxn modelId="{610D6730-7B67-4F6A-8DA7-5FBEB55C33B7}" type="presOf" srcId="{AEE73031-8A24-479E-8750-DA2FF1D985C5}" destId="{37CB0B24-CDD7-40B6-810B-D751597D6DC2}" srcOrd="0" destOrd="0" presId="urn:microsoft.com/office/officeart/2005/8/layout/radial4"/>
    <dgm:cxn modelId="{579A0F36-A2FD-4328-83B9-7A976A0E0740}" type="presOf" srcId="{C1C10B72-A67F-40B8-B1BC-532A254FA96E}" destId="{D90FFD62-10B8-4473-9755-26819F089055}" srcOrd="0" destOrd="0" presId="urn:microsoft.com/office/officeart/2005/8/layout/radial4"/>
    <dgm:cxn modelId="{8E96463F-A401-4A54-B068-2E29B6C9954C}" srcId="{527739D0-ABDD-4DB6-B9D4-CC7E8D0CD336}" destId="{21C019FF-A73F-4615-97EE-0B8AD475BDD5}" srcOrd="6" destOrd="0" parTransId="{AEE73031-8A24-479E-8750-DA2FF1D985C5}" sibTransId="{63EBCCCB-539D-4DE2-BBD0-25F2EF87AAEE}"/>
    <dgm:cxn modelId="{6DFEF05D-3CDB-4CCB-97FE-C5ED9A55865E}" srcId="{527739D0-ABDD-4DB6-B9D4-CC7E8D0CD336}" destId="{014536E4-FDB3-4CDD-86D7-E902CDC52BDE}" srcOrd="1" destOrd="0" parTransId="{C5805C1F-ED98-42F0-8B1A-3ADEC9F37873}" sibTransId="{144F20B9-455F-4459-9D63-7813CEB2285B}"/>
    <dgm:cxn modelId="{77327B60-83F7-45A7-B229-F45FF60DFB34}" srcId="{527739D0-ABDD-4DB6-B9D4-CC7E8D0CD336}" destId="{C1C10B72-A67F-40B8-B1BC-532A254FA96E}" srcOrd="2" destOrd="0" parTransId="{8937335F-F644-4E27-809D-28740AAF46B3}" sibTransId="{739EA142-C272-4973-9A90-97F9611780E7}"/>
    <dgm:cxn modelId="{A832D547-88DB-4FA3-9C7C-CE98040B41FA}" type="presOf" srcId="{3F75F4AF-9DD2-4FE5-B3F2-008E71E264DB}" destId="{EF148D66-AEF5-4509-9186-966DFC77174E}" srcOrd="0" destOrd="0" presId="urn:microsoft.com/office/officeart/2005/8/layout/radial4"/>
    <dgm:cxn modelId="{E6E8E26B-DBFD-4CA1-AE0F-9FBF4A70CBB2}" srcId="{EEC81988-BB4E-46ED-8EFE-727C1C97C6EE}" destId="{527739D0-ABDD-4DB6-B9D4-CC7E8D0CD336}" srcOrd="0" destOrd="0" parTransId="{2C262828-3902-4D28-9CBC-C51D31859CE1}" sibTransId="{BBF36963-38B4-4712-9DAC-FA368EDABFE8}"/>
    <dgm:cxn modelId="{5B8C3953-5314-49A0-9261-3721B267FF8C}" type="presOf" srcId="{21C019FF-A73F-4615-97EE-0B8AD475BDD5}" destId="{306CCD51-6E85-4007-B82D-B34921633A05}" srcOrd="0" destOrd="0" presId="urn:microsoft.com/office/officeart/2005/8/layout/radial4"/>
    <dgm:cxn modelId="{3300AC8B-917B-473B-B7D1-F0A5D8A29D02}" type="presOf" srcId="{6F9A6CE1-6DD0-485F-BE81-D2AD4A308E58}" destId="{CDC55757-27CD-4F70-B10C-9D02E0B35849}" srcOrd="0" destOrd="0" presId="urn:microsoft.com/office/officeart/2005/8/layout/radial4"/>
    <dgm:cxn modelId="{14EF118C-1EDD-412C-B6B4-E0245FC056E6}" type="presOf" srcId="{4418DD2D-EC25-4AF0-A398-872F0061AABF}" destId="{35D1F267-3DC3-4B2B-A99B-6BB9324EBFBA}" srcOrd="0" destOrd="0" presId="urn:microsoft.com/office/officeart/2005/8/layout/radial4"/>
    <dgm:cxn modelId="{0F405E98-F175-4464-916A-A066E917AEB1}" type="presOf" srcId="{023D03C4-2F1B-402E-A3CB-936FA48B940D}" destId="{3EE2FAA2-642A-4389-97E9-1B40B48CE7FD}" srcOrd="0" destOrd="0" presId="urn:microsoft.com/office/officeart/2005/8/layout/radial4"/>
    <dgm:cxn modelId="{8EB697A3-5658-4BA9-964A-090849F7A143}" type="presOf" srcId="{EEC81988-BB4E-46ED-8EFE-727C1C97C6EE}" destId="{35F13C94-4975-4471-A481-72BE257C31C5}" srcOrd="0" destOrd="0" presId="urn:microsoft.com/office/officeart/2005/8/layout/radial4"/>
    <dgm:cxn modelId="{8ED40FA5-0F7B-45DD-9DDC-E9E42EF08929}" type="presOf" srcId="{E7EF54D7-A71D-432D-A91A-2496E996C316}" destId="{4D571797-A028-441D-AD4A-10D3A44BC7DF}" srcOrd="0" destOrd="0" presId="urn:microsoft.com/office/officeart/2005/8/layout/radial4"/>
    <dgm:cxn modelId="{3661DBA5-9077-4FC7-BB55-81CCC1C1AA38}" srcId="{527739D0-ABDD-4DB6-B9D4-CC7E8D0CD336}" destId="{5970D168-BA7E-4BF4-929C-B5B3BEA869B4}" srcOrd="0" destOrd="0" parTransId="{30485C1A-591B-4BE3-A038-7B4C1EE4C965}" sibTransId="{D9F9E964-A441-4F3A-B7A7-97CEC6EFD6A4}"/>
    <dgm:cxn modelId="{EDE823AC-204E-4376-8FDD-61BAB01AD0EC}" srcId="{527739D0-ABDD-4DB6-B9D4-CC7E8D0CD336}" destId="{4418DD2D-EC25-4AF0-A398-872F0061AABF}" srcOrd="3" destOrd="0" parTransId="{E7EF54D7-A71D-432D-A91A-2496E996C316}" sibTransId="{E5A6E5AB-433C-4FB5-A984-9C51E5CAFF88}"/>
    <dgm:cxn modelId="{A016AFB3-8048-4E5D-B195-1C5F1CE73E43}" type="presOf" srcId="{875CF482-B398-4B8C-A1D7-19A83B0FD759}" destId="{EDB8702E-7CB9-4F7E-8647-8CFA7534A977}" srcOrd="0" destOrd="0" presId="urn:microsoft.com/office/officeart/2005/8/layout/radial4"/>
    <dgm:cxn modelId="{6ED1ACB7-0004-450A-8766-5FF53EEBB512}" type="presOf" srcId="{5970D168-BA7E-4BF4-929C-B5B3BEA869B4}" destId="{F53F1490-E713-4E36-B94B-3C739B76460D}" srcOrd="0" destOrd="0" presId="urn:microsoft.com/office/officeart/2005/8/layout/radial4"/>
    <dgm:cxn modelId="{7035D3BD-E1F1-4412-9757-DCA555FDFD6A}" srcId="{527739D0-ABDD-4DB6-B9D4-CC7E8D0CD336}" destId="{6F9A6CE1-6DD0-485F-BE81-D2AD4A308E58}" srcOrd="4" destOrd="0" parTransId="{3F75F4AF-9DD2-4FE5-B3F2-008E71E264DB}" sibTransId="{BBFFF198-DC87-45B1-87F6-7E78788D75AC}"/>
    <dgm:cxn modelId="{942963E2-95BB-408A-B7DE-C6C69CC73012}" srcId="{527739D0-ABDD-4DB6-B9D4-CC7E8D0CD336}" destId="{023D03C4-2F1B-402E-A3CB-936FA48B940D}" srcOrd="5" destOrd="0" parTransId="{875CF482-B398-4B8C-A1D7-19A83B0FD759}" sibTransId="{42D36B39-1EED-44B6-88F6-B664B95D9ED9}"/>
    <dgm:cxn modelId="{683ECCEA-8D44-4D56-A1AB-5C182CEDCB80}" type="presOf" srcId="{014536E4-FDB3-4CDD-86D7-E902CDC52BDE}" destId="{311F7B1B-9F60-4E1D-BCE1-055B4A249EBF}" srcOrd="0" destOrd="0" presId="urn:microsoft.com/office/officeart/2005/8/layout/radial4"/>
    <dgm:cxn modelId="{62587EEB-E017-4F57-BDF5-03AF0228EB11}" type="presOf" srcId="{30485C1A-591B-4BE3-A038-7B4C1EE4C965}" destId="{69AA1477-8ACD-4274-A728-DAE752C11B0A}" srcOrd="0" destOrd="0" presId="urn:microsoft.com/office/officeart/2005/8/layout/radial4"/>
    <dgm:cxn modelId="{4E34DF75-C0D2-4977-A850-960737D201BC}" type="presParOf" srcId="{35F13C94-4975-4471-A481-72BE257C31C5}" destId="{874E8386-D3D2-4A07-AB81-0409B0D8680F}" srcOrd="0" destOrd="0" presId="urn:microsoft.com/office/officeart/2005/8/layout/radial4"/>
    <dgm:cxn modelId="{9A775EAA-513A-45FB-8407-BEE448D9E019}" type="presParOf" srcId="{35F13C94-4975-4471-A481-72BE257C31C5}" destId="{69AA1477-8ACD-4274-A728-DAE752C11B0A}" srcOrd="1" destOrd="0" presId="urn:microsoft.com/office/officeart/2005/8/layout/radial4"/>
    <dgm:cxn modelId="{E528C180-0811-4D67-904A-4228584DEBBC}" type="presParOf" srcId="{35F13C94-4975-4471-A481-72BE257C31C5}" destId="{F53F1490-E713-4E36-B94B-3C739B76460D}" srcOrd="2" destOrd="0" presId="urn:microsoft.com/office/officeart/2005/8/layout/radial4"/>
    <dgm:cxn modelId="{FF442B05-5F28-4F9B-B281-5B68E89BC0EC}" type="presParOf" srcId="{35F13C94-4975-4471-A481-72BE257C31C5}" destId="{BB8573A3-5EB0-4A5F-A28C-659ED8899D11}" srcOrd="3" destOrd="0" presId="urn:microsoft.com/office/officeart/2005/8/layout/radial4"/>
    <dgm:cxn modelId="{C3206FD5-11D9-4C7D-A5BC-278A35BF8B70}" type="presParOf" srcId="{35F13C94-4975-4471-A481-72BE257C31C5}" destId="{311F7B1B-9F60-4E1D-BCE1-055B4A249EBF}" srcOrd="4" destOrd="0" presId="urn:microsoft.com/office/officeart/2005/8/layout/radial4"/>
    <dgm:cxn modelId="{AEA9F7FA-B2EC-4691-A9B6-8D166E50AD82}" type="presParOf" srcId="{35F13C94-4975-4471-A481-72BE257C31C5}" destId="{8262FB8A-6D8D-49F4-8F67-A0C56957366E}" srcOrd="5" destOrd="0" presId="urn:microsoft.com/office/officeart/2005/8/layout/radial4"/>
    <dgm:cxn modelId="{91C805C3-EAA4-41D2-8417-4EA282F9FE56}" type="presParOf" srcId="{35F13C94-4975-4471-A481-72BE257C31C5}" destId="{D90FFD62-10B8-4473-9755-26819F089055}" srcOrd="6" destOrd="0" presId="urn:microsoft.com/office/officeart/2005/8/layout/radial4"/>
    <dgm:cxn modelId="{77CB0C86-DCFB-4B9D-909E-CB3A0E3F94B5}" type="presParOf" srcId="{35F13C94-4975-4471-A481-72BE257C31C5}" destId="{4D571797-A028-441D-AD4A-10D3A44BC7DF}" srcOrd="7" destOrd="0" presId="urn:microsoft.com/office/officeart/2005/8/layout/radial4"/>
    <dgm:cxn modelId="{637FC598-6E73-400C-9A52-D7E52F1385BE}" type="presParOf" srcId="{35F13C94-4975-4471-A481-72BE257C31C5}" destId="{35D1F267-3DC3-4B2B-A99B-6BB9324EBFBA}" srcOrd="8" destOrd="0" presId="urn:microsoft.com/office/officeart/2005/8/layout/radial4"/>
    <dgm:cxn modelId="{DFF1A3FB-C259-48EF-B0B0-543FEAF61A40}" type="presParOf" srcId="{35F13C94-4975-4471-A481-72BE257C31C5}" destId="{EF148D66-AEF5-4509-9186-966DFC77174E}" srcOrd="9" destOrd="0" presId="urn:microsoft.com/office/officeart/2005/8/layout/radial4"/>
    <dgm:cxn modelId="{F377C302-832A-440D-AFE6-BBB43C5C4B32}" type="presParOf" srcId="{35F13C94-4975-4471-A481-72BE257C31C5}" destId="{CDC55757-27CD-4F70-B10C-9D02E0B35849}" srcOrd="10" destOrd="0" presId="urn:microsoft.com/office/officeart/2005/8/layout/radial4"/>
    <dgm:cxn modelId="{684E3385-5387-4DFD-ABF0-66523E28A161}" type="presParOf" srcId="{35F13C94-4975-4471-A481-72BE257C31C5}" destId="{EDB8702E-7CB9-4F7E-8647-8CFA7534A977}" srcOrd="11" destOrd="0" presId="urn:microsoft.com/office/officeart/2005/8/layout/radial4"/>
    <dgm:cxn modelId="{3CFC0729-37C2-4406-AC72-11C167B04BAF}" type="presParOf" srcId="{35F13C94-4975-4471-A481-72BE257C31C5}" destId="{3EE2FAA2-642A-4389-97E9-1B40B48CE7FD}" srcOrd="12" destOrd="0" presId="urn:microsoft.com/office/officeart/2005/8/layout/radial4"/>
    <dgm:cxn modelId="{3C8703E6-2FDF-41A8-94A3-B46C6B2C7608}" type="presParOf" srcId="{35F13C94-4975-4471-A481-72BE257C31C5}" destId="{37CB0B24-CDD7-40B6-810B-D751597D6DC2}" srcOrd="13" destOrd="0" presId="urn:microsoft.com/office/officeart/2005/8/layout/radial4"/>
    <dgm:cxn modelId="{8D55E5C4-D1CB-4E50-AF3F-36287E4D2886}" type="presParOf" srcId="{35F13C94-4975-4471-A481-72BE257C31C5}" destId="{306CCD51-6E85-4007-B82D-B34921633A05}" srcOrd="1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231AEA-2B0C-4C9C-8493-869E256FDB99}" type="doc">
      <dgm:prSet loTypeId="urn:microsoft.com/office/officeart/2005/8/layout/hierarchy1" loCatId="hierarchy" qsTypeId="urn:microsoft.com/office/officeart/2005/8/quickstyle/simple2" qsCatId="simple" csTypeId="urn:microsoft.com/office/officeart/2005/8/colors/accent4_2" csCatId="accent4" phldr="1"/>
      <dgm:spPr/>
      <dgm:t>
        <a:bodyPr/>
        <a:lstStyle/>
        <a:p>
          <a:endParaRPr lang="en-US"/>
        </a:p>
      </dgm:t>
    </dgm:pt>
    <dgm:pt modelId="{3B0EE1DE-AA93-4DA6-B962-CFC802D22C84}">
      <dgm:prSet custT="1"/>
      <dgm:spPr/>
      <dgm:t>
        <a:bodyPr/>
        <a:lstStyle/>
        <a:p>
          <a:r>
            <a:rPr lang="en-US" sz="2400" baseline="0" dirty="0"/>
            <a:t>HSM Model</a:t>
          </a:r>
          <a:endParaRPr lang="en-US" sz="2400" dirty="0"/>
        </a:p>
      </dgm:t>
    </dgm:pt>
    <dgm:pt modelId="{8E52CA76-6A5D-4315-9707-95A2BBD7D4A6}" type="parTrans" cxnId="{A0302514-CF30-4790-8320-E561C89A3DF9}">
      <dgm:prSet/>
      <dgm:spPr/>
      <dgm:t>
        <a:bodyPr/>
        <a:lstStyle/>
        <a:p>
          <a:endParaRPr lang="en-US" sz="2400"/>
        </a:p>
      </dgm:t>
    </dgm:pt>
    <dgm:pt modelId="{03111B11-A83A-4778-96A3-0B9AF8CE2244}" type="sibTrans" cxnId="{A0302514-CF30-4790-8320-E561C89A3DF9}">
      <dgm:prSet/>
      <dgm:spPr/>
      <dgm:t>
        <a:bodyPr/>
        <a:lstStyle/>
        <a:p>
          <a:endParaRPr lang="en-US" sz="2400"/>
        </a:p>
      </dgm:t>
    </dgm:pt>
    <dgm:pt modelId="{206E08F1-13D7-4F89-BC18-66D811E6D9BA}">
      <dgm:prSet custT="1"/>
      <dgm:spPr/>
      <dgm:t>
        <a:bodyPr/>
        <a:lstStyle/>
        <a:p>
          <a:r>
            <a:rPr lang="en-US" sz="2400" baseline="0" dirty="0"/>
            <a:t>Multivariate Poisson-lognormal Model</a:t>
          </a:r>
          <a:endParaRPr lang="en-US" sz="2400" dirty="0"/>
        </a:p>
      </dgm:t>
    </dgm:pt>
    <dgm:pt modelId="{DA5185D7-8ADF-4C2A-835D-DFEBAC9765FC}" type="parTrans" cxnId="{B158D734-D580-410A-8B3A-2118DB629983}">
      <dgm:prSet/>
      <dgm:spPr/>
      <dgm:t>
        <a:bodyPr/>
        <a:lstStyle/>
        <a:p>
          <a:endParaRPr lang="en-US" sz="2400"/>
        </a:p>
      </dgm:t>
    </dgm:pt>
    <dgm:pt modelId="{9A166594-AAD4-41AA-A1DF-D2F5F2E50F50}" type="sibTrans" cxnId="{B158D734-D580-410A-8B3A-2118DB629983}">
      <dgm:prSet/>
      <dgm:spPr/>
      <dgm:t>
        <a:bodyPr/>
        <a:lstStyle/>
        <a:p>
          <a:endParaRPr lang="en-US" sz="2400"/>
        </a:p>
      </dgm:t>
    </dgm:pt>
    <dgm:pt modelId="{12BDCA54-6A76-4DF7-A8F9-CC32AD284BD6}">
      <dgm:prSet custT="1"/>
      <dgm:spPr/>
      <dgm:t>
        <a:bodyPr/>
        <a:lstStyle/>
        <a:p>
          <a:r>
            <a:rPr lang="en-US" sz="2400" baseline="0" dirty="0"/>
            <a:t>Negative Binomial- Ordered Probit Fractional Split Model</a:t>
          </a:r>
          <a:endParaRPr lang="en-US" sz="2400" dirty="0"/>
        </a:p>
      </dgm:t>
    </dgm:pt>
    <dgm:pt modelId="{769F18BE-EFDB-4924-A721-2FC0DDFB3453}" type="parTrans" cxnId="{3EF65B64-A2E1-4901-A77C-7BB18B0EA9F1}">
      <dgm:prSet/>
      <dgm:spPr/>
      <dgm:t>
        <a:bodyPr/>
        <a:lstStyle/>
        <a:p>
          <a:endParaRPr lang="en-US" sz="2400"/>
        </a:p>
      </dgm:t>
    </dgm:pt>
    <dgm:pt modelId="{C0A73966-4F03-44E2-9C65-B836AF0D74B2}" type="sibTrans" cxnId="{3EF65B64-A2E1-4901-A77C-7BB18B0EA9F1}">
      <dgm:prSet/>
      <dgm:spPr/>
      <dgm:t>
        <a:bodyPr/>
        <a:lstStyle/>
        <a:p>
          <a:endParaRPr lang="en-US" sz="2400"/>
        </a:p>
      </dgm:t>
    </dgm:pt>
    <dgm:pt modelId="{43690127-F68B-454D-8D13-87B78983B2EA}" type="pres">
      <dgm:prSet presAssocID="{44231AEA-2B0C-4C9C-8493-869E256FDB99}" presName="hierChild1" presStyleCnt="0">
        <dgm:presLayoutVars>
          <dgm:chPref val="1"/>
          <dgm:dir/>
          <dgm:animOne val="branch"/>
          <dgm:animLvl val="lvl"/>
          <dgm:resizeHandles/>
        </dgm:presLayoutVars>
      </dgm:prSet>
      <dgm:spPr/>
    </dgm:pt>
    <dgm:pt modelId="{710AA35C-8852-497C-9A30-5BBC3B67574B}" type="pres">
      <dgm:prSet presAssocID="{3B0EE1DE-AA93-4DA6-B962-CFC802D22C84}" presName="hierRoot1" presStyleCnt="0"/>
      <dgm:spPr/>
    </dgm:pt>
    <dgm:pt modelId="{F9F83B23-4488-49DF-B530-741FC8B6ABA6}" type="pres">
      <dgm:prSet presAssocID="{3B0EE1DE-AA93-4DA6-B962-CFC802D22C84}" presName="composite" presStyleCnt="0"/>
      <dgm:spPr/>
    </dgm:pt>
    <dgm:pt modelId="{FC3C233C-B191-45D6-9FEE-66E318CB6BB4}" type="pres">
      <dgm:prSet presAssocID="{3B0EE1DE-AA93-4DA6-B962-CFC802D22C84}" presName="background" presStyleLbl="node0" presStyleIdx="0" presStyleCnt="3"/>
      <dgm:spPr/>
    </dgm:pt>
    <dgm:pt modelId="{3A6AF502-F66A-47B8-B161-7F07AD1B2653}" type="pres">
      <dgm:prSet presAssocID="{3B0EE1DE-AA93-4DA6-B962-CFC802D22C84}" presName="text" presStyleLbl="fgAcc0" presStyleIdx="0" presStyleCnt="3">
        <dgm:presLayoutVars>
          <dgm:chPref val="3"/>
        </dgm:presLayoutVars>
      </dgm:prSet>
      <dgm:spPr/>
    </dgm:pt>
    <dgm:pt modelId="{8B106BA8-AE38-491E-8A3A-8B2612B9A9D9}" type="pres">
      <dgm:prSet presAssocID="{3B0EE1DE-AA93-4DA6-B962-CFC802D22C84}" presName="hierChild2" presStyleCnt="0"/>
      <dgm:spPr/>
    </dgm:pt>
    <dgm:pt modelId="{BB7CF4F9-4464-4F85-81B3-3B2EA061BAD6}" type="pres">
      <dgm:prSet presAssocID="{206E08F1-13D7-4F89-BC18-66D811E6D9BA}" presName="hierRoot1" presStyleCnt="0"/>
      <dgm:spPr/>
    </dgm:pt>
    <dgm:pt modelId="{C1812230-18DC-4C6C-B741-B435E4372029}" type="pres">
      <dgm:prSet presAssocID="{206E08F1-13D7-4F89-BC18-66D811E6D9BA}" presName="composite" presStyleCnt="0"/>
      <dgm:spPr/>
    </dgm:pt>
    <dgm:pt modelId="{42569C79-A89C-4099-B558-BDB83E7AF3C8}" type="pres">
      <dgm:prSet presAssocID="{206E08F1-13D7-4F89-BC18-66D811E6D9BA}" presName="background" presStyleLbl="node0" presStyleIdx="1" presStyleCnt="3"/>
      <dgm:spPr/>
    </dgm:pt>
    <dgm:pt modelId="{EC0611F6-4C60-471F-8A07-931B408626F4}" type="pres">
      <dgm:prSet presAssocID="{206E08F1-13D7-4F89-BC18-66D811E6D9BA}" presName="text" presStyleLbl="fgAcc0" presStyleIdx="1" presStyleCnt="3">
        <dgm:presLayoutVars>
          <dgm:chPref val="3"/>
        </dgm:presLayoutVars>
      </dgm:prSet>
      <dgm:spPr/>
    </dgm:pt>
    <dgm:pt modelId="{E12416DB-2AA8-4D66-8A29-7A4D135CA309}" type="pres">
      <dgm:prSet presAssocID="{206E08F1-13D7-4F89-BC18-66D811E6D9BA}" presName="hierChild2" presStyleCnt="0"/>
      <dgm:spPr/>
    </dgm:pt>
    <dgm:pt modelId="{9CF6F93F-A4DF-407F-B2ED-A79E87EC5897}" type="pres">
      <dgm:prSet presAssocID="{12BDCA54-6A76-4DF7-A8F9-CC32AD284BD6}" presName="hierRoot1" presStyleCnt="0"/>
      <dgm:spPr/>
    </dgm:pt>
    <dgm:pt modelId="{507901FD-A344-4050-A525-913FD5C11F1C}" type="pres">
      <dgm:prSet presAssocID="{12BDCA54-6A76-4DF7-A8F9-CC32AD284BD6}" presName="composite" presStyleCnt="0"/>
      <dgm:spPr/>
    </dgm:pt>
    <dgm:pt modelId="{B83F7D48-2C6E-49D9-843E-C1A6DAB9F55A}" type="pres">
      <dgm:prSet presAssocID="{12BDCA54-6A76-4DF7-A8F9-CC32AD284BD6}" presName="background" presStyleLbl="node0" presStyleIdx="2" presStyleCnt="3"/>
      <dgm:spPr/>
    </dgm:pt>
    <dgm:pt modelId="{70474E5F-E627-4A0B-B51C-334C495E6586}" type="pres">
      <dgm:prSet presAssocID="{12BDCA54-6A76-4DF7-A8F9-CC32AD284BD6}" presName="text" presStyleLbl="fgAcc0" presStyleIdx="2" presStyleCnt="3">
        <dgm:presLayoutVars>
          <dgm:chPref val="3"/>
        </dgm:presLayoutVars>
      </dgm:prSet>
      <dgm:spPr/>
    </dgm:pt>
    <dgm:pt modelId="{E99259A9-8A55-493E-9888-C5DF3EC4597C}" type="pres">
      <dgm:prSet presAssocID="{12BDCA54-6A76-4DF7-A8F9-CC32AD284BD6}" presName="hierChild2" presStyleCnt="0"/>
      <dgm:spPr/>
    </dgm:pt>
  </dgm:ptLst>
  <dgm:cxnLst>
    <dgm:cxn modelId="{A0302514-CF30-4790-8320-E561C89A3DF9}" srcId="{44231AEA-2B0C-4C9C-8493-869E256FDB99}" destId="{3B0EE1DE-AA93-4DA6-B962-CFC802D22C84}" srcOrd="0" destOrd="0" parTransId="{8E52CA76-6A5D-4315-9707-95A2BBD7D4A6}" sibTransId="{03111B11-A83A-4778-96A3-0B9AF8CE2244}"/>
    <dgm:cxn modelId="{B158D734-D580-410A-8B3A-2118DB629983}" srcId="{44231AEA-2B0C-4C9C-8493-869E256FDB99}" destId="{206E08F1-13D7-4F89-BC18-66D811E6D9BA}" srcOrd="1" destOrd="0" parTransId="{DA5185D7-8ADF-4C2A-835D-DFEBAC9765FC}" sibTransId="{9A166594-AAD4-41AA-A1DF-D2F5F2E50F50}"/>
    <dgm:cxn modelId="{3EF65B64-A2E1-4901-A77C-7BB18B0EA9F1}" srcId="{44231AEA-2B0C-4C9C-8493-869E256FDB99}" destId="{12BDCA54-6A76-4DF7-A8F9-CC32AD284BD6}" srcOrd="2" destOrd="0" parTransId="{769F18BE-EFDB-4924-A721-2FC0DDFB3453}" sibTransId="{C0A73966-4F03-44E2-9C65-B836AF0D74B2}"/>
    <dgm:cxn modelId="{7F8B2575-CF74-4751-8DBA-FBAFD10799C4}" type="presOf" srcId="{12BDCA54-6A76-4DF7-A8F9-CC32AD284BD6}" destId="{70474E5F-E627-4A0B-B51C-334C495E6586}" srcOrd="0" destOrd="0" presId="urn:microsoft.com/office/officeart/2005/8/layout/hierarchy1"/>
    <dgm:cxn modelId="{2BC10656-77FE-4D51-BEFA-96B903813552}" type="presOf" srcId="{3B0EE1DE-AA93-4DA6-B962-CFC802D22C84}" destId="{3A6AF502-F66A-47B8-B161-7F07AD1B2653}" srcOrd="0" destOrd="0" presId="urn:microsoft.com/office/officeart/2005/8/layout/hierarchy1"/>
    <dgm:cxn modelId="{9FCE8CBD-C77C-416F-A20B-6FE3C935FF52}" type="presOf" srcId="{206E08F1-13D7-4F89-BC18-66D811E6D9BA}" destId="{EC0611F6-4C60-471F-8A07-931B408626F4}" srcOrd="0" destOrd="0" presId="urn:microsoft.com/office/officeart/2005/8/layout/hierarchy1"/>
    <dgm:cxn modelId="{8242C9C3-7B5C-42A9-91A6-90E108FAF94C}" type="presOf" srcId="{44231AEA-2B0C-4C9C-8493-869E256FDB99}" destId="{43690127-F68B-454D-8D13-87B78983B2EA}" srcOrd="0" destOrd="0" presId="urn:microsoft.com/office/officeart/2005/8/layout/hierarchy1"/>
    <dgm:cxn modelId="{789EB9C9-3216-4BDE-9CF2-2C0E18F3346E}" type="presParOf" srcId="{43690127-F68B-454D-8D13-87B78983B2EA}" destId="{710AA35C-8852-497C-9A30-5BBC3B67574B}" srcOrd="0" destOrd="0" presId="urn:microsoft.com/office/officeart/2005/8/layout/hierarchy1"/>
    <dgm:cxn modelId="{35E0491B-2854-4D78-B491-D4EBF6510F0D}" type="presParOf" srcId="{710AA35C-8852-497C-9A30-5BBC3B67574B}" destId="{F9F83B23-4488-49DF-B530-741FC8B6ABA6}" srcOrd="0" destOrd="0" presId="urn:microsoft.com/office/officeart/2005/8/layout/hierarchy1"/>
    <dgm:cxn modelId="{8C68329B-EEDF-44F3-8ABD-2AABDBFE6864}" type="presParOf" srcId="{F9F83B23-4488-49DF-B530-741FC8B6ABA6}" destId="{FC3C233C-B191-45D6-9FEE-66E318CB6BB4}" srcOrd="0" destOrd="0" presId="urn:microsoft.com/office/officeart/2005/8/layout/hierarchy1"/>
    <dgm:cxn modelId="{A7DA1981-4B3E-44F8-B03A-2240F9ADB67C}" type="presParOf" srcId="{F9F83B23-4488-49DF-B530-741FC8B6ABA6}" destId="{3A6AF502-F66A-47B8-B161-7F07AD1B2653}" srcOrd="1" destOrd="0" presId="urn:microsoft.com/office/officeart/2005/8/layout/hierarchy1"/>
    <dgm:cxn modelId="{4306B36D-13F5-47A2-BC2E-2E6095A29724}" type="presParOf" srcId="{710AA35C-8852-497C-9A30-5BBC3B67574B}" destId="{8B106BA8-AE38-491E-8A3A-8B2612B9A9D9}" srcOrd="1" destOrd="0" presId="urn:microsoft.com/office/officeart/2005/8/layout/hierarchy1"/>
    <dgm:cxn modelId="{644991A2-B5CE-4796-BDC3-C3F87013602F}" type="presParOf" srcId="{43690127-F68B-454D-8D13-87B78983B2EA}" destId="{BB7CF4F9-4464-4F85-81B3-3B2EA061BAD6}" srcOrd="1" destOrd="0" presId="urn:microsoft.com/office/officeart/2005/8/layout/hierarchy1"/>
    <dgm:cxn modelId="{B26A78E9-A0A1-4D90-AD66-F5E7E29DAC4D}" type="presParOf" srcId="{BB7CF4F9-4464-4F85-81B3-3B2EA061BAD6}" destId="{C1812230-18DC-4C6C-B741-B435E4372029}" srcOrd="0" destOrd="0" presId="urn:microsoft.com/office/officeart/2005/8/layout/hierarchy1"/>
    <dgm:cxn modelId="{29728784-A4B6-4834-93B8-B5D56CE55202}" type="presParOf" srcId="{C1812230-18DC-4C6C-B741-B435E4372029}" destId="{42569C79-A89C-4099-B558-BDB83E7AF3C8}" srcOrd="0" destOrd="0" presId="urn:microsoft.com/office/officeart/2005/8/layout/hierarchy1"/>
    <dgm:cxn modelId="{EA3BEFAD-6F5C-4033-9DBA-602EAC957EF1}" type="presParOf" srcId="{C1812230-18DC-4C6C-B741-B435E4372029}" destId="{EC0611F6-4C60-471F-8A07-931B408626F4}" srcOrd="1" destOrd="0" presId="urn:microsoft.com/office/officeart/2005/8/layout/hierarchy1"/>
    <dgm:cxn modelId="{E586D82A-3AFF-4E10-A577-D10C6C831B48}" type="presParOf" srcId="{BB7CF4F9-4464-4F85-81B3-3B2EA061BAD6}" destId="{E12416DB-2AA8-4D66-8A29-7A4D135CA309}" srcOrd="1" destOrd="0" presId="urn:microsoft.com/office/officeart/2005/8/layout/hierarchy1"/>
    <dgm:cxn modelId="{B04FD280-B8B8-4184-A640-23AFB81C5805}" type="presParOf" srcId="{43690127-F68B-454D-8D13-87B78983B2EA}" destId="{9CF6F93F-A4DF-407F-B2ED-A79E87EC5897}" srcOrd="2" destOrd="0" presId="urn:microsoft.com/office/officeart/2005/8/layout/hierarchy1"/>
    <dgm:cxn modelId="{97054B1B-4F12-44C1-B7E9-EABC01A8730C}" type="presParOf" srcId="{9CF6F93F-A4DF-407F-B2ED-A79E87EC5897}" destId="{507901FD-A344-4050-A525-913FD5C11F1C}" srcOrd="0" destOrd="0" presId="urn:microsoft.com/office/officeart/2005/8/layout/hierarchy1"/>
    <dgm:cxn modelId="{AF029A4C-110F-42D1-B7F8-2358752E3596}" type="presParOf" srcId="{507901FD-A344-4050-A525-913FD5C11F1C}" destId="{B83F7D48-2C6E-49D9-843E-C1A6DAB9F55A}" srcOrd="0" destOrd="0" presId="urn:microsoft.com/office/officeart/2005/8/layout/hierarchy1"/>
    <dgm:cxn modelId="{0E56BBDE-1EB7-47B3-AF7C-451F1CCAA223}" type="presParOf" srcId="{507901FD-A344-4050-A525-913FD5C11F1C}" destId="{70474E5F-E627-4A0B-B51C-334C495E6586}" srcOrd="1" destOrd="0" presId="urn:microsoft.com/office/officeart/2005/8/layout/hierarchy1"/>
    <dgm:cxn modelId="{5505266A-CE0E-4251-A97C-2CAC162065E0}" type="presParOf" srcId="{9CF6F93F-A4DF-407F-B2ED-A79E87EC5897}" destId="{E99259A9-8A55-493E-9888-C5DF3EC4597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13D621-2C49-4519-B64A-E12C5170D552}" type="doc">
      <dgm:prSet loTypeId="urn:microsoft.com/office/officeart/2018/2/layout/IconCircleList" loCatId="icon" qsTypeId="urn:microsoft.com/office/officeart/2005/8/quickstyle/simple1" qsCatId="simple" csTypeId="urn:microsoft.com/office/officeart/2005/8/colors/colorful5" csCatId="colorful" phldr="1"/>
      <dgm:spPr/>
      <dgm:t>
        <a:bodyPr/>
        <a:lstStyle/>
        <a:p>
          <a:endParaRPr lang="en-US"/>
        </a:p>
      </dgm:t>
    </dgm:pt>
    <dgm:pt modelId="{4F627E7E-40B7-4124-8D63-62557AB86628}">
      <dgm:prSet custT="1"/>
      <dgm:spPr/>
      <dgm:t>
        <a:bodyPr/>
        <a:lstStyle/>
        <a:p>
          <a:pPr>
            <a:lnSpc>
              <a:spcPct val="100000"/>
            </a:lnSpc>
          </a:pPr>
          <a:r>
            <a:rPr lang="en-US" sz="2000" baseline="0" dirty="0"/>
            <a:t>Descriptive statistics/variable ranges of the facility</a:t>
          </a:r>
          <a:endParaRPr lang="en-US" sz="2000" dirty="0"/>
        </a:p>
      </dgm:t>
    </dgm:pt>
    <dgm:pt modelId="{4CE89E16-1CE8-4714-918C-4FB987508CC2}" type="parTrans" cxnId="{4B0DC073-7FE1-40FE-92A6-3EC6F9DCF565}">
      <dgm:prSet/>
      <dgm:spPr/>
      <dgm:t>
        <a:bodyPr/>
        <a:lstStyle/>
        <a:p>
          <a:endParaRPr lang="en-US" sz="2000"/>
        </a:p>
      </dgm:t>
    </dgm:pt>
    <dgm:pt modelId="{327530BE-2563-4A0D-92F8-8CED2D9DF3DF}" type="sibTrans" cxnId="{4B0DC073-7FE1-40FE-92A6-3EC6F9DCF565}">
      <dgm:prSet/>
      <dgm:spPr/>
      <dgm:t>
        <a:bodyPr/>
        <a:lstStyle/>
        <a:p>
          <a:pPr>
            <a:lnSpc>
              <a:spcPct val="100000"/>
            </a:lnSpc>
          </a:pPr>
          <a:endParaRPr lang="en-US" sz="2000"/>
        </a:p>
      </dgm:t>
    </dgm:pt>
    <dgm:pt modelId="{7E48F881-D293-4819-83AA-981539B133C8}">
      <dgm:prSet custT="1"/>
      <dgm:spPr/>
      <dgm:t>
        <a:bodyPr/>
        <a:lstStyle/>
        <a:p>
          <a:pPr>
            <a:lnSpc>
              <a:spcPct val="100000"/>
            </a:lnSpc>
          </a:pPr>
          <a:r>
            <a:rPr lang="en-US" sz="2000" baseline="0" dirty="0"/>
            <a:t>Model equations</a:t>
          </a:r>
          <a:endParaRPr lang="en-US" sz="2000" dirty="0"/>
        </a:p>
      </dgm:t>
    </dgm:pt>
    <dgm:pt modelId="{2E85FC56-DC15-4667-8ABD-04C2E5393A42}" type="parTrans" cxnId="{3375AEB4-3A7E-47C3-A7A9-346B48B47C7C}">
      <dgm:prSet/>
      <dgm:spPr/>
      <dgm:t>
        <a:bodyPr/>
        <a:lstStyle/>
        <a:p>
          <a:endParaRPr lang="en-US" sz="2000"/>
        </a:p>
      </dgm:t>
    </dgm:pt>
    <dgm:pt modelId="{14197313-61FB-4D32-9609-23BC268F0143}" type="sibTrans" cxnId="{3375AEB4-3A7E-47C3-A7A9-346B48B47C7C}">
      <dgm:prSet/>
      <dgm:spPr/>
      <dgm:t>
        <a:bodyPr/>
        <a:lstStyle/>
        <a:p>
          <a:pPr>
            <a:lnSpc>
              <a:spcPct val="100000"/>
            </a:lnSpc>
          </a:pPr>
          <a:endParaRPr lang="en-US" sz="2000"/>
        </a:p>
      </dgm:t>
    </dgm:pt>
    <dgm:pt modelId="{FD1D0293-E109-45FD-BD7D-06F0CB31FE3F}">
      <dgm:prSet custT="1"/>
      <dgm:spPr/>
      <dgm:t>
        <a:bodyPr/>
        <a:lstStyle/>
        <a:p>
          <a:pPr>
            <a:lnSpc>
              <a:spcPct val="100000"/>
            </a:lnSpc>
          </a:pPr>
          <a:r>
            <a:rPr lang="en-US" sz="2000" baseline="0" dirty="0"/>
            <a:t>Model estimation results </a:t>
          </a:r>
          <a:endParaRPr lang="en-US" sz="2000" dirty="0"/>
        </a:p>
      </dgm:t>
    </dgm:pt>
    <dgm:pt modelId="{C9ABD6C7-AA79-41BC-ABCC-52241662C47A}" type="parTrans" cxnId="{9C49E60A-2D59-4E6A-ABCE-40DEFC89EB71}">
      <dgm:prSet/>
      <dgm:spPr/>
      <dgm:t>
        <a:bodyPr/>
        <a:lstStyle/>
        <a:p>
          <a:endParaRPr lang="en-US" sz="2000"/>
        </a:p>
      </dgm:t>
    </dgm:pt>
    <dgm:pt modelId="{111F8B28-C593-47E7-8A29-F55675F0B45B}" type="sibTrans" cxnId="{9C49E60A-2D59-4E6A-ABCE-40DEFC89EB71}">
      <dgm:prSet/>
      <dgm:spPr/>
      <dgm:t>
        <a:bodyPr/>
        <a:lstStyle/>
        <a:p>
          <a:pPr>
            <a:lnSpc>
              <a:spcPct val="100000"/>
            </a:lnSpc>
          </a:pPr>
          <a:endParaRPr lang="en-US" sz="2000"/>
        </a:p>
      </dgm:t>
    </dgm:pt>
    <dgm:pt modelId="{A56D20FE-CF5A-44C4-AB47-55742CE95F2A}">
      <dgm:prSet custT="1"/>
      <dgm:spPr/>
      <dgm:t>
        <a:bodyPr/>
        <a:lstStyle/>
        <a:p>
          <a:pPr>
            <a:lnSpc>
              <a:spcPct val="100000"/>
            </a:lnSpc>
          </a:pPr>
          <a:r>
            <a:rPr lang="en-US" sz="2000" baseline="0" dirty="0"/>
            <a:t>Model performance measures (Appendix) </a:t>
          </a:r>
          <a:endParaRPr lang="en-US" sz="2000" dirty="0"/>
        </a:p>
      </dgm:t>
    </dgm:pt>
    <dgm:pt modelId="{39414BFE-9E04-4861-BBFA-CBC7EF516390}" type="parTrans" cxnId="{C621B54D-A14B-4B22-B4AB-D6D5776AD22D}">
      <dgm:prSet/>
      <dgm:spPr/>
      <dgm:t>
        <a:bodyPr/>
        <a:lstStyle/>
        <a:p>
          <a:endParaRPr lang="en-US" sz="2000"/>
        </a:p>
      </dgm:t>
    </dgm:pt>
    <dgm:pt modelId="{1729F1BD-4B14-4327-910B-D89E73B7720D}" type="sibTrans" cxnId="{C621B54D-A14B-4B22-B4AB-D6D5776AD22D}">
      <dgm:prSet/>
      <dgm:spPr/>
      <dgm:t>
        <a:bodyPr/>
        <a:lstStyle/>
        <a:p>
          <a:pPr>
            <a:lnSpc>
              <a:spcPct val="100000"/>
            </a:lnSpc>
          </a:pPr>
          <a:endParaRPr lang="en-US" sz="2000"/>
        </a:p>
      </dgm:t>
    </dgm:pt>
    <dgm:pt modelId="{728AB827-68E6-48B9-B729-6FFC09B4EA86}">
      <dgm:prSet custT="1"/>
      <dgm:spPr/>
      <dgm:t>
        <a:bodyPr/>
        <a:lstStyle/>
        <a:p>
          <a:pPr>
            <a:lnSpc>
              <a:spcPct val="100000"/>
            </a:lnSpc>
          </a:pPr>
          <a:r>
            <a:rPr lang="en-US" sz="2000" baseline="0" dirty="0"/>
            <a:t>Model estimation results with t-statistics (Appendix)</a:t>
          </a:r>
          <a:endParaRPr lang="en-US" sz="2000" dirty="0"/>
        </a:p>
      </dgm:t>
    </dgm:pt>
    <dgm:pt modelId="{61A82DA9-5FFB-4FC0-AD86-666157B03AD9}" type="parTrans" cxnId="{1D69CF2D-28C6-4D73-93F7-878C0F44720E}">
      <dgm:prSet/>
      <dgm:spPr/>
      <dgm:t>
        <a:bodyPr/>
        <a:lstStyle/>
        <a:p>
          <a:endParaRPr lang="en-US" sz="2000"/>
        </a:p>
      </dgm:t>
    </dgm:pt>
    <dgm:pt modelId="{E7F02A36-52C7-4D6B-9EA9-9718CC7FD901}" type="sibTrans" cxnId="{1D69CF2D-28C6-4D73-93F7-878C0F44720E}">
      <dgm:prSet/>
      <dgm:spPr/>
      <dgm:t>
        <a:bodyPr/>
        <a:lstStyle/>
        <a:p>
          <a:pPr>
            <a:lnSpc>
              <a:spcPct val="100000"/>
            </a:lnSpc>
          </a:pPr>
          <a:endParaRPr lang="en-US" sz="2000"/>
        </a:p>
      </dgm:t>
    </dgm:pt>
    <dgm:pt modelId="{9E06950B-B79E-44AF-90D7-2F703EA09582}">
      <dgm:prSet custT="1"/>
      <dgm:spPr/>
      <dgm:t>
        <a:bodyPr/>
        <a:lstStyle/>
        <a:p>
          <a:pPr>
            <a:lnSpc>
              <a:spcPct val="100000"/>
            </a:lnSpc>
          </a:pPr>
          <a:r>
            <a:rPr lang="en-US" sz="2000" baseline="0" dirty="0"/>
            <a:t>Elasticity (Appendix)</a:t>
          </a:r>
          <a:endParaRPr lang="en-US" sz="2000" dirty="0"/>
        </a:p>
      </dgm:t>
    </dgm:pt>
    <dgm:pt modelId="{07EFF697-B14D-41B2-9A1E-CBF34B3C2B06}" type="parTrans" cxnId="{760138E2-EC08-4EA7-8CCA-E72BD55E95FA}">
      <dgm:prSet/>
      <dgm:spPr/>
      <dgm:t>
        <a:bodyPr/>
        <a:lstStyle/>
        <a:p>
          <a:endParaRPr lang="en-US" sz="2000"/>
        </a:p>
      </dgm:t>
    </dgm:pt>
    <dgm:pt modelId="{AC195375-F986-41F2-82D1-8937C0B53286}" type="sibTrans" cxnId="{760138E2-EC08-4EA7-8CCA-E72BD55E95FA}">
      <dgm:prSet/>
      <dgm:spPr/>
      <dgm:t>
        <a:bodyPr/>
        <a:lstStyle/>
        <a:p>
          <a:endParaRPr lang="en-US" sz="2000"/>
        </a:p>
      </dgm:t>
    </dgm:pt>
    <dgm:pt modelId="{71696A24-D426-44EB-9E45-BC66D6A14E04}" type="pres">
      <dgm:prSet presAssocID="{4C13D621-2C49-4519-B64A-E12C5170D552}" presName="root" presStyleCnt="0">
        <dgm:presLayoutVars>
          <dgm:dir/>
          <dgm:resizeHandles val="exact"/>
        </dgm:presLayoutVars>
      </dgm:prSet>
      <dgm:spPr/>
    </dgm:pt>
    <dgm:pt modelId="{0F46489C-6DD9-4C51-8EA6-9B5536E161BB}" type="pres">
      <dgm:prSet presAssocID="{4C13D621-2C49-4519-B64A-E12C5170D552}" presName="container" presStyleCnt="0">
        <dgm:presLayoutVars>
          <dgm:dir/>
          <dgm:resizeHandles val="exact"/>
        </dgm:presLayoutVars>
      </dgm:prSet>
      <dgm:spPr/>
    </dgm:pt>
    <dgm:pt modelId="{546F2B33-B844-48DA-AB28-D84685955B9F}" type="pres">
      <dgm:prSet presAssocID="{4F627E7E-40B7-4124-8D63-62557AB86628}" presName="compNode" presStyleCnt="0"/>
      <dgm:spPr/>
    </dgm:pt>
    <dgm:pt modelId="{BF7DED20-E000-4E3B-8E7E-71DCAF76C39A}" type="pres">
      <dgm:prSet presAssocID="{4F627E7E-40B7-4124-8D63-62557AB86628}" presName="iconBgRect" presStyleLbl="bgShp" presStyleIdx="0" presStyleCnt="6"/>
      <dgm:spPr/>
    </dgm:pt>
    <dgm:pt modelId="{0D1B0CA9-07F4-46D3-9FAF-1880CD09CE1B}" type="pres">
      <dgm:prSet presAssocID="{4F627E7E-40B7-4124-8D63-62557AB8662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r chart"/>
        </a:ext>
      </dgm:extLst>
    </dgm:pt>
    <dgm:pt modelId="{CEF84F4E-436A-42AE-B5DF-CAC1057E2C26}" type="pres">
      <dgm:prSet presAssocID="{4F627E7E-40B7-4124-8D63-62557AB86628}" presName="spaceRect" presStyleCnt="0"/>
      <dgm:spPr/>
    </dgm:pt>
    <dgm:pt modelId="{8B6D0A37-2985-4DA3-950A-66672C00BC5F}" type="pres">
      <dgm:prSet presAssocID="{4F627E7E-40B7-4124-8D63-62557AB86628}" presName="textRect" presStyleLbl="revTx" presStyleIdx="0" presStyleCnt="6" custScaleX="122819" custLinFactNeighborX="11000">
        <dgm:presLayoutVars>
          <dgm:chMax val="1"/>
          <dgm:chPref val="1"/>
        </dgm:presLayoutVars>
      </dgm:prSet>
      <dgm:spPr/>
    </dgm:pt>
    <dgm:pt modelId="{5C131107-FBAC-44AC-BEB0-B1ACD7DEA5DA}" type="pres">
      <dgm:prSet presAssocID="{327530BE-2563-4A0D-92F8-8CED2D9DF3DF}" presName="sibTrans" presStyleLbl="sibTrans2D1" presStyleIdx="0" presStyleCnt="0"/>
      <dgm:spPr/>
    </dgm:pt>
    <dgm:pt modelId="{6377703B-8465-4DB3-8FA6-1B9F03DF1042}" type="pres">
      <dgm:prSet presAssocID="{7E48F881-D293-4819-83AA-981539B133C8}" presName="compNode" presStyleCnt="0"/>
      <dgm:spPr/>
    </dgm:pt>
    <dgm:pt modelId="{39F39348-484E-4662-B38D-467426DCDB63}" type="pres">
      <dgm:prSet presAssocID="{7E48F881-D293-4819-83AA-981539B133C8}" presName="iconBgRect" presStyleLbl="bgShp" presStyleIdx="1" presStyleCnt="6"/>
      <dgm:spPr/>
    </dgm:pt>
    <dgm:pt modelId="{5A99F751-053C-49DF-83DE-06FCE94EB176}" type="pres">
      <dgm:prSet presAssocID="{7E48F881-D293-4819-83AA-981539B133C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ument"/>
        </a:ext>
      </dgm:extLst>
    </dgm:pt>
    <dgm:pt modelId="{CA43E18A-481C-48A6-A1F6-972B9B4EBB83}" type="pres">
      <dgm:prSet presAssocID="{7E48F881-D293-4819-83AA-981539B133C8}" presName="spaceRect" presStyleCnt="0"/>
      <dgm:spPr/>
    </dgm:pt>
    <dgm:pt modelId="{BB01C959-2AD2-46C9-891F-63B545B315D1}" type="pres">
      <dgm:prSet presAssocID="{7E48F881-D293-4819-83AA-981539B133C8}" presName="textRect" presStyleLbl="revTx" presStyleIdx="1" presStyleCnt="6">
        <dgm:presLayoutVars>
          <dgm:chMax val="1"/>
          <dgm:chPref val="1"/>
        </dgm:presLayoutVars>
      </dgm:prSet>
      <dgm:spPr/>
    </dgm:pt>
    <dgm:pt modelId="{EDF04A75-DFF2-4E98-8887-E3B868D1B65A}" type="pres">
      <dgm:prSet presAssocID="{14197313-61FB-4D32-9609-23BC268F0143}" presName="sibTrans" presStyleLbl="sibTrans2D1" presStyleIdx="0" presStyleCnt="0"/>
      <dgm:spPr/>
    </dgm:pt>
    <dgm:pt modelId="{EB3902BC-0A4C-4470-8E84-304B730367D3}" type="pres">
      <dgm:prSet presAssocID="{FD1D0293-E109-45FD-BD7D-06F0CB31FE3F}" presName="compNode" presStyleCnt="0"/>
      <dgm:spPr/>
    </dgm:pt>
    <dgm:pt modelId="{32944334-B718-4EB3-8DAF-EE8B253E8775}" type="pres">
      <dgm:prSet presAssocID="{FD1D0293-E109-45FD-BD7D-06F0CB31FE3F}" presName="iconBgRect" presStyleLbl="bgShp" presStyleIdx="2" presStyleCnt="6"/>
      <dgm:spPr/>
    </dgm:pt>
    <dgm:pt modelId="{6E318D1B-9DCE-4594-8C0B-45B88391C318}" type="pres">
      <dgm:prSet presAssocID="{FD1D0293-E109-45FD-BD7D-06F0CB31FE3F}"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Upward trend"/>
        </a:ext>
      </dgm:extLst>
    </dgm:pt>
    <dgm:pt modelId="{B0D2BF9D-6E2B-41B4-A6A4-3A649A8D9168}" type="pres">
      <dgm:prSet presAssocID="{FD1D0293-E109-45FD-BD7D-06F0CB31FE3F}" presName="spaceRect" presStyleCnt="0"/>
      <dgm:spPr/>
    </dgm:pt>
    <dgm:pt modelId="{A64E7E15-31C7-4588-B3EA-E3A1E353EF30}" type="pres">
      <dgm:prSet presAssocID="{FD1D0293-E109-45FD-BD7D-06F0CB31FE3F}" presName="textRect" presStyleLbl="revTx" presStyleIdx="2" presStyleCnt="6">
        <dgm:presLayoutVars>
          <dgm:chMax val="1"/>
          <dgm:chPref val="1"/>
        </dgm:presLayoutVars>
      </dgm:prSet>
      <dgm:spPr/>
    </dgm:pt>
    <dgm:pt modelId="{C7ACDAE9-A376-4941-ACBC-102A4A19127A}" type="pres">
      <dgm:prSet presAssocID="{111F8B28-C593-47E7-8A29-F55675F0B45B}" presName="sibTrans" presStyleLbl="sibTrans2D1" presStyleIdx="0" presStyleCnt="0"/>
      <dgm:spPr/>
    </dgm:pt>
    <dgm:pt modelId="{A075DD04-4196-4866-9124-F1BD326B87A7}" type="pres">
      <dgm:prSet presAssocID="{A56D20FE-CF5A-44C4-AB47-55742CE95F2A}" presName="compNode" presStyleCnt="0"/>
      <dgm:spPr/>
    </dgm:pt>
    <dgm:pt modelId="{AA70AA71-D639-4C19-B198-E4D605DA4FE8}" type="pres">
      <dgm:prSet presAssocID="{A56D20FE-CF5A-44C4-AB47-55742CE95F2A}" presName="iconBgRect" presStyleLbl="bgShp" presStyleIdx="3" presStyleCnt="6"/>
      <dgm:spPr/>
    </dgm:pt>
    <dgm:pt modelId="{521DA0E7-3D80-4AAE-B0ED-6ACA3FD71046}" type="pres">
      <dgm:prSet presAssocID="{A56D20FE-CF5A-44C4-AB47-55742CE95F2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Gears"/>
        </a:ext>
      </dgm:extLst>
    </dgm:pt>
    <dgm:pt modelId="{F420BD13-A1AF-42FD-95A1-382107E54BE1}" type="pres">
      <dgm:prSet presAssocID="{A56D20FE-CF5A-44C4-AB47-55742CE95F2A}" presName="spaceRect" presStyleCnt="0"/>
      <dgm:spPr/>
    </dgm:pt>
    <dgm:pt modelId="{AEBC7F95-FD4E-4E9B-BA06-396223540A2B}" type="pres">
      <dgm:prSet presAssocID="{A56D20FE-CF5A-44C4-AB47-55742CE95F2A}" presName="textRect" presStyleLbl="revTx" presStyleIdx="3" presStyleCnt="6">
        <dgm:presLayoutVars>
          <dgm:chMax val="1"/>
          <dgm:chPref val="1"/>
        </dgm:presLayoutVars>
      </dgm:prSet>
      <dgm:spPr/>
    </dgm:pt>
    <dgm:pt modelId="{A6703FC4-9075-436F-8F20-D1F18A45A696}" type="pres">
      <dgm:prSet presAssocID="{1729F1BD-4B14-4327-910B-D89E73B7720D}" presName="sibTrans" presStyleLbl="sibTrans2D1" presStyleIdx="0" presStyleCnt="0"/>
      <dgm:spPr/>
    </dgm:pt>
    <dgm:pt modelId="{A3EA0FE4-4FB5-4469-AA21-926D35BAEBAA}" type="pres">
      <dgm:prSet presAssocID="{728AB827-68E6-48B9-B729-6FFC09B4EA86}" presName="compNode" presStyleCnt="0"/>
      <dgm:spPr/>
    </dgm:pt>
    <dgm:pt modelId="{0EFBF240-3A4E-4E85-AFD2-D25E44D06531}" type="pres">
      <dgm:prSet presAssocID="{728AB827-68E6-48B9-B729-6FFC09B4EA86}" presName="iconBgRect" presStyleLbl="bgShp" presStyleIdx="4" presStyleCnt="6"/>
      <dgm:spPr/>
    </dgm:pt>
    <dgm:pt modelId="{88ABA169-BD2F-48F7-A732-87D59708066F}" type="pres">
      <dgm:prSet presAssocID="{728AB827-68E6-48B9-B729-6FFC09B4EA8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Database"/>
        </a:ext>
      </dgm:extLst>
    </dgm:pt>
    <dgm:pt modelId="{5F6B5330-1658-4165-A956-86C1168425F1}" type="pres">
      <dgm:prSet presAssocID="{728AB827-68E6-48B9-B729-6FFC09B4EA86}" presName="spaceRect" presStyleCnt="0"/>
      <dgm:spPr/>
    </dgm:pt>
    <dgm:pt modelId="{33CF4C55-A63B-4951-815E-355405A654ED}" type="pres">
      <dgm:prSet presAssocID="{728AB827-68E6-48B9-B729-6FFC09B4EA86}" presName="textRect" presStyleLbl="revTx" presStyleIdx="4" presStyleCnt="6">
        <dgm:presLayoutVars>
          <dgm:chMax val="1"/>
          <dgm:chPref val="1"/>
        </dgm:presLayoutVars>
      </dgm:prSet>
      <dgm:spPr/>
    </dgm:pt>
    <dgm:pt modelId="{9910F2D8-3A1E-4D0B-A735-4EBCFE936CFE}" type="pres">
      <dgm:prSet presAssocID="{E7F02A36-52C7-4D6B-9EA9-9718CC7FD901}" presName="sibTrans" presStyleLbl="sibTrans2D1" presStyleIdx="0" presStyleCnt="0"/>
      <dgm:spPr/>
    </dgm:pt>
    <dgm:pt modelId="{10BBA78E-16D2-4288-9150-08E603A4EBF5}" type="pres">
      <dgm:prSet presAssocID="{9E06950B-B79E-44AF-90D7-2F703EA09582}" presName="compNode" presStyleCnt="0"/>
      <dgm:spPr/>
    </dgm:pt>
    <dgm:pt modelId="{589AC504-0F95-4307-B19B-E616F3F81627}" type="pres">
      <dgm:prSet presAssocID="{9E06950B-B79E-44AF-90D7-2F703EA09582}" presName="iconBgRect" presStyleLbl="bgShp" presStyleIdx="5" presStyleCnt="6"/>
      <dgm:spPr/>
    </dgm:pt>
    <dgm:pt modelId="{8A5759A5-BEB2-4CBF-B682-A00BF5B8D9E8}" type="pres">
      <dgm:prSet presAssocID="{9E06950B-B79E-44AF-90D7-2F703EA0958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Paperclip"/>
        </a:ext>
      </dgm:extLst>
    </dgm:pt>
    <dgm:pt modelId="{D5423739-08FD-4ADF-9CD6-386DE69182CA}" type="pres">
      <dgm:prSet presAssocID="{9E06950B-B79E-44AF-90D7-2F703EA09582}" presName="spaceRect" presStyleCnt="0"/>
      <dgm:spPr/>
    </dgm:pt>
    <dgm:pt modelId="{7DC21421-0F4C-492C-BBE7-309B48C33159}" type="pres">
      <dgm:prSet presAssocID="{9E06950B-B79E-44AF-90D7-2F703EA09582}" presName="textRect" presStyleLbl="revTx" presStyleIdx="5" presStyleCnt="6">
        <dgm:presLayoutVars>
          <dgm:chMax val="1"/>
          <dgm:chPref val="1"/>
        </dgm:presLayoutVars>
      </dgm:prSet>
      <dgm:spPr/>
    </dgm:pt>
  </dgm:ptLst>
  <dgm:cxnLst>
    <dgm:cxn modelId="{1CF0610A-2BB2-4136-999C-FEF52E6D3C9F}" type="presOf" srcId="{7E48F881-D293-4819-83AA-981539B133C8}" destId="{BB01C959-2AD2-46C9-891F-63B545B315D1}" srcOrd="0" destOrd="0" presId="urn:microsoft.com/office/officeart/2018/2/layout/IconCircleList"/>
    <dgm:cxn modelId="{9C49E60A-2D59-4E6A-ABCE-40DEFC89EB71}" srcId="{4C13D621-2C49-4519-B64A-E12C5170D552}" destId="{FD1D0293-E109-45FD-BD7D-06F0CB31FE3F}" srcOrd="2" destOrd="0" parTransId="{C9ABD6C7-AA79-41BC-ABCC-52241662C47A}" sibTransId="{111F8B28-C593-47E7-8A29-F55675F0B45B}"/>
    <dgm:cxn modelId="{F622590F-5683-45E4-A33C-AF12CA55C8D0}" type="presOf" srcId="{FD1D0293-E109-45FD-BD7D-06F0CB31FE3F}" destId="{A64E7E15-31C7-4588-B3EA-E3A1E353EF30}" srcOrd="0" destOrd="0" presId="urn:microsoft.com/office/officeart/2018/2/layout/IconCircleList"/>
    <dgm:cxn modelId="{235D6B10-FE85-41B6-A4D8-ACF56F11EA09}" type="presOf" srcId="{A56D20FE-CF5A-44C4-AB47-55742CE95F2A}" destId="{AEBC7F95-FD4E-4E9B-BA06-396223540A2B}" srcOrd="0" destOrd="0" presId="urn:microsoft.com/office/officeart/2018/2/layout/IconCircleList"/>
    <dgm:cxn modelId="{C46D1325-ACDF-4C4E-9F4C-52955AC0FDF7}" type="presOf" srcId="{14197313-61FB-4D32-9609-23BC268F0143}" destId="{EDF04A75-DFF2-4E98-8887-E3B868D1B65A}" srcOrd="0" destOrd="0" presId="urn:microsoft.com/office/officeart/2018/2/layout/IconCircleList"/>
    <dgm:cxn modelId="{1D69CF2D-28C6-4D73-93F7-878C0F44720E}" srcId="{4C13D621-2C49-4519-B64A-E12C5170D552}" destId="{728AB827-68E6-48B9-B729-6FFC09B4EA86}" srcOrd="4" destOrd="0" parTransId="{61A82DA9-5FFB-4FC0-AD86-666157B03AD9}" sibTransId="{E7F02A36-52C7-4D6B-9EA9-9718CC7FD901}"/>
    <dgm:cxn modelId="{CAD0E841-F328-4ED5-B78F-12DFD4F7ED28}" type="presOf" srcId="{4F627E7E-40B7-4124-8D63-62557AB86628}" destId="{8B6D0A37-2985-4DA3-950A-66672C00BC5F}" srcOrd="0" destOrd="0" presId="urn:microsoft.com/office/officeart/2018/2/layout/IconCircleList"/>
    <dgm:cxn modelId="{A2782647-A05A-4D7C-ACBC-61FB61F68829}" type="presOf" srcId="{327530BE-2563-4A0D-92F8-8CED2D9DF3DF}" destId="{5C131107-FBAC-44AC-BEB0-B1ACD7DEA5DA}" srcOrd="0" destOrd="0" presId="urn:microsoft.com/office/officeart/2018/2/layout/IconCircleList"/>
    <dgm:cxn modelId="{FD3C2947-B2F9-4CFE-9E06-1D98BEBAB5BC}" type="presOf" srcId="{4C13D621-2C49-4519-B64A-E12C5170D552}" destId="{71696A24-D426-44EB-9E45-BC66D6A14E04}" srcOrd="0" destOrd="0" presId="urn:microsoft.com/office/officeart/2018/2/layout/IconCircleList"/>
    <dgm:cxn modelId="{C621B54D-A14B-4B22-B4AB-D6D5776AD22D}" srcId="{4C13D621-2C49-4519-B64A-E12C5170D552}" destId="{A56D20FE-CF5A-44C4-AB47-55742CE95F2A}" srcOrd="3" destOrd="0" parTransId="{39414BFE-9E04-4861-BBFA-CBC7EF516390}" sibTransId="{1729F1BD-4B14-4327-910B-D89E73B7720D}"/>
    <dgm:cxn modelId="{4B0DC073-7FE1-40FE-92A6-3EC6F9DCF565}" srcId="{4C13D621-2C49-4519-B64A-E12C5170D552}" destId="{4F627E7E-40B7-4124-8D63-62557AB86628}" srcOrd="0" destOrd="0" parTransId="{4CE89E16-1CE8-4714-918C-4FB987508CC2}" sibTransId="{327530BE-2563-4A0D-92F8-8CED2D9DF3DF}"/>
    <dgm:cxn modelId="{3318509B-A843-4BFF-8932-F2288B8A4861}" type="presOf" srcId="{728AB827-68E6-48B9-B729-6FFC09B4EA86}" destId="{33CF4C55-A63B-4951-815E-355405A654ED}" srcOrd="0" destOrd="0" presId="urn:microsoft.com/office/officeart/2018/2/layout/IconCircleList"/>
    <dgm:cxn modelId="{8B57D4AA-5F5D-4A20-9059-A73629F86645}" type="presOf" srcId="{1729F1BD-4B14-4327-910B-D89E73B7720D}" destId="{A6703FC4-9075-436F-8F20-D1F18A45A696}" srcOrd="0" destOrd="0" presId="urn:microsoft.com/office/officeart/2018/2/layout/IconCircleList"/>
    <dgm:cxn modelId="{6FACD9B1-4D5B-4A95-9A60-86E05C22DC64}" type="presOf" srcId="{111F8B28-C593-47E7-8A29-F55675F0B45B}" destId="{C7ACDAE9-A376-4941-ACBC-102A4A19127A}" srcOrd="0" destOrd="0" presId="urn:microsoft.com/office/officeart/2018/2/layout/IconCircleList"/>
    <dgm:cxn modelId="{3375AEB4-3A7E-47C3-A7A9-346B48B47C7C}" srcId="{4C13D621-2C49-4519-B64A-E12C5170D552}" destId="{7E48F881-D293-4819-83AA-981539B133C8}" srcOrd="1" destOrd="0" parTransId="{2E85FC56-DC15-4667-8ABD-04C2E5393A42}" sibTransId="{14197313-61FB-4D32-9609-23BC268F0143}"/>
    <dgm:cxn modelId="{BA171FD6-BF00-443B-B134-AB8F13A71FE6}" type="presOf" srcId="{9E06950B-B79E-44AF-90D7-2F703EA09582}" destId="{7DC21421-0F4C-492C-BBE7-309B48C33159}" srcOrd="0" destOrd="0" presId="urn:microsoft.com/office/officeart/2018/2/layout/IconCircleList"/>
    <dgm:cxn modelId="{760138E2-EC08-4EA7-8CCA-E72BD55E95FA}" srcId="{4C13D621-2C49-4519-B64A-E12C5170D552}" destId="{9E06950B-B79E-44AF-90D7-2F703EA09582}" srcOrd="5" destOrd="0" parTransId="{07EFF697-B14D-41B2-9A1E-CBF34B3C2B06}" sibTransId="{AC195375-F986-41F2-82D1-8937C0B53286}"/>
    <dgm:cxn modelId="{78C973E7-4AF4-43A1-92F9-D7DD7B1D60C6}" type="presOf" srcId="{E7F02A36-52C7-4D6B-9EA9-9718CC7FD901}" destId="{9910F2D8-3A1E-4D0B-A735-4EBCFE936CFE}" srcOrd="0" destOrd="0" presId="urn:microsoft.com/office/officeart/2018/2/layout/IconCircleList"/>
    <dgm:cxn modelId="{8E913A20-DB44-49CB-884E-67805B69BF03}" type="presParOf" srcId="{71696A24-D426-44EB-9E45-BC66D6A14E04}" destId="{0F46489C-6DD9-4C51-8EA6-9B5536E161BB}" srcOrd="0" destOrd="0" presId="urn:microsoft.com/office/officeart/2018/2/layout/IconCircleList"/>
    <dgm:cxn modelId="{B451E502-1B67-40AD-8D72-3D699CEC68C9}" type="presParOf" srcId="{0F46489C-6DD9-4C51-8EA6-9B5536E161BB}" destId="{546F2B33-B844-48DA-AB28-D84685955B9F}" srcOrd="0" destOrd="0" presId="urn:microsoft.com/office/officeart/2018/2/layout/IconCircleList"/>
    <dgm:cxn modelId="{7CB1F3E2-3718-414C-944B-5310AC3115BC}" type="presParOf" srcId="{546F2B33-B844-48DA-AB28-D84685955B9F}" destId="{BF7DED20-E000-4E3B-8E7E-71DCAF76C39A}" srcOrd="0" destOrd="0" presId="urn:microsoft.com/office/officeart/2018/2/layout/IconCircleList"/>
    <dgm:cxn modelId="{0A4448F5-98A6-4EAB-A56B-CB2698BD4954}" type="presParOf" srcId="{546F2B33-B844-48DA-AB28-D84685955B9F}" destId="{0D1B0CA9-07F4-46D3-9FAF-1880CD09CE1B}" srcOrd="1" destOrd="0" presId="urn:microsoft.com/office/officeart/2018/2/layout/IconCircleList"/>
    <dgm:cxn modelId="{25272CF9-5011-474E-958B-4C682441CCB6}" type="presParOf" srcId="{546F2B33-B844-48DA-AB28-D84685955B9F}" destId="{CEF84F4E-436A-42AE-B5DF-CAC1057E2C26}" srcOrd="2" destOrd="0" presId="urn:microsoft.com/office/officeart/2018/2/layout/IconCircleList"/>
    <dgm:cxn modelId="{FB9A0EDC-CCF3-4349-82E6-3D73617E1328}" type="presParOf" srcId="{546F2B33-B844-48DA-AB28-D84685955B9F}" destId="{8B6D0A37-2985-4DA3-950A-66672C00BC5F}" srcOrd="3" destOrd="0" presId="urn:microsoft.com/office/officeart/2018/2/layout/IconCircleList"/>
    <dgm:cxn modelId="{285B8BD5-5332-437F-9A15-25EBF928EB67}" type="presParOf" srcId="{0F46489C-6DD9-4C51-8EA6-9B5536E161BB}" destId="{5C131107-FBAC-44AC-BEB0-B1ACD7DEA5DA}" srcOrd="1" destOrd="0" presId="urn:microsoft.com/office/officeart/2018/2/layout/IconCircleList"/>
    <dgm:cxn modelId="{38EC8A01-60AF-4078-954D-174E4DCFDDB2}" type="presParOf" srcId="{0F46489C-6DD9-4C51-8EA6-9B5536E161BB}" destId="{6377703B-8465-4DB3-8FA6-1B9F03DF1042}" srcOrd="2" destOrd="0" presId="urn:microsoft.com/office/officeart/2018/2/layout/IconCircleList"/>
    <dgm:cxn modelId="{0FDE6ECB-535D-4CE8-82B5-EAFAC6434D0D}" type="presParOf" srcId="{6377703B-8465-4DB3-8FA6-1B9F03DF1042}" destId="{39F39348-484E-4662-B38D-467426DCDB63}" srcOrd="0" destOrd="0" presId="urn:microsoft.com/office/officeart/2018/2/layout/IconCircleList"/>
    <dgm:cxn modelId="{E463B87E-1755-45B5-973B-14034E441AEB}" type="presParOf" srcId="{6377703B-8465-4DB3-8FA6-1B9F03DF1042}" destId="{5A99F751-053C-49DF-83DE-06FCE94EB176}" srcOrd="1" destOrd="0" presId="urn:microsoft.com/office/officeart/2018/2/layout/IconCircleList"/>
    <dgm:cxn modelId="{FF6BF425-CF73-4F9A-8FF7-F0FEA62B7470}" type="presParOf" srcId="{6377703B-8465-4DB3-8FA6-1B9F03DF1042}" destId="{CA43E18A-481C-48A6-A1F6-972B9B4EBB83}" srcOrd="2" destOrd="0" presId="urn:microsoft.com/office/officeart/2018/2/layout/IconCircleList"/>
    <dgm:cxn modelId="{27F709B1-BE47-4074-9AF1-6BDC7425D683}" type="presParOf" srcId="{6377703B-8465-4DB3-8FA6-1B9F03DF1042}" destId="{BB01C959-2AD2-46C9-891F-63B545B315D1}" srcOrd="3" destOrd="0" presId="urn:microsoft.com/office/officeart/2018/2/layout/IconCircleList"/>
    <dgm:cxn modelId="{E61AD927-0911-454C-A26A-2259863C5006}" type="presParOf" srcId="{0F46489C-6DD9-4C51-8EA6-9B5536E161BB}" destId="{EDF04A75-DFF2-4E98-8887-E3B868D1B65A}" srcOrd="3" destOrd="0" presId="urn:microsoft.com/office/officeart/2018/2/layout/IconCircleList"/>
    <dgm:cxn modelId="{A788F37A-1313-4B3E-B21B-8509B5682072}" type="presParOf" srcId="{0F46489C-6DD9-4C51-8EA6-9B5536E161BB}" destId="{EB3902BC-0A4C-4470-8E84-304B730367D3}" srcOrd="4" destOrd="0" presId="urn:microsoft.com/office/officeart/2018/2/layout/IconCircleList"/>
    <dgm:cxn modelId="{52DCB2F7-EB8B-40FD-BC6F-1D042990A467}" type="presParOf" srcId="{EB3902BC-0A4C-4470-8E84-304B730367D3}" destId="{32944334-B718-4EB3-8DAF-EE8B253E8775}" srcOrd="0" destOrd="0" presId="urn:microsoft.com/office/officeart/2018/2/layout/IconCircleList"/>
    <dgm:cxn modelId="{1647C072-33C4-47EA-9B4F-6BBC61B43BB5}" type="presParOf" srcId="{EB3902BC-0A4C-4470-8E84-304B730367D3}" destId="{6E318D1B-9DCE-4594-8C0B-45B88391C318}" srcOrd="1" destOrd="0" presId="urn:microsoft.com/office/officeart/2018/2/layout/IconCircleList"/>
    <dgm:cxn modelId="{DFC97A33-02CE-457E-8453-126C5FDA1FB2}" type="presParOf" srcId="{EB3902BC-0A4C-4470-8E84-304B730367D3}" destId="{B0D2BF9D-6E2B-41B4-A6A4-3A649A8D9168}" srcOrd="2" destOrd="0" presId="urn:microsoft.com/office/officeart/2018/2/layout/IconCircleList"/>
    <dgm:cxn modelId="{7B48AD49-E96C-482F-8FDC-47B5415510B8}" type="presParOf" srcId="{EB3902BC-0A4C-4470-8E84-304B730367D3}" destId="{A64E7E15-31C7-4588-B3EA-E3A1E353EF30}" srcOrd="3" destOrd="0" presId="urn:microsoft.com/office/officeart/2018/2/layout/IconCircleList"/>
    <dgm:cxn modelId="{AECC599D-552C-4E90-9B52-F4BCAF3E8195}" type="presParOf" srcId="{0F46489C-6DD9-4C51-8EA6-9B5536E161BB}" destId="{C7ACDAE9-A376-4941-ACBC-102A4A19127A}" srcOrd="5" destOrd="0" presId="urn:microsoft.com/office/officeart/2018/2/layout/IconCircleList"/>
    <dgm:cxn modelId="{BE7574F3-A7CD-4978-A445-4F74ED710487}" type="presParOf" srcId="{0F46489C-6DD9-4C51-8EA6-9B5536E161BB}" destId="{A075DD04-4196-4866-9124-F1BD326B87A7}" srcOrd="6" destOrd="0" presId="urn:microsoft.com/office/officeart/2018/2/layout/IconCircleList"/>
    <dgm:cxn modelId="{78EDBCA4-901A-4AE3-A737-CD890DB95AAA}" type="presParOf" srcId="{A075DD04-4196-4866-9124-F1BD326B87A7}" destId="{AA70AA71-D639-4C19-B198-E4D605DA4FE8}" srcOrd="0" destOrd="0" presId="urn:microsoft.com/office/officeart/2018/2/layout/IconCircleList"/>
    <dgm:cxn modelId="{6C29A5DF-412D-46EB-A1FF-216260454335}" type="presParOf" srcId="{A075DD04-4196-4866-9124-F1BD326B87A7}" destId="{521DA0E7-3D80-4AAE-B0ED-6ACA3FD71046}" srcOrd="1" destOrd="0" presId="urn:microsoft.com/office/officeart/2018/2/layout/IconCircleList"/>
    <dgm:cxn modelId="{E08F6E34-5563-4B8E-BB43-99458446AA8F}" type="presParOf" srcId="{A075DD04-4196-4866-9124-F1BD326B87A7}" destId="{F420BD13-A1AF-42FD-95A1-382107E54BE1}" srcOrd="2" destOrd="0" presId="urn:microsoft.com/office/officeart/2018/2/layout/IconCircleList"/>
    <dgm:cxn modelId="{342B69B2-41A8-4FCA-B221-39B3AA94ACD9}" type="presParOf" srcId="{A075DD04-4196-4866-9124-F1BD326B87A7}" destId="{AEBC7F95-FD4E-4E9B-BA06-396223540A2B}" srcOrd="3" destOrd="0" presId="urn:microsoft.com/office/officeart/2018/2/layout/IconCircleList"/>
    <dgm:cxn modelId="{9B986D0F-4387-40C8-81EA-80CA400B9376}" type="presParOf" srcId="{0F46489C-6DD9-4C51-8EA6-9B5536E161BB}" destId="{A6703FC4-9075-436F-8F20-D1F18A45A696}" srcOrd="7" destOrd="0" presId="urn:microsoft.com/office/officeart/2018/2/layout/IconCircleList"/>
    <dgm:cxn modelId="{91BBCAE4-A7F1-4709-920A-F63E07D182F7}" type="presParOf" srcId="{0F46489C-6DD9-4C51-8EA6-9B5536E161BB}" destId="{A3EA0FE4-4FB5-4469-AA21-926D35BAEBAA}" srcOrd="8" destOrd="0" presId="urn:microsoft.com/office/officeart/2018/2/layout/IconCircleList"/>
    <dgm:cxn modelId="{87AFCCD1-D7DC-42F2-B62A-90DC269B0832}" type="presParOf" srcId="{A3EA0FE4-4FB5-4469-AA21-926D35BAEBAA}" destId="{0EFBF240-3A4E-4E85-AFD2-D25E44D06531}" srcOrd="0" destOrd="0" presId="urn:microsoft.com/office/officeart/2018/2/layout/IconCircleList"/>
    <dgm:cxn modelId="{6BE73185-62E1-4212-985F-008A18FAA2D6}" type="presParOf" srcId="{A3EA0FE4-4FB5-4469-AA21-926D35BAEBAA}" destId="{88ABA169-BD2F-48F7-A732-87D59708066F}" srcOrd="1" destOrd="0" presId="urn:microsoft.com/office/officeart/2018/2/layout/IconCircleList"/>
    <dgm:cxn modelId="{CCAB13CC-C1F2-47B2-8B72-05AF98152BC2}" type="presParOf" srcId="{A3EA0FE4-4FB5-4469-AA21-926D35BAEBAA}" destId="{5F6B5330-1658-4165-A956-86C1168425F1}" srcOrd="2" destOrd="0" presId="urn:microsoft.com/office/officeart/2018/2/layout/IconCircleList"/>
    <dgm:cxn modelId="{D373D7E8-EBD0-4C65-B827-F0F33C897109}" type="presParOf" srcId="{A3EA0FE4-4FB5-4469-AA21-926D35BAEBAA}" destId="{33CF4C55-A63B-4951-815E-355405A654ED}" srcOrd="3" destOrd="0" presId="urn:microsoft.com/office/officeart/2018/2/layout/IconCircleList"/>
    <dgm:cxn modelId="{27124305-6BA4-4D91-B594-645A2E451C74}" type="presParOf" srcId="{0F46489C-6DD9-4C51-8EA6-9B5536E161BB}" destId="{9910F2D8-3A1E-4D0B-A735-4EBCFE936CFE}" srcOrd="9" destOrd="0" presId="urn:microsoft.com/office/officeart/2018/2/layout/IconCircleList"/>
    <dgm:cxn modelId="{CD191695-010B-4155-A2C9-5F1F87FB67AD}" type="presParOf" srcId="{0F46489C-6DD9-4C51-8EA6-9B5536E161BB}" destId="{10BBA78E-16D2-4288-9150-08E603A4EBF5}" srcOrd="10" destOrd="0" presId="urn:microsoft.com/office/officeart/2018/2/layout/IconCircleList"/>
    <dgm:cxn modelId="{DF4F3054-CB95-46EA-A23C-E3430A06E1E3}" type="presParOf" srcId="{10BBA78E-16D2-4288-9150-08E603A4EBF5}" destId="{589AC504-0F95-4307-B19B-E616F3F81627}" srcOrd="0" destOrd="0" presId="urn:microsoft.com/office/officeart/2018/2/layout/IconCircleList"/>
    <dgm:cxn modelId="{32B850DD-136F-44BD-8D98-6D73D57478B2}" type="presParOf" srcId="{10BBA78E-16D2-4288-9150-08E603A4EBF5}" destId="{8A5759A5-BEB2-4CBF-B682-A00BF5B8D9E8}" srcOrd="1" destOrd="0" presId="urn:microsoft.com/office/officeart/2018/2/layout/IconCircleList"/>
    <dgm:cxn modelId="{59928888-EF0B-437A-B50D-4B00E59FF2FD}" type="presParOf" srcId="{10BBA78E-16D2-4288-9150-08E603A4EBF5}" destId="{D5423739-08FD-4ADF-9CD6-386DE69182CA}" srcOrd="2" destOrd="0" presId="urn:microsoft.com/office/officeart/2018/2/layout/IconCircleList"/>
    <dgm:cxn modelId="{1CCBD4D8-A23B-4F2F-9724-426A40CEDCEA}" type="presParOf" srcId="{10BBA78E-16D2-4288-9150-08E603A4EBF5}" destId="{7DC21421-0F4C-492C-BBE7-309B48C3315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2D908-1DE3-44DD-AD9E-2704BE939A44}">
      <dsp:nvSpPr>
        <dsp:cNvPr id="0" name=""/>
        <dsp:cNvSpPr/>
      </dsp:nvSpPr>
      <dsp:spPr>
        <a:xfrm>
          <a:off x="0" y="17785"/>
          <a:ext cx="9691686" cy="767520"/>
        </a:xfrm>
        <a:prstGeom prst="roundRect">
          <a:avLst/>
        </a:prstGeom>
        <a:solidFill>
          <a:schemeClr val="accent6">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kern="1200" dirty="0"/>
            <a:t>Project Background and Objectives</a:t>
          </a:r>
          <a:endParaRPr lang="en-US" sz="3200" b="0" i="1" kern="1200" dirty="0"/>
        </a:p>
      </dsp:txBody>
      <dsp:txXfrm>
        <a:off x="37467" y="55252"/>
        <a:ext cx="9616752" cy="692586"/>
      </dsp:txXfrm>
    </dsp:sp>
    <dsp:sp modelId="{FF17FD66-F055-4C64-8D1C-63A0187F5D48}">
      <dsp:nvSpPr>
        <dsp:cNvPr id="0" name=""/>
        <dsp:cNvSpPr/>
      </dsp:nvSpPr>
      <dsp:spPr>
        <a:xfrm>
          <a:off x="0" y="906309"/>
          <a:ext cx="9691686" cy="767520"/>
        </a:xfrm>
        <a:prstGeom prst="roundRect">
          <a:avLst/>
        </a:prstGeom>
        <a:solidFill>
          <a:schemeClr val="accent6">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kern="1200" dirty="0"/>
            <a:t>Project Tasks Completed</a:t>
          </a:r>
          <a:endParaRPr lang="en-US" sz="3200" b="0" i="1" kern="1200" dirty="0"/>
        </a:p>
      </dsp:txBody>
      <dsp:txXfrm>
        <a:off x="37467" y="943776"/>
        <a:ext cx="9616752" cy="692586"/>
      </dsp:txXfrm>
    </dsp:sp>
    <dsp:sp modelId="{44664929-29F0-40FF-830C-25A39BDECB97}">
      <dsp:nvSpPr>
        <dsp:cNvPr id="0" name=""/>
        <dsp:cNvSpPr/>
      </dsp:nvSpPr>
      <dsp:spPr>
        <a:xfrm>
          <a:off x="0" y="1791909"/>
          <a:ext cx="9691686" cy="767520"/>
        </a:xfrm>
        <a:prstGeom prst="roundRect">
          <a:avLst/>
        </a:prstGeom>
        <a:solidFill>
          <a:schemeClr val="accent6">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kern="1200" dirty="0"/>
            <a:t>Key Project Deliverables </a:t>
          </a:r>
        </a:p>
      </dsp:txBody>
      <dsp:txXfrm>
        <a:off x="37467" y="1829376"/>
        <a:ext cx="9616752" cy="692586"/>
      </dsp:txXfrm>
    </dsp:sp>
    <dsp:sp modelId="{9775737D-2DA9-4BA3-8FB3-1D6FDA468672}">
      <dsp:nvSpPr>
        <dsp:cNvPr id="0" name=""/>
        <dsp:cNvSpPr/>
      </dsp:nvSpPr>
      <dsp:spPr>
        <a:xfrm>
          <a:off x="0" y="2677509"/>
          <a:ext cx="9691686" cy="767520"/>
        </a:xfrm>
        <a:prstGeom prst="roundRect">
          <a:avLst/>
        </a:prstGeom>
        <a:solidFill>
          <a:schemeClr val="accent6">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kern="1200" dirty="0"/>
            <a:t>Project Implementation</a:t>
          </a:r>
        </a:p>
      </dsp:txBody>
      <dsp:txXfrm>
        <a:off x="37467" y="2714976"/>
        <a:ext cx="9616752" cy="692586"/>
      </dsp:txXfrm>
    </dsp:sp>
    <dsp:sp modelId="{E7D95BCD-581B-45A8-9B82-A1F0CBDCCAEF}">
      <dsp:nvSpPr>
        <dsp:cNvPr id="0" name=""/>
        <dsp:cNvSpPr/>
      </dsp:nvSpPr>
      <dsp:spPr>
        <a:xfrm>
          <a:off x="0" y="3563109"/>
          <a:ext cx="9691686" cy="767520"/>
        </a:xfrm>
        <a:prstGeom prst="roundRect">
          <a:avLst/>
        </a:prstGeom>
        <a:solidFill>
          <a:schemeClr val="accent6">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i="0" u="none" kern="1200" dirty="0"/>
            <a:t>Future HSM Considerations</a:t>
          </a:r>
        </a:p>
      </dsp:txBody>
      <dsp:txXfrm>
        <a:off x="37467" y="3600576"/>
        <a:ext cx="9616752" cy="6925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0A61A-189F-48C4-8819-7640F195A893}">
      <dsp:nvSpPr>
        <dsp:cNvPr id="0" name=""/>
        <dsp:cNvSpPr/>
      </dsp:nvSpPr>
      <dsp:spPr>
        <a:xfrm>
          <a:off x="765503" y="842086"/>
          <a:ext cx="1164375" cy="11643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C2DEF2-9689-46D1-A4A5-2225840D7C79}">
      <dsp:nvSpPr>
        <dsp:cNvPr id="0" name=""/>
        <dsp:cNvSpPr/>
      </dsp:nvSpPr>
      <dsp:spPr>
        <a:xfrm>
          <a:off x="53940" y="2406750"/>
          <a:ext cx="2587500"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baseline="0" dirty="0"/>
            <a:t>The step-by-step guidelines to use spreadsheet tools has been submitted.</a:t>
          </a:r>
          <a:endParaRPr lang="en-US" sz="1800" kern="1200" dirty="0"/>
        </a:p>
      </dsp:txBody>
      <dsp:txXfrm>
        <a:off x="53940" y="2406750"/>
        <a:ext cx="2587500" cy="1102500"/>
      </dsp:txXfrm>
    </dsp:sp>
    <dsp:sp modelId="{85DF9874-CD01-47DB-B56E-A689D61F6D22}">
      <dsp:nvSpPr>
        <dsp:cNvPr id="0" name=""/>
        <dsp:cNvSpPr/>
      </dsp:nvSpPr>
      <dsp:spPr>
        <a:xfrm>
          <a:off x="3805815" y="842086"/>
          <a:ext cx="1164375" cy="11643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A18A32-C148-43D6-8B94-D229C2BF256E}">
      <dsp:nvSpPr>
        <dsp:cNvPr id="0" name=""/>
        <dsp:cNvSpPr/>
      </dsp:nvSpPr>
      <dsp:spPr>
        <a:xfrm>
          <a:off x="3094253" y="2406750"/>
          <a:ext cx="2587500"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baseline="0" dirty="0"/>
            <a:t>Guidelines contains detailed instructions for three developed tools.</a:t>
          </a:r>
          <a:endParaRPr lang="en-US" sz="1800" kern="1200" dirty="0"/>
        </a:p>
      </dsp:txBody>
      <dsp:txXfrm>
        <a:off x="3094253" y="2406750"/>
        <a:ext cx="2587500" cy="1102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CC718E-671D-4D5B-8D1D-B85861C7F184}">
      <dsp:nvSpPr>
        <dsp:cNvPr id="0" name=""/>
        <dsp:cNvSpPr/>
      </dsp:nvSpPr>
      <dsp:spPr>
        <a:xfrm>
          <a:off x="1183" y="638066"/>
          <a:ext cx="4152566" cy="2636879"/>
        </a:xfrm>
        <a:prstGeom prst="roundRect">
          <a:avLst>
            <a:gd name="adj" fmla="val 10000"/>
          </a:avLst>
        </a:prstGeom>
        <a:solidFill>
          <a:schemeClr val="accent6"/>
        </a:solidFill>
        <a:ln w="17145" cap="flat" cmpd="sng" algn="ctr">
          <a:solidFill>
            <a:schemeClr val="accent6"/>
          </a:solidFill>
          <a:prstDash val="solid"/>
        </a:ln>
        <a:effectLst/>
      </dsp:spPr>
      <dsp:style>
        <a:lnRef idx="3">
          <a:scrgbClr r="0" g="0" b="0"/>
        </a:lnRef>
        <a:fillRef idx="1">
          <a:scrgbClr r="0" g="0" b="0"/>
        </a:fillRef>
        <a:effectRef idx="1">
          <a:scrgbClr r="0" g="0" b="0"/>
        </a:effectRef>
        <a:fontRef idx="minor">
          <a:schemeClr val="lt1"/>
        </a:fontRef>
      </dsp:style>
    </dsp:sp>
    <dsp:sp modelId="{8E85A574-CF70-4570-B8E7-914E4ADAF853}">
      <dsp:nvSpPr>
        <dsp:cNvPr id="0" name=""/>
        <dsp:cNvSpPr/>
      </dsp:nvSpPr>
      <dsp:spPr>
        <a:xfrm>
          <a:off x="462579" y="1076392"/>
          <a:ext cx="4152566" cy="2636879"/>
        </a:xfrm>
        <a:prstGeom prst="roundRect">
          <a:avLst>
            <a:gd name="adj" fmla="val 10000"/>
          </a:avLst>
        </a:prstGeom>
        <a:solidFill>
          <a:schemeClr val="lt1">
            <a:alpha val="90000"/>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Develop methods to quantify the effect of vehicle mix on crash frequency and severity for various facility types</a:t>
          </a:r>
        </a:p>
      </dsp:txBody>
      <dsp:txXfrm>
        <a:off x="539811" y="1153624"/>
        <a:ext cx="3998102" cy="2482415"/>
      </dsp:txXfrm>
    </dsp:sp>
    <dsp:sp modelId="{A48E2243-0699-4EA3-BD28-FD56568D44C6}">
      <dsp:nvSpPr>
        <dsp:cNvPr id="0" name=""/>
        <dsp:cNvSpPr/>
      </dsp:nvSpPr>
      <dsp:spPr>
        <a:xfrm>
          <a:off x="5076541" y="638066"/>
          <a:ext cx="4152566" cy="2636879"/>
        </a:xfrm>
        <a:prstGeom prst="roundRect">
          <a:avLst>
            <a:gd name="adj" fmla="val 10000"/>
          </a:avLst>
        </a:prstGeom>
        <a:solidFill>
          <a:schemeClr val="accent6"/>
        </a:solidFill>
        <a:ln w="17145" cap="flat" cmpd="sng" algn="ctr">
          <a:solidFill>
            <a:schemeClr val="accent6"/>
          </a:solidFill>
          <a:prstDash val="solid"/>
        </a:ln>
        <a:effectLst/>
      </dsp:spPr>
      <dsp:style>
        <a:lnRef idx="3">
          <a:scrgbClr r="0" g="0" b="0"/>
        </a:lnRef>
        <a:fillRef idx="1">
          <a:scrgbClr r="0" g="0" b="0"/>
        </a:fillRef>
        <a:effectRef idx="1">
          <a:scrgbClr r="0" g="0" b="0"/>
        </a:effectRef>
        <a:fontRef idx="minor">
          <a:schemeClr val="lt1"/>
        </a:fontRef>
      </dsp:style>
    </dsp:sp>
    <dsp:sp modelId="{A535535F-A243-48B6-9D42-1ED99AA96A88}">
      <dsp:nvSpPr>
        <dsp:cNvPr id="0" name=""/>
        <dsp:cNvSpPr/>
      </dsp:nvSpPr>
      <dsp:spPr>
        <a:xfrm>
          <a:off x="5537937" y="1076392"/>
          <a:ext cx="4152566" cy="2636879"/>
        </a:xfrm>
        <a:prstGeom prst="roundRect">
          <a:avLst>
            <a:gd name="adj" fmla="val 10000"/>
          </a:avLst>
        </a:prstGeom>
        <a:solidFill>
          <a:schemeClr val="lt1">
            <a:alpha val="90000"/>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Develop a spreadsheet tool for practitioners to quantify the effect of vehicle mix on safety performance</a:t>
          </a:r>
        </a:p>
      </dsp:txBody>
      <dsp:txXfrm>
        <a:off x="5615169" y="1153624"/>
        <a:ext cx="3998102" cy="24824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E6CA7-6A35-4D9E-B95C-55DB824C7DBD}">
      <dsp:nvSpPr>
        <dsp:cNvPr id="0" name=""/>
        <dsp:cNvSpPr/>
      </dsp:nvSpPr>
      <dsp:spPr>
        <a:xfrm>
          <a:off x="1920293" y="461726"/>
          <a:ext cx="3175227" cy="3175227"/>
        </a:xfrm>
        <a:prstGeom prst="blockArc">
          <a:avLst>
            <a:gd name="adj1" fmla="val 12017629"/>
            <a:gd name="adj2" fmla="val 16396689"/>
            <a:gd name="adj3" fmla="val 4521"/>
          </a:avLst>
        </a:prstGeom>
        <a:solidFill>
          <a:srgbClr val="746D5D"/>
        </a:solidFill>
        <a:ln>
          <a:noFill/>
        </a:ln>
        <a:effectLst/>
      </dsp:spPr>
      <dsp:style>
        <a:lnRef idx="0">
          <a:scrgbClr r="0" g="0" b="0"/>
        </a:lnRef>
        <a:fillRef idx="1">
          <a:scrgbClr r="0" g="0" b="0"/>
        </a:fillRef>
        <a:effectRef idx="0">
          <a:scrgbClr r="0" g="0" b="0"/>
        </a:effectRef>
        <a:fontRef idx="minor">
          <a:schemeClr val="lt1"/>
        </a:fontRef>
      </dsp:style>
    </dsp:sp>
    <dsp:sp modelId="{85283CAB-1712-4F27-8AA0-259A5D87F863}">
      <dsp:nvSpPr>
        <dsp:cNvPr id="0" name=""/>
        <dsp:cNvSpPr/>
      </dsp:nvSpPr>
      <dsp:spPr>
        <a:xfrm>
          <a:off x="1917500" y="469220"/>
          <a:ext cx="3175227" cy="3175227"/>
        </a:xfrm>
        <a:prstGeom prst="blockArc">
          <a:avLst>
            <a:gd name="adj1" fmla="val 9100955"/>
            <a:gd name="adj2" fmla="val 12035346"/>
            <a:gd name="adj3" fmla="val 4521"/>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D34AF5-87F2-46DB-919F-F9BF1C91091D}">
      <dsp:nvSpPr>
        <dsp:cNvPr id="0" name=""/>
        <dsp:cNvSpPr/>
      </dsp:nvSpPr>
      <dsp:spPr>
        <a:xfrm>
          <a:off x="1916321" y="467037"/>
          <a:ext cx="3175227" cy="3175227"/>
        </a:xfrm>
        <a:prstGeom prst="blockArc">
          <a:avLst>
            <a:gd name="adj1" fmla="val 5194498"/>
            <a:gd name="adj2" fmla="val 9095459"/>
            <a:gd name="adj3" fmla="val 452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4E3684-BDC5-456B-ADB0-DCA8944EB36D}">
      <dsp:nvSpPr>
        <dsp:cNvPr id="0" name=""/>
        <dsp:cNvSpPr/>
      </dsp:nvSpPr>
      <dsp:spPr>
        <a:xfrm>
          <a:off x="2167165" y="472344"/>
          <a:ext cx="3175227" cy="3175227"/>
        </a:xfrm>
        <a:prstGeom prst="blockArc">
          <a:avLst>
            <a:gd name="adj1" fmla="val 1412390"/>
            <a:gd name="adj2" fmla="val 5750958"/>
            <a:gd name="adj3" fmla="val 452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C0B961-A271-40FC-B3A3-689B94B2BD4C}">
      <dsp:nvSpPr>
        <dsp:cNvPr id="0" name=""/>
        <dsp:cNvSpPr/>
      </dsp:nvSpPr>
      <dsp:spPr>
        <a:xfrm>
          <a:off x="2206354" y="389204"/>
          <a:ext cx="3175227" cy="3175227"/>
        </a:xfrm>
        <a:prstGeom prst="blockArc">
          <a:avLst>
            <a:gd name="adj1" fmla="val 20531940"/>
            <a:gd name="adj2" fmla="val 1616049"/>
            <a:gd name="adj3" fmla="val 452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3C024E-6760-4181-943B-6C6721E97F15}">
      <dsp:nvSpPr>
        <dsp:cNvPr id="0" name=""/>
        <dsp:cNvSpPr/>
      </dsp:nvSpPr>
      <dsp:spPr>
        <a:xfrm>
          <a:off x="2226869" y="448898"/>
          <a:ext cx="3175227" cy="3175227"/>
        </a:xfrm>
        <a:prstGeom prst="blockArc">
          <a:avLst>
            <a:gd name="adj1" fmla="val 15715781"/>
            <a:gd name="adj2" fmla="val 20392090"/>
            <a:gd name="adj3" fmla="val 452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853B0A-9902-493F-A57E-57C8501CED41}">
      <dsp:nvSpPr>
        <dsp:cNvPr id="0" name=""/>
        <dsp:cNvSpPr/>
      </dsp:nvSpPr>
      <dsp:spPr>
        <a:xfrm>
          <a:off x="2997765" y="1482946"/>
          <a:ext cx="1215188" cy="1137865"/>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HSIS</a:t>
          </a:r>
        </a:p>
      </dsp:txBody>
      <dsp:txXfrm>
        <a:off x="3175725" y="1649582"/>
        <a:ext cx="859268" cy="804593"/>
      </dsp:txXfrm>
    </dsp:sp>
    <dsp:sp modelId="{73CD6CB0-8CDF-49B2-8414-63A082043F9A}">
      <dsp:nvSpPr>
        <dsp:cNvPr id="0" name=""/>
        <dsp:cNvSpPr/>
      </dsp:nvSpPr>
      <dsp:spPr>
        <a:xfrm>
          <a:off x="2516777" y="123787"/>
          <a:ext cx="2159724" cy="752738"/>
        </a:xfrm>
        <a:prstGeom prst="ellipse">
          <a:avLst/>
        </a:prstGeom>
        <a:solidFill>
          <a:srgbClr val="002060"/>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California</a:t>
          </a:r>
        </a:p>
      </dsp:txBody>
      <dsp:txXfrm>
        <a:off x="2833061" y="234023"/>
        <a:ext cx="1527156" cy="532266"/>
      </dsp:txXfrm>
    </dsp:sp>
    <dsp:sp modelId="{23863DB2-1CC4-4FC4-A39C-55F3AC287136}">
      <dsp:nvSpPr>
        <dsp:cNvPr id="0" name=""/>
        <dsp:cNvSpPr/>
      </dsp:nvSpPr>
      <dsp:spPr>
        <a:xfrm>
          <a:off x="4191537" y="1126068"/>
          <a:ext cx="2159724" cy="752738"/>
        </a:xfrm>
        <a:prstGeom prst="ellipse">
          <a:avLst/>
        </a:prstGeom>
        <a:solidFill>
          <a:schemeClr val="accent3">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Illinois</a:t>
          </a:r>
        </a:p>
      </dsp:txBody>
      <dsp:txXfrm>
        <a:off x="4507821" y="1236304"/>
        <a:ext cx="1527156" cy="532266"/>
      </dsp:txXfrm>
    </dsp:sp>
    <dsp:sp modelId="{AB9C3709-E2CA-4353-BD1D-5102CD06DE8E}">
      <dsp:nvSpPr>
        <dsp:cNvPr id="0" name=""/>
        <dsp:cNvSpPr/>
      </dsp:nvSpPr>
      <dsp:spPr>
        <a:xfrm>
          <a:off x="4097509" y="2303326"/>
          <a:ext cx="2159724" cy="752738"/>
        </a:xfrm>
        <a:prstGeom prst="ellipse">
          <a:avLst/>
        </a:prstGeom>
        <a:solidFill>
          <a:schemeClr val="accent6">
            <a:lumMod val="5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Minnesota</a:t>
          </a:r>
        </a:p>
      </dsp:txBody>
      <dsp:txXfrm>
        <a:off x="4413793" y="2413562"/>
        <a:ext cx="1527156" cy="532266"/>
      </dsp:txXfrm>
    </dsp:sp>
    <dsp:sp modelId="{296E8C97-46BE-4358-BCCE-74093C618B5B}">
      <dsp:nvSpPr>
        <dsp:cNvPr id="0" name=""/>
        <dsp:cNvSpPr/>
      </dsp:nvSpPr>
      <dsp:spPr>
        <a:xfrm>
          <a:off x="2516777" y="3227232"/>
          <a:ext cx="2159724" cy="752738"/>
        </a:xfrm>
        <a:prstGeom prst="ellipse">
          <a:avLst/>
        </a:prstGeom>
        <a:solidFill>
          <a:schemeClr val="accent5">
            <a:hueOff val="0"/>
            <a:satOff val="0"/>
            <a:lumOff val="0"/>
            <a:alpha val="46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North Carolina</a:t>
          </a:r>
        </a:p>
      </dsp:txBody>
      <dsp:txXfrm>
        <a:off x="2833061" y="3337468"/>
        <a:ext cx="1527156" cy="532266"/>
      </dsp:txXfrm>
    </dsp:sp>
    <dsp:sp modelId="{0D3D3F13-A3F5-427C-8391-90EDCD8DB3AF}">
      <dsp:nvSpPr>
        <dsp:cNvPr id="0" name=""/>
        <dsp:cNvSpPr/>
      </dsp:nvSpPr>
      <dsp:spPr>
        <a:xfrm>
          <a:off x="1059218" y="2416533"/>
          <a:ext cx="2159724" cy="752738"/>
        </a:xfrm>
        <a:prstGeom prst="ellipse">
          <a:avLst/>
        </a:prstGeom>
        <a:solidFill>
          <a:schemeClr val="accent6">
            <a:hueOff val="0"/>
            <a:satOff val="0"/>
            <a:lumOff val="0"/>
            <a:alpha val="52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Ohio</a:t>
          </a:r>
        </a:p>
      </dsp:txBody>
      <dsp:txXfrm>
        <a:off x="1375502" y="2526769"/>
        <a:ext cx="1527156" cy="532266"/>
      </dsp:txXfrm>
    </dsp:sp>
    <dsp:sp modelId="{03ED6732-396D-47A1-8EFA-43851BAE6C19}">
      <dsp:nvSpPr>
        <dsp:cNvPr id="0" name=""/>
        <dsp:cNvSpPr/>
      </dsp:nvSpPr>
      <dsp:spPr>
        <a:xfrm>
          <a:off x="972642" y="1134780"/>
          <a:ext cx="2159724" cy="752738"/>
        </a:xfrm>
        <a:prstGeom prst="ellipse">
          <a:avLst/>
        </a:prstGeom>
        <a:solidFill>
          <a:schemeClr val="bg2">
            <a:lumMod val="5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Washington</a:t>
          </a:r>
        </a:p>
      </dsp:txBody>
      <dsp:txXfrm>
        <a:off x="1288926" y="1245016"/>
        <a:ext cx="1527156" cy="5322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6748A-9911-42C2-A819-8890E66794D6}">
      <dsp:nvSpPr>
        <dsp:cNvPr id="0" name=""/>
        <dsp:cNvSpPr/>
      </dsp:nvSpPr>
      <dsp:spPr>
        <a:xfrm>
          <a:off x="2259753" y="1512961"/>
          <a:ext cx="1334464" cy="1259414"/>
        </a:xfrm>
        <a:prstGeom prst="hexagon">
          <a:avLst>
            <a:gd name="adj" fmla="val 28570"/>
            <a:gd name="vf" fmla="val 11547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Non-HSIS</a:t>
          </a:r>
        </a:p>
      </dsp:txBody>
      <dsp:txXfrm>
        <a:off x="2495263" y="1735226"/>
        <a:ext cx="863444" cy="814884"/>
      </dsp:txXfrm>
    </dsp:sp>
    <dsp:sp modelId="{302952F6-AF27-4D7C-9B32-A376423FE078}">
      <dsp:nvSpPr>
        <dsp:cNvPr id="0" name=""/>
        <dsp:cNvSpPr/>
      </dsp:nvSpPr>
      <dsp:spPr>
        <a:xfrm>
          <a:off x="3045548" y="665319"/>
          <a:ext cx="673351" cy="580033"/>
        </a:xfrm>
        <a:prstGeom prst="hexagon">
          <a:avLst>
            <a:gd name="adj" fmla="val 28900"/>
            <a:gd name="vf" fmla="val 115470"/>
          </a:avLst>
        </a:prstGeom>
        <a:solidFill>
          <a:srgbClr val="FFFFFF"/>
        </a:solidFill>
        <a:ln>
          <a:noFill/>
        </a:ln>
        <a:effectLst/>
      </dsp:spPr>
      <dsp:style>
        <a:lnRef idx="0">
          <a:scrgbClr r="0" g="0" b="0"/>
        </a:lnRef>
        <a:fillRef idx="1">
          <a:scrgbClr r="0" g="0" b="0"/>
        </a:fillRef>
        <a:effectRef idx="0">
          <a:scrgbClr r="0" g="0" b="0"/>
        </a:effectRef>
        <a:fontRef idx="minor"/>
      </dsp:style>
    </dsp:sp>
    <dsp:sp modelId="{C06F45DC-F116-4D76-A0C3-9C6E4B01B2D5}">
      <dsp:nvSpPr>
        <dsp:cNvPr id="0" name=""/>
        <dsp:cNvSpPr/>
      </dsp:nvSpPr>
      <dsp:spPr>
        <a:xfrm>
          <a:off x="1949658" y="292351"/>
          <a:ext cx="1890155" cy="982069"/>
        </a:xfrm>
        <a:prstGeom prst="hexagon">
          <a:avLst>
            <a:gd name="adj" fmla="val 28570"/>
            <a:gd name="vf" fmla="val 115470"/>
          </a:avLst>
        </a:prstGeom>
        <a:solidFill>
          <a:srgbClr val="002060"/>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Connecticut</a:t>
          </a:r>
        </a:p>
      </dsp:txBody>
      <dsp:txXfrm>
        <a:off x="2200697" y="422783"/>
        <a:ext cx="1388077" cy="721205"/>
      </dsp:txXfrm>
    </dsp:sp>
    <dsp:sp modelId="{1943451F-C410-404A-AEAA-A66C1B13F9CA}">
      <dsp:nvSpPr>
        <dsp:cNvPr id="0" name=""/>
        <dsp:cNvSpPr/>
      </dsp:nvSpPr>
      <dsp:spPr>
        <a:xfrm>
          <a:off x="3831372" y="1749673"/>
          <a:ext cx="673351" cy="580033"/>
        </a:xfrm>
        <a:prstGeom prst="hexagon">
          <a:avLst>
            <a:gd name="adj" fmla="val 28900"/>
            <a:gd name="vf" fmla="val 115470"/>
          </a:avLst>
        </a:prstGeom>
        <a:solidFill>
          <a:srgbClr val="FFFFFF"/>
        </a:solidFill>
        <a:ln>
          <a:noFill/>
        </a:ln>
        <a:effectLst/>
      </dsp:spPr>
      <dsp:style>
        <a:lnRef idx="0">
          <a:scrgbClr r="0" g="0" b="0"/>
        </a:lnRef>
        <a:fillRef idx="1">
          <a:scrgbClr r="0" g="0" b="0"/>
        </a:fillRef>
        <a:effectRef idx="0">
          <a:scrgbClr r="0" g="0" b="0"/>
        </a:effectRef>
        <a:fontRef idx="minor"/>
      </dsp:style>
    </dsp:sp>
    <dsp:sp modelId="{01CB664A-14F1-45F2-AFA4-D913296364D6}">
      <dsp:nvSpPr>
        <dsp:cNvPr id="0" name=""/>
        <dsp:cNvSpPr/>
      </dsp:nvSpPr>
      <dsp:spPr>
        <a:xfrm>
          <a:off x="3720490" y="1663182"/>
          <a:ext cx="1462303" cy="982069"/>
        </a:xfrm>
        <a:prstGeom prst="hexagon">
          <a:avLst>
            <a:gd name="adj" fmla="val 28570"/>
            <a:gd name="vf" fmla="val 115470"/>
          </a:avLst>
        </a:prstGeom>
        <a:solidFill>
          <a:schemeClr val="accent3">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Florida</a:t>
          </a:r>
        </a:p>
      </dsp:txBody>
      <dsp:txXfrm>
        <a:off x="3935874" y="1807832"/>
        <a:ext cx="1031535" cy="692769"/>
      </dsp:txXfrm>
    </dsp:sp>
    <dsp:sp modelId="{94F268D3-EC8C-47E9-A801-EA5E953EE13D}">
      <dsp:nvSpPr>
        <dsp:cNvPr id="0" name=""/>
        <dsp:cNvSpPr/>
      </dsp:nvSpPr>
      <dsp:spPr>
        <a:xfrm>
          <a:off x="3285332" y="2973704"/>
          <a:ext cx="673351" cy="580033"/>
        </a:xfrm>
        <a:prstGeom prst="hexagon">
          <a:avLst>
            <a:gd name="adj" fmla="val 28900"/>
            <a:gd name="vf" fmla="val 115470"/>
          </a:avLst>
        </a:prstGeom>
        <a:solidFill>
          <a:srgbClr val="FFFFFF"/>
        </a:solidFill>
        <a:ln>
          <a:noFill/>
        </a:ln>
        <a:effectLst/>
      </dsp:spPr>
      <dsp:style>
        <a:lnRef idx="0">
          <a:scrgbClr r="0" g="0" b="0"/>
        </a:lnRef>
        <a:fillRef idx="1">
          <a:scrgbClr r="0" g="0" b="0"/>
        </a:fillRef>
        <a:effectRef idx="0">
          <a:scrgbClr r="0" g="0" b="0"/>
        </a:effectRef>
        <a:fontRef idx="minor"/>
      </dsp:style>
    </dsp:sp>
    <dsp:sp modelId="{A95711D6-135D-460F-A180-7892E8B533B5}">
      <dsp:nvSpPr>
        <dsp:cNvPr id="0" name=""/>
        <dsp:cNvSpPr/>
      </dsp:nvSpPr>
      <dsp:spPr>
        <a:xfrm>
          <a:off x="2021217" y="2999408"/>
          <a:ext cx="1890155" cy="982069"/>
        </a:xfrm>
        <a:prstGeom prst="hexagon">
          <a:avLst>
            <a:gd name="adj" fmla="val 28570"/>
            <a:gd name="vf" fmla="val 115470"/>
          </a:avLst>
        </a:prstGeom>
        <a:solidFill>
          <a:schemeClr val="accent4">
            <a:lumMod val="5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Texas</a:t>
          </a:r>
        </a:p>
      </dsp:txBody>
      <dsp:txXfrm>
        <a:off x="2272256" y="3129840"/>
        <a:ext cx="1388077" cy="721205"/>
      </dsp:txXfrm>
    </dsp:sp>
    <dsp:sp modelId="{580160CE-2469-488E-B397-20DDD1018251}">
      <dsp:nvSpPr>
        <dsp:cNvPr id="0" name=""/>
        <dsp:cNvSpPr/>
      </dsp:nvSpPr>
      <dsp:spPr>
        <a:xfrm>
          <a:off x="629899" y="1654296"/>
          <a:ext cx="1541463" cy="982069"/>
        </a:xfrm>
        <a:prstGeom prst="hexagon">
          <a:avLst>
            <a:gd name="adj" fmla="val 28570"/>
            <a:gd name="vf" fmla="val 115470"/>
          </a:avLst>
        </a:prstGeom>
        <a:solidFill>
          <a:schemeClr val="accent5">
            <a:hueOff val="0"/>
            <a:satOff val="0"/>
            <a:lumOff val="0"/>
            <a:alpha val="56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0" kern="1200" dirty="0"/>
            <a:t>South Dakota</a:t>
          </a:r>
        </a:p>
      </dsp:txBody>
      <dsp:txXfrm>
        <a:off x="851880" y="1795720"/>
        <a:ext cx="1097501" cy="6992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B74C7-0287-41D9-A841-90ED80E793AF}">
      <dsp:nvSpPr>
        <dsp:cNvPr id="0" name=""/>
        <dsp:cNvSpPr/>
      </dsp:nvSpPr>
      <dsp:spPr>
        <a:xfrm>
          <a:off x="8394447" y="1021169"/>
          <a:ext cx="1109031" cy="347083"/>
        </a:xfrm>
        <a:custGeom>
          <a:avLst/>
          <a:gdLst/>
          <a:ahLst/>
          <a:cxnLst/>
          <a:rect l="0" t="0" r="0" b="0"/>
          <a:pathLst>
            <a:path>
              <a:moveTo>
                <a:pt x="0" y="0"/>
              </a:moveTo>
              <a:lnTo>
                <a:pt x="0" y="140257"/>
              </a:lnTo>
              <a:lnTo>
                <a:pt x="1109031" y="140257"/>
              </a:lnTo>
              <a:lnTo>
                <a:pt x="1109031" y="347083"/>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329CA-6DDE-449D-ACD5-9A1ECAD171D4}">
      <dsp:nvSpPr>
        <dsp:cNvPr id="0" name=""/>
        <dsp:cNvSpPr/>
      </dsp:nvSpPr>
      <dsp:spPr>
        <a:xfrm>
          <a:off x="7363773" y="1021169"/>
          <a:ext cx="1030674" cy="352559"/>
        </a:xfrm>
        <a:custGeom>
          <a:avLst/>
          <a:gdLst/>
          <a:ahLst/>
          <a:cxnLst/>
          <a:rect l="0" t="0" r="0" b="0"/>
          <a:pathLst>
            <a:path>
              <a:moveTo>
                <a:pt x="1030674" y="0"/>
              </a:moveTo>
              <a:lnTo>
                <a:pt x="1030674" y="145733"/>
              </a:lnTo>
              <a:lnTo>
                <a:pt x="0" y="145733"/>
              </a:lnTo>
              <a:lnTo>
                <a:pt x="0" y="352559"/>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BFC3A4-74BA-413D-BFA3-784D1631E089}">
      <dsp:nvSpPr>
        <dsp:cNvPr id="0" name=""/>
        <dsp:cNvSpPr/>
      </dsp:nvSpPr>
      <dsp:spPr>
        <a:xfrm>
          <a:off x="4120905" y="2312661"/>
          <a:ext cx="226287" cy="1471588"/>
        </a:xfrm>
        <a:custGeom>
          <a:avLst/>
          <a:gdLst/>
          <a:ahLst/>
          <a:cxnLst/>
          <a:rect l="0" t="0" r="0" b="0"/>
          <a:pathLst>
            <a:path>
              <a:moveTo>
                <a:pt x="0" y="0"/>
              </a:moveTo>
              <a:lnTo>
                <a:pt x="0" y="1471588"/>
              </a:lnTo>
              <a:lnTo>
                <a:pt x="226287" y="1471588"/>
              </a:lnTo>
            </a:path>
          </a:pathLst>
        </a:custGeom>
        <a:noFill/>
        <a:ln w="1397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BBD92-F4A9-4116-882C-311CA35BF22D}">
      <dsp:nvSpPr>
        <dsp:cNvPr id="0" name=""/>
        <dsp:cNvSpPr/>
      </dsp:nvSpPr>
      <dsp:spPr>
        <a:xfrm>
          <a:off x="4120905" y="2312661"/>
          <a:ext cx="207909" cy="602021"/>
        </a:xfrm>
        <a:custGeom>
          <a:avLst/>
          <a:gdLst/>
          <a:ahLst/>
          <a:cxnLst/>
          <a:rect l="0" t="0" r="0" b="0"/>
          <a:pathLst>
            <a:path>
              <a:moveTo>
                <a:pt x="0" y="0"/>
              </a:moveTo>
              <a:lnTo>
                <a:pt x="0" y="602021"/>
              </a:lnTo>
              <a:lnTo>
                <a:pt x="207909" y="602021"/>
              </a:lnTo>
            </a:path>
          </a:pathLst>
        </a:custGeom>
        <a:noFill/>
        <a:ln w="1397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E7CC7F-2E2D-452D-988D-DC81146C8464}">
      <dsp:nvSpPr>
        <dsp:cNvPr id="0" name=""/>
        <dsp:cNvSpPr/>
      </dsp:nvSpPr>
      <dsp:spPr>
        <a:xfrm>
          <a:off x="3113868" y="1021169"/>
          <a:ext cx="1794946" cy="306605"/>
        </a:xfrm>
        <a:custGeom>
          <a:avLst/>
          <a:gdLst/>
          <a:ahLst/>
          <a:cxnLst/>
          <a:rect l="0" t="0" r="0" b="0"/>
          <a:pathLst>
            <a:path>
              <a:moveTo>
                <a:pt x="0" y="0"/>
              </a:moveTo>
              <a:lnTo>
                <a:pt x="0" y="99778"/>
              </a:lnTo>
              <a:lnTo>
                <a:pt x="1794946" y="99778"/>
              </a:lnTo>
              <a:lnTo>
                <a:pt x="1794946" y="306605"/>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C31A32-4E09-4988-8316-4B103BE5BDD7}">
      <dsp:nvSpPr>
        <dsp:cNvPr id="0" name=""/>
        <dsp:cNvSpPr/>
      </dsp:nvSpPr>
      <dsp:spPr>
        <a:xfrm>
          <a:off x="348014" y="2317202"/>
          <a:ext cx="216695" cy="1444287"/>
        </a:xfrm>
        <a:custGeom>
          <a:avLst/>
          <a:gdLst/>
          <a:ahLst/>
          <a:cxnLst/>
          <a:rect l="0" t="0" r="0" b="0"/>
          <a:pathLst>
            <a:path>
              <a:moveTo>
                <a:pt x="0" y="0"/>
              </a:moveTo>
              <a:lnTo>
                <a:pt x="0" y="1444287"/>
              </a:lnTo>
              <a:lnTo>
                <a:pt x="216695" y="1444287"/>
              </a:lnTo>
            </a:path>
          </a:pathLst>
        </a:custGeom>
        <a:noFill/>
        <a:ln w="1397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129CF8-4189-4D5D-AD0D-00CFF104A70A}">
      <dsp:nvSpPr>
        <dsp:cNvPr id="0" name=""/>
        <dsp:cNvSpPr/>
      </dsp:nvSpPr>
      <dsp:spPr>
        <a:xfrm>
          <a:off x="348014" y="2317202"/>
          <a:ext cx="210786" cy="581009"/>
        </a:xfrm>
        <a:custGeom>
          <a:avLst/>
          <a:gdLst/>
          <a:ahLst/>
          <a:cxnLst/>
          <a:rect l="0" t="0" r="0" b="0"/>
          <a:pathLst>
            <a:path>
              <a:moveTo>
                <a:pt x="0" y="0"/>
              </a:moveTo>
              <a:lnTo>
                <a:pt x="0" y="581009"/>
              </a:lnTo>
              <a:lnTo>
                <a:pt x="210786" y="581009"/>
              </a:lnTo>
            </a:path>
          </a:pathLst>
        </a:custGeom>
        <a:noFill/>
        <a:ln w="1397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77BCD3-AD75-4EDD-8882-2FF1266F4989}">
      <dsp:nvSpPr>
        <dsp:cNvPr id="0" name=""/>
        <dsp:cNvSpPr/>
      </dsp:nvSpPr>
      <dsp:spPr>
        <a:xfrm>
          <a:off x="1135663" y="1021169"/>
          <a:ext cx="1978204" cy="311145"/>
        </a:xfrm>
        <a:custGeom>
          <a:avLst/>
          <a:gdLst/>
          <a:ahLst/>
          <a:cxnLst/>
          <a:rect l="0" t="0" r="0" b="0"/>
          <a:pathLst>
            <a:path>
              <a:moveTo>
                <a:pt x="1978204" y="0"/>
              </a:moveTo>
              <a:lnTo>
                <a:pt x="1978204" y="104319"/>
              </a:lnTo>
              <a:lnTo>
                <a:pt x="0" y="104319"/>
              </a:lnTo>
              <a:lnTo>
                <a:pt x="0" y="311145"/>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90200B-F6F1-4167-845E-166F94C7D85F}">
      <dsp:nvSpPr>
        <dsp:cNvPr id="0" name=""/>
        <dsp:cNvSpPr/>
      </dsp:nvSpPr>
      <dsp:spPr>
        <a:xfrm>
          <a:off x="2128981" y="36282"/>
          <a:ext cx="1969773" cy="98488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Segment Facilities</a:t>
          </a:r>
        </a:p>
      </dsp:txBody>
      <dsp:txXfrm>
        <a:off x="2128981" y="36282"/>
        <a:ext cx="1969773" cy="984886"/>
      </dsp:txXfrm>
    </dsp:sp>
    <dsp:sp modelId="{4BA11ABF-C3A2-4E44-9174-A1691536A058}">
      <dsp:nvSpPr>
        <dsp:cNvPr id="0" name=""/>
        <dsp:cNvSpPr/>
      </dsp:nvSpPr>
      <dsp:spPr>
        <a:xfrm>
          <a:off x="151101" y="1332315"/>
          <a:ext cx="1969123" cy="98488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Limited Access Facilities</a:t>
          </a:r>
        </a:p>
      </dsp:txBody>
      <dsp:txXfrm>
        <a:off x="151101" y="1332315"/>
        <a:ext cx="1969123" cy="984886"/>
      </dsp:txXfrm>
    </dsp:sp>
    <dsp:sp modelId="{A12CF0E7-AEE7-459B-80B7-384C547955B2}">
      <dsp:nvSpPr>
        <dsp:cNvPr id="0" name=""/>
        <dsp:cNvSpPr/>
      </dsp:nvSpPr>
      <dsp:spPr>
        <a:xfrm>
          <a:off x="558800" y="2613160"/>
          <a:ext cx="1859230" cy="570101"/>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Urban</a:t>
          </a:r>
        </a:p>
      </dsp:txBody>
      <dsp:txXfrm>
        <a:off x="558800" y="2613160"/>
        <a:ext cx="1859230" cy="570101"/>
      </dsp:txXfrm>
    </dsp:sp>
    <dsp:sp modelId="{7C6F36C8-A101-453A-B73F-3325284FC622}">
      <dsp:nvSpPr>
        <dsp:cNvPr id="0" name=""/>
        <dsp:cNvSpPr/>
      </dsp:nvSpPr>
      <dsp:spPr>
        <a:xfrm>
          <a:off x="564710" y="3477566"/>
          <a:ext cx="1859230" cy="56784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Rural</a:t>
          </a:r>
        </a:p>
      </dsp:txBody>
      <dsp:txXfrm>
        <a:off x="564710" y="3477566"/>
        <a:ext cx="1859230" cy="567846"/>
      </dsp:txXfrm>
    </dsp:sp>
    <dsp:sp modelId="{36028387-D4D7-4BBF-BA04-3922D6254A51}">
      <dsp:nvSpPr>
        <dsp:cNvPr id="0" name=""/>
        <dsp:cNvSpPr/>
      </dsp:nvSpPr>
      <dsp:spPr>
        <a:xfrm>
          <a:off x="3923927" y="1327774"/>
          <a:ext cx="1969773" cy="98488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Arterials</a:t>
          </a:r>
        </a:p>
      </dsp:txBody>
      <dsp:txXfrm>
        <a:off x="3923927" y="1327774"/>
        <a:ext cx="1969773" cy="984886"/>
      </dsp:txXfrm>
    </dsp:sp>
    <dsp:sp modelId="{A13F3FFC-C2BB-4737-91C6-8B8440FC2916}">
      <dsp:nvSpPr>
        <dsp:cNvPr id="0" name=""/>
        <dsp:cNvSpPr/>
      </dsp:nvSpPr>
      <dsp:spPr>
        <a:xfrm>
          <a:off x="4328814" y="2630760"/>
          <a:ext cx="1859230" cy="567846"/>
        </a:xfrm>
        <a:prstGeom prst="rect">
          <a:avLst/>
        </a:prstGeom>
        <a:solidFill>
          <a:srgbClr val="9B7362"/>
        </a:solidFill>
        <a:ln w="13970" cap="flat" cmpd="sng" algn="ctr">
          <a:solidFill>
            <a:srgbClr val="9B736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FF"/>
              </a:solidFill>
              <a:latin typeface="Century Schoolbook" panose="02040604050505020304"/>
              <a:ea typeface="+mn-ea"/>
              <a:cs typeface="+mn-cs"/>
            </a:rPr>
            <a:t>Urban</a:t>
          </a:r>
        </a:p>
      </dsp:txBody>
      <dsp:txXfrm>
        <a:off x="4328814" y="2630760"/>
        <a:ext cx="1859230" cy="567846"/>
      </dsp:txXfrm>
    </dsp:sp>
    <dsp:sp modelId="{4E058129-DF2F-4722-AFD2-2891B880FE51}">
      <dsp:nvSpPr>
        <dsp:cNvPr id="0" name=""/>
        <dsp:cNvSpPr/>
      </dsp:nvSpPr>
      <dsp:spPr>
        <a:xfrm>
          <a:off x="4347192" y="3500327"/>
          <a:ext cx="1859230" cy="567846"/>
        </a:xfrm>
        <a:prstGeom prst="rect">
          <a:avLst/>
        </a:prstGeom>
        <a:solidFill>
          <a:srgbClr val="9B7362"/>
        </a:solidFill>
        <a:ln w="13970" cap="flat" cmpd="sng" algn="ctr">
          <a:solidFill>
            <a:srgbClr val="9B736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FF"/>
              </a:solidFill>
              <a:latin typeface="Century Schoolbook" panose="02040604050505020304"/>
              <a:ea typeface="+mn-ea"/>
              <a:cs typeface="+mn-cs"/>
            </a:rPr>
            <a:t>Rural</a:t>
          </a:r>
        </a:p>
      </dsp:txBody>
      <dsp:txXfrm>
        <a:off x="4347192" y="3500327"/>
        <a:ext cx="1859230" cy="567846"/>
      </dsp:txXfrm>
    </dsp:sp>
    <dsp:sp modelId="{E705FD8D-3AF5-43CC-9963-26E1EFD57E05}">
      <dsp:nvSpPr>
        <dsp:cNvPr id="0" name=""/>
        <dsp:cNvSpPr/>
      </dsp:nvSpPr>
      <dsp:spPr>
        <a:xfrm>
          <a:off x="7409560" y="36282"/>
          <a:ext cx="1969773" cy="98488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lang="en-US" sz="2000" kern="1200" dirty="0">
              <a:solidFill>
                <a:srgbClr val="FFFFFF"/>
              </a:solidFill>
              <a:latin typeface="Century Schoolbook" panose="02040604050505020304"/>
              <a:ea typeface="+mn-ea"/>
              <a:cs typeface="+mn-cs"/>
            </a:rPr>
            <a:t>Intersection</a:t>
          </a:r>
        </a:p>
        <a:p>
          <a:pPr marL="0" lvl="0" indent="0" algn="ctr" defTabSz="889000">
            <a:lnSpc>
              <a:spcPct val="90000"/>
            </a:lnSpc>
            <a:spcBef>
              <a:spcPct val="0"/>
            </a:spcBef>
            <a:spcAft>
              <a:spcPts val="0"/>
            </a:spcAft>
            <a:buNone/>
          </a:pPr>
          <a:r>
            <a:rPr lang="en-US" sz="2000" kern="1200" dirty="0">
              <a:solidFill>
                <a:srgbClr val="FFFFFF"/>
              </a:solidFill>
              <a:latin typeface="Century Schoolbook" panose="02040604050505020304"/>
              <a:ea typeface="+mn-ea"/>
              <a:cs typeface="+mn-cs"/>
            </a:rPr>
            <a:t>Facilities</a:t>
          </a:r>
        </a:p>
      </dsp:txBody>
      <dsp:txXfrm>
        <a:off x="7409560" y="36282"/>
        <a:ext cx="1969773" cy="984886"/>
      </dsp:txXfrm>
    </dsp:sp>
    <dsp:sp modelId="{E269A2D6-096E-4AC4-84CD-23863930B424}">
      <dsp:nvSpPr>
        <dsp:cNvPr id="0" name=""/>
        <dsp:cNvSpPr/>
      </dsp:nvSpPr>
      <dsp:spPr>
        <a:xfrm>
          <a:off x="6563779" y="1373729"/>
          <a:ext cx="1599988" cy="74185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Urban </a:t>
          </a:r>
        </a:p>
      </dsp:txBody>
      <dsp:txXfrm>
        <a:off x="6563779" y="1373729"/>
        <a:ext cx="1599988" cy="741856"/>
      </dsp:txXfrm>
    </dsp:sp>
    <dsp:sp modelId="{44BABDC6-8B33-4F0D-9ACF-8DEF1C302228}">
      <dsp:nvSpPr>
        <dsp:cNvPr id="0" name=""/>
        <dsp:cNvSpPr/>
      </dsp:nvSpPr>
      <dsp:spPr>
        <a:xfrm>
          <a:off x="8703761" y="1368253"/>
          <a:ext cx="1599436" cy="737473"/>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Rural</a:t>
          </a:r>
        </a:p>
      </dsp:txBody>
      <dsp:txXfrm>
        <a:off x="8703761" y="1368253"/>
        <a:ext cx="1599436" cy="7374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B74C7-0287-41D9-A841-90ED80E793AF}">
      <dsp:nvSpPr>
        <dsp:cNvPr id="0" name=""/>
        <dsp:cNvSpPr/>
      </dsp:nvSpPr>
      <dsp:spPr>
        <a:xfrm>
          <a:off x="8394447" y="1021169"/>
          <a:ext cx="1109031" cy="347083"/>
        </a:xfrm>
        <a:custGeom>
          <a:avLst/>
          <a:gdLst/>
          <a:ahLst/>
          <a:cxnLst/>
          <a:rect l="0" t="0" r="0" b="0"/>
          <a:pathLst>
            <a:path>
              <a:moveTo>
                <a:pt x="0" y="0"/>
              </a:moveTo>
              <a:lnTo>
                <a:pt x="0" y="140257"/>
              </a:lnTo>
              <a:lnTo>
                <a:pt x="1109031" y="140257"/>
              </a:lnTo>
              <a:lnTo>
                <a:pt x="1109031" y="347083"/>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329CA-6DDE-449D-ACD5-9A1ECAD171D4}">
      <dsp:nvSpPr>
        <dsp:cNvPr id="0" name=""/>
        <dsp:cNvSpPr/>
      </dsp:nvSpPr>
      <dsp:spPr>
        <a:xfrm>
          <a:off x="7363773" y="1021169"/>
          <a:ext cx="1030674" cy="352559"/>
        </a:xfrm>
        <a:custGeom>
          <a:avLst/>
          <a:gdLst/>
          <a:ahLst/>
          <a:cxnLst/>
          <a:rect l="0" t="0" r="0" b="0"/>
          <a:pathLst>
            <a:path>
              <a:moveTo>
                <a:pt x="1030674" y="0"/>
              </a:moveTo>
              <a:lnTo>
                <a:pt x="1030674" y="145733"/>
              </a:lnTo>
              <a:lnTo>
                <a:pt x="0" y="145733"/>
              </a:lnTo>
              <a:lnTo>
                <a:pt x="0" y="352559"/>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BFC3A4-74BA-413D-BFA3-784D1631E089}">
      <dsp:nvSpPr>
        <dsp:cNvPr id="0" name=""/>
        <dsp:cNvSpPr/>
      </dsp:nvSpPr>
      <dsp:spPr>
        <a:xfrm>
          <a:off x="4120905" y="2312661"/>
          <a:ext cx="226287" cy="1471588"/>
        </a:xfrm>
        <a:custGeom>
          <a:avLst/>
          <a:gdLst/>
          <a:ahLst/>
          <a:cxnLst/>
          <a:rect l="0" t="0" r="0" b="0"/>
          <a:pathLst>
            <a:path>
              <a:moveTo>
                <a:pt x="0" y="0"/>
              </a:moveTo>
              <a:lnTo>
                <a:pt x="0" y="1471588"/>
              </a:lnTo>
              <a:lnTo>
                <a:pt x="226287" y="1471588"/>
              </a:lnTo>
            </a:path>
          </a:pathLst>
        </a:custGeom>
        <a:noFill/>
        <a:ln w="1397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BBD92-F4A9-4116-882C-311CA35BF22D}">
      <dsp:nvSpPr>
        <dsp:cNvPr id="0" name=""/>
        <dsp:cNvSpPr/>
      </dsp:nvSpPr>
      <dsp:spPr>
        <a:xfrm>
          <a:off x="4120905" y="2312661"/>
          <a:ext cx="207909" cy="602021"/>
        </a:xfrm>
        <a:custGeom>
          <a:avLst/>
          <a:gdLst/>
          <a:ahLst/>
          <a:cxnLst/>
          <a:rect l="0" t="0" r="0" b="0"/>
          <a:pathLst>
            <a:path>
              <a:moveTo>
                <a:pt x="0" y="0"/>
              </a:moveTo>
              <a:lnTo>
                <a:pt x="0" y="602021"/>
              </a:lnTo>
              <a:lnTo>
                <a:pt x="207909" y="602021"/>
              </a:lnTo>
            </a:path>
          </a:pathLst>
        </a:custGeom>
        <a:noFill/>
        <a:ln w="1397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E7CC7F-2E2D-452D-988D-DC81146C8464}">
      <dsp:nvSpPr>
        <dsp:cNvPr id="0" name=""/>
        <dsp:cNvSpPr/>
      </dsp:nvSpPr>
      <dsp:spPr>
        <a:xfrm>
          <a:off x="3113868" y="1021169"/>
          <a:ext cx="1794946" cy="306605"/>
        </a:xfrm>
        <a:custGeom>
          <a:avLst/>
          <a:gdLst/>
          <a:ahLst/>
          <a:cxnLst/>
          <a:rect l="0" t="0" r="0" b="0"/>
          <a:pathLst>
            <a:path>
              <a:moveTo>
                <a:pt x="0" y="0"/>
              </a:moveTo>
              <a:lnTo>
                <a:pt x="0" y="99778"/>
              </a:lnTo>
              <a:lnTo>
                <a:pt x="1794946" y="99778"/>
              </a:lnTo>
              <a:lnTo>
                <a:pt x="1794946" y="306605"/>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C31A32-4E09-4988-8316-4B103BE5BDD7}">
      <dsp:nvSpPr>
        <dsp:cNvPr id="0" name=""/>
        <dsp:cNvSpPr/>
      </dsp:nvSpPr>
      <dsp:spPr>
        <a:xfrm>
          <a:off x="348014" y="2317202"/>
          <a:ext cx="216695" cy="1444287"/>
        </a:xfrm>
        <a:custGeom>
          <a:avLst/>
          <a:gdLst/>
          <a:ahLst/>
          <a:cxnLst/>
          <a:rect l="0" t="0" r="0" b="0"/>
          <a:pathLst>
            <a:path>
              <a:moveTo>
                <a:pt x="0" y="0"/>
              </a:moveTo>
              <a:lnTo>
                <a:pt x="0" y="1444287"/>
              </a:lnTo>
              <a:lnTo>
                <a:pt x="216695" y="1444287"/>
              </a:lnTo>
            </a:path>
          </a:pathLst>
        </a:custGeom>
        <a:noFill/>
        <a:ln w="1397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129CF8-4189-4D5D-AD0D-00CFF104A70A}">
      <dsp:nvSpPr>
        <dsp:cNvPr id="0" name=""/>
        <dsp:cNvSpPr/>
      </dsp:nvSpPr>
      <dsp:spPr>
        <a:xfrm>
          <a:off x="348014" y="2317202"/>
          <a:ext cx="210786" cy="581009"/>
        </a:xfrm>
        <a:custGeom>
          <a:avLst/>
          <a:gdLst/>
          <a:ahLst/>
          <a:cxnLst/>
          <a:rect l="0" t="0" r="0" b="0"/>
          <a:pathLst>
            <a:path>
              <a:moveTo>
                <a:pt x="0" y="0"/>
              </a:moveTo>
              <a:lnTo>
                <a:pt x="0" y="581009"/>
              </a:lnTo>
              <a:lnTo>
                <a:pt x="210786" y="581009"/>
              </a:lnTo>
            </a:path>
          </a:pathLst>
        </a:custGeom>
        <a:noFill/>
        <a:ln w="1397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77BCD3-AD75-4EDD-8882-2FF1266F4989}">
      <dsp:nvSpPr>
        <dsp:cNvPr id="0" name=""/>
        <dsp:cNvSpPr/>
      </dsp:nvSpPr>
      <dsp:spPr>
        <a:xfrm>
          <a:off x="1135663" y="1021169"/>
          <a:ext cx="1978204" cy="311145"/>
        </a:xfrm>
        <a:custGeom>
          <a:avLst/>
          <a:gdLst/>
          <a:ahLst/>
          <a:cxnLst/>
          <a:rect l="0" t="0" r="0" b="0"/>
          <a:pathLst>
            <a:path>
              <a:moveTo>
                <a:pt x="1978204" y="0"/>
              </a:moveTo>
              <a:lnTo>
                <a:pt x="1978204" y="104319"/>
              </a:lnTo>
              <a:lnTo>
                <a:pt x="0" y="104319"/>
              </a:lnTo>
              <a:lnTo>
                <a:pt x="0" y="311145"/>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90200B-F6F1-4167-845E-166F94C7D85F}">
      <dsp:nvSpPr>
        <dsp:cNvPr id="0" name=""/>
        <dsp:cNvSpPr/>
      </dsp:nvSpPr>
      <dsp:spPr>
        <a:xfrm>
          <a:off x="2128981" y="36282"/>
          <a:ext cx="1969773" cy="98488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Segment Facilities</a:t>
          </a:r>
        </a:p>
      </dsp:txBody>
      <dsp:txXfrm>
        <a:off x="2128981" y="36282"/>
        <a:ext cx="1969773" cy="984886"/>
      </dsp:txXfrm>
    </dsp:sp>
    <dsp:sp modelId="{4BA11ABF-C3A2-4E44-9174-A1691536A058}">
      <dsp:nvSpPr>
        <dsp:cNvPr id="0" name=""/>
        <dsp:cNvSpPr/>
      </dsp:nvSpPr>
      <dsp:spPr>
        <a:xfrm>
          <a:off x="151101" y="1332315"/>
          <a:ext cx="1969123" cy="98488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Limited Access Facilities</a:t>
          </a:r>
        </a:p>
      </dsp:txBody>
      <dsp:txXfrm>
        <a:off x="151101" y="1332315"/>
        <a:ext cx="1969123" cy="984886"/>
      </dsp:txXfrm>
    </dsp:sp>
    <dsp:sp modelId="{A12CF0E7-AEE7-459B-80B7-384C547955B2}">
      <dsp:nvSpPr>
        <dsp:cNvPr id="0" name=""/>
        <dsp:cNvSpPr/>
      </dsp:nvSpPr>
      <dsp:spPr>
        <a:xfrm>
          <a:off x="558800" y="2613160"/>
          <a:ext cx="1859230" cy="570101"/>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Urban</a:t>
          </a:r>
        </a:p>
      </dsp:txBody>
      <dsp:txXfrm>
        <a:off x="558800" y="2613160"/>
        <a:ext cx="1859230" cy="570101"/>
      </dsp:txXfrm>
    </dsp:sp>
    <dsp:sp modelId="{7C6F36C8-A101-453A-B73F-3325284FC622}">
      <dsp:nvSpPr>
        <dsp:cNvPr id="0" name=""/>
        <dsp:cNvSpPr/>
      </dsp:nvSpPr>
      <dsp:spPr>
        <a:xfrm>
          <a:off x="564710" y="3477566"/>
          <a:ext cx="1859230" cy="56784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Rural</a:t>
          </a:r>
        </a:p>
      </dsp:txBody>
      <dsp:txXfrm>
        <a:off x="564710" y="3477566"/>
        <a:ext cx="1859230" cy="567846"/>
      </dsp:txXfrm>
    </dsp:sp>
    <dsp:sp modelId="{36028387-D4D7-4BBF-BA04-3922D6254A51}">
      <dsp:nvSpPr>
        <dsp:cNvPr id="0" name=""/>
        <dsp:cNvSpPr/>
      </dsp:nvSpPr>
      <dsp:spPr>
        <a:xfrm>
          <a:off x="3923927" y="1327774"/>
          <a:ext cx="1969773" cy="98488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Arterials</a:t>
          </a:r>
        </a:p>
      </dsp:txBody>
      <dsp:txXfrm>
        <a:off x="3923927" y="1327774"/>
        <a:ext cx="1969773" cy="984886"/>
      </dsp:txXfrm>
    </dsp:sp>
    <dsp:sp modelId="{A13F3FFC-C2BB-4737-91C6-8B8440FC2916}">
      <dsp:nvSpPr>
        <dsp:cNvPr id="0" name=""/>
        <dsp:cNvSpPr/>
      </dsp:nvSpPr>
      <dsp:spPr>
        <a:xfrm>
          <a:off x="4328814" y="2630760"/>
          <a:ext cx="1859230" cy="567846"/>
        </a:xfrm>
        <a:prstGeom prst="rect">
          <a:avLst/>
        </a:prstGeom>
        <a:solidFill>
          <a:srgbClr val="9B7362"/>
        </a:solidFill>
        <a:ln w="13970" cap="flat" cmpd="sng" algn="ctr">
          <a:solidFill>
            <a:srgbClr val="9B736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FF"/>
              </a:solidFill>
              <a:latin typeface="Century Schoolbook" panose="02040604050505020304"/>
              <a:ea typeface="+mn-ea"/>
              <a:cs typeface="+mn-cs"/>
            </a:rPr>
            <a:t>Urban</a:t>
          </a:r>
        </a:p>
      </dsp:txBody>
      <dsp:txXfrm>
        <a:off x="4328814" y="2630760"/>
        <a:ext cx="1859230" cy="567846"/>
      </dsp:txXfrm>
    </dsp:sp>
    <dsp:sp modelId="{4E058129-DF2F-4722-AFD2-2891B880FE51}">
      <dsp:nvSpPr>
        <dsp:cNvPr id="0" name=""/>
        <dsp:cNvSpPr/>
      </dsp:nvSpPr>
      <dsp:spPr>
        <a:xfrm>
          <a:off x="4347192" y="3500327"/>
          <a:ext cx="1859230" cy="567846"/>
        </a:xfrm>
        <a:prstGeom prst="rect">
          <a:avLst/>
        </a:prstGeom>
        <a:solidFill>
          <a:srgbClr val="9B7362"/>
        </a:solidFill>
        <a:ln w="13970" cap="flat" cmpd="sng" algn="ctr">
          <a:solidFill>
            <a:srgbClr val="9B736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FF"/>
              </a:solidFill>
              <a:latin typeface="Century Schoolbook" panose="02040604050505020304"/>
              <a:ea typeface="+mn-ea"/>
              <a:cs typeface="+mn-cs"/>
            </a:rPr>
            <a:t>Rural</a:t>
          </a:r>
        </a:p>
      </dsp:txBody>
      <dsp:txXfrm>
        <a:off x="4347192" y="3500327"/>
        <a:ext cx="1859230" cy="567846"/>
      </dsp:txXfrm>
    </dsp:sp>
    <dsp:sp modelId="{E705FD8D-3AF5-43CC-9963-26E1EFD57E05}">
      <dsp:nvSpPr>
        <dsp:cNvPr id="0" name=""/>
        <dsp:cNvSpPr/>
      </dsp:nvSpPr>
      <dsp:spPr>
        <a:xfrm>
          <a:off x="7409560" y="36282"/>
          <a:ext cx="1969773" cy="98488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lang="en-US" sz="2000" kern="1200" dirty="0">
              <a:solidFill>
                <a:srgbClr val="FFFFFF"/>
              </a:solidFill>
              <a:latin typeface="Century Schoolbook" panose="02040604050505020304"/>
              <a:ea typeface="+mn-ea"/>
              <a:cs typeface="+mn-cs"/>
            </a:rPr>
            <a:t>Intersection</a:t>
          </a:r>
        </a:p>
        <a:p>
          <a:pPr marL="0" lvl="0" indent="0" algn="ctr" defTabSz="889000">
            <a:lnSpc>
              <a:spcPct val="90000"/>
            </a:lnSpc>
            <a:spcBef>
              <a:spcPct val="0"/>
            </a:spcBef>
            <a:spcAft>
              <a:spcPts val="0"/>
            </a:spcAft>
            <a:buNone/>
          </a:pPr>
          <a:r>
            <a:rPr lang="en-US" sz="2000" kern="1200" dirty="0">
              <a:solidFill>
                <a:srgbClr val="FFFFFF"/>
              </a:solidFill>
              <a:latin typeface="Century Schoolbook" panose="02040604050505020304"/>
              <a:ea typeface="+mn-ea"/>
              <a:cs typeface="+mn-cs"/>
            </a:rPr>
            <a:t>Facilities</a:t>
          </a:r>
        </a:p>
      </dsp:txBody>
      <dsp:txXfrm>
        <a:off x="7409560" y="36282"/>
        <a:ext cx="1969773" cy="984886"/>
      </dsp:txXfrm>
    </dsp:sp>
    <dsp:sp modelId="{E269A2D6-096E-4AC4-84CD-23863930B424}">
      <dsp:nvSpPr>
        <dsp:cNvPr id="0" name=""/>
        <dsp:cNvSpPr/>
      </dsp:nvSpPr>
      <dsp:spPr>
        <a:xfrm>
          <a:off x="6563779" y="1373729"/>
          <a:ext cx="1599988" cy="741856"/>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Urban </a:t>
          </a:r>
        </a:p>
      </dsp:txBody>
      <dsp:txXfrm>
        <a:off x="6563779" y="1373729"/>
        <a:ext cx="1599988" cy="741856"/>
      </dsp:txXfrm>
    </dsp:sp>
    <dsp:sp modelId="{44BABDC6-8B33-4F0D-9ACF-8DEF1C302228}">
      <dsp:nvSpPr>
        <dsp:cNvPr id="0" name=""/>
        <dsp:cNvSpPr/>
      </dsp:nvSpPr>
      <dsp:spPr>
        <a:xfrm>
          <a:off x="8703761" y="1368253"/>
          <a:ext cx="1599436" cy="737473"/>
        </a:xfrm>
        <a:prstGeom prst="rect">
          <a:avLst/>
        </a:prstGeom>
        <a:solidFill>
          <a:schemeClr val="accent6"/>
        </a:solidFill>
        <a:ln w="1397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Rural</a:t>
          </a:r>
        </a:p>
      </dsp:txBody>
      <dsp:txXfrm>
        <a:off x="8703761" y="1368253"/>
        <a:ext cx="1599436" cy="7374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E8386-D3D2-4A07-AB81-0409B0D8680F}">
      <dsp:nvSpPr>
        <dsp:cNvPr id="0" name=""/>
        <dsp:cNvSpPr/>
      </dsp:nvSpPr>
      <dsp:spPr>
        <a:xfrm>
          <a:off x="3012557" y="2232816"/>
          <a:ext cx="1540916" cy="1540916"/>
        </a:xfrm>
        <a:prstGeom prst="ellipse">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Pooled Data</a:t>
          </a:r>
        </a:p>
      </dsp:txBody>
      <dsp:txXfrm>
        <a:off x="3238219" y="2458478"/>
        <a:ext cx="1089592" cy="1089592"/>
      </dsp:txXfrm>
    </dsp:sp>
    <dsp:sp modelId="{69AA1477-8ACD-4274-A728-DAE752C11B0A}">
      <dsp:nvSpPr>
        <dsp:cNvPr id="0" name=""/>
        <dsp:cNvSpPr/>
      </dsp:nvSpPr>
      <dsp:spPr>
        <a:xfrm rot="10800000">
          <a:off x="1211853" y="2783694"/>
          <a:ext cx="1701665" cy="439161"/>
        </a:xfrm>
        <a:prstGeom prst="leftArrow">
          <a:avLst>
            <a:gd name="adj1" fmla="val 60000"/>
            <a:gd name="adj2" fmla="val 5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53F1490-E713-4E36-B94B-3C739B76460D}">
      <dsp:nvSpPr>
        <dsp:cNvPr id="0" name=""/>
        <dsp:cNvSpPr/>
      </dsp:nvSpPr>
      <dsp:spPr>
        <a:xfrm>
          <a:off x="433505" y="2571818"/>
          <a:ext cx="1556695" cy="862912"/>
        </a:xfrm>
        <a:prstGeom prst="roundRect">
          <a:avLst>
            <a:gd name="adj" fmla="val 10000"/>
          </a:avLst>
        </a:prstGeom>
        <a:solidFill>
          <a:schemeClr val="accent2">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t>California</a:t>
          </a:r>
        </a:p>
      </dsp:txBody>
      <dsp:txXfrm>
        <a:off x="458779" y="2597092"/>
        <a:ext cx="1506147" cy="812364"/>
      </dsp:txXfrm>
    </dsp:sp>
    <dsp:sp modelId="{BB8573A3-5EB0-4A5F-A28C-659ED8899D11}">
      <dsp:nvSpPr>
        <dsp:cNvPr id="0" name=""/>
        <dsp:cNvSpPr/>
      </dsp:nvSpPr>
      <dsp:spPr>
        <a:xfrm rot="12600000">
          <a:off x="1442333" y="1923529"/>
          <a:ext cx="1701665" cy="439161"/>
        </a:xfrm>
        <a:prstGeom prst="leftArrow">
          <a:avLst>
            <a:gd name="adj1" fmla="val 60000"/>
            <a:gd name="adj2" fmla="val 50000"/>
          </a:avLst>
        </a:prstGeom>
        <a:solidFill>
          <a:schemeClr val="accent3">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311F7B1B-9F60-4E1D-BCE1-055B4A249EBF}">
      <dsp:nvSpPr>
        <dsp:cNvPr id="0" name=""/>
        <dsp:cNvSpPr/>
      </dsp:nvSpPr>
      <dsp:spPr>
        <a:xfrm>
          <a:off x="790040" y="1286236"/>
          <a:ext cx="1532565" cy="862912"/>
        </a:xfrm>
        <a:prstGeom prst="roundRect">
          <a:avLst>
            <a:gd name="adj" fmla="val 10000"/>
          </a:avLst>
        </a:prstGeom>
        <a:solidFill>
          <a:schemeClr val="accent3">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t>Connecticut</a:t>
          </a:r>
        </a:p>
      </dsp:txBody>
      <dsp:txXfrm>
        <a:off x="815314" y="1311510"/>
        <a:ext cx="1482017" cy="812364"/>
      </dsp:txXfrm>
    </dsp:sp>
    <dsp:sp modelId="{8262FB8A-6D8D-49F4-8F67-A0C56957366E}">
      <dsp:nvSpPr>
        <dsp:cNvPr id="0" name=""/>
        <dsp:cNvSpPr/>
      </dsp:nvSpPr>
      <dsp:spPr>
        <a:xfrm rot="14400000">
          <a:off x="2072017" y="1293844"/>
          <a:ext cx="1701665" cy="439161"/>
        </a:xfrm>
        <a:prstGeom prst="leftArrow">
          <a:avLst>
            <a:gd name="adj1" fmla="val 60000"/>
            <a:gd name="adj2" fmla="val 50000"/>
          </a:avLst>
        </a:prstGeom>
        <a:solidFill>
          <a:schemeClr val="accent4">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D90FFD62-10B8-4473-9755-26819F089055}">
      <dsp:nvSpPr>
        <dsp:cNvPr id="0" name=""/>
        <dsp:cNvSpPr/>
      </dsp:nvSpPr>
      <dsp:spPr>
        <a:xfrm>
          <a:off x="1958113" y="345125"/>
          <a:ext cx="1078641" cy="862912"/>
        </a:xfrm>
        <a:prstGeom prst="roundRect">
          <a:avLst>
            <a:gd name="adj" fmla="val 10000"/>
          </a:avLst>
        </a:prstGeom>
        <a:solidFill>
          <a:schemeClr val="accent4">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t>Florida</a:t>
          </a:r>
        </a:p>
      </dsp:txBody>
      <dsp:txXfrm>
        <a:off x="1983387" y="370399"/>
        <a:ext cx="1028093" cy="812364"/>
      </dsp:txXfrm>
    </dsp:sp>
    <dsp:sp modelId="{4D571797-A028-441D-AD4A-10D3A44BC7DF}">
      <dsp:nvSpPr>
        <dsp:cNvPr id="0" name=""/>
        <dsp:cNvSpPr/>
      </dsp:nvSpPr>
      <dsp:spPr>
        <a:xfrm rot="16200000">
          <a:off x="2932182" y="1063364"/>
          <a:ext cx="1701665" cy="439161"/>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D1F267-3DC3-4B2B-A99B-6BB9324EBFBA}">
      <dsp:nvSpPr>
        <dsp:cNvPr id="0" name=""/>
        <dsp:cNvSpPr/>
      </dsp:nvSpPr>
      <dsp:spPr>
        <a:xfrm>
          <a:off x="3243695" y="655"/>
          <a:ext cx="1078641" cy="862912"/>
        </a:xfrm>
        <a:prstGeom prst="roundRect">
          <a:avLst>
            <a:gd name="adj" fmla="val 10000"/>
          </a:avLst>
        </a:prstGeom>
        <a:solidFill>
          <a:schemeClr val="accent5">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t>Illinois</a:t>
          </a:r>
        </a:p>
      </dsp:txBody>
      <dsp:txXfrm>
        <a:off x="3268969" y="25929"/>
        <a:ext cx="1028093" cy="812364"/>
      </dsp:txXfrm>
    </dsp:sp>
    <dsp:sp modelId="{EF148D66-AEF5-4509-9186-966DFC77174E}">
      <dsp:nvSpPr>
        <dsp:cNvPr id="0" name=""/>
        <dsp:cNvSpPr/>
      </dsp:nvSpPr>
      <dsp:spPr>
        <a:xfrm rot="17968279">
          <a:off x="3778547" y="1285935"/>
          <a:ext cx="1701738" cy="439161"/>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C55757-27CD-4F70-B10C-9D02E0B35849}">
      <dsp:nvSpPr>
        <dsp:cNvPr id="0" name=""/>
        <dsp:cNvSpPr/>
      </dsp:nvSpPr>
      <dsp:spPr>
        <a:xfrm>
          <a:off x="4378915" y="333291"/>
          <a:ext cx="1338237" cy="862912"/>
        </a:xfrm>
        <a:prstGeom prst="roundRect">
          <a:avLst>
            <a:gd name="adj" fmla="val 10000"/>
          </a:avLst>
        </a:prstGeom>
        <a:solidFill>
          <a:schemeClr val="accent6">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t>Minnesota</a:t>
          </a:r>
        </a:p>
      </dsp:txBody>
      <dsp:txXfrm>
        <a:off x="4404189" y="358565"/>
        <a:ext cx="1287689" cy="812364"/>
      </dsp:txXfrm>
    </dsp:sp>
    <dsp:sp modelId="{EDB8702E-7CB9-4F7E-8647-8CFA7534A977}">
      <dsp:nvSpPr>
        <dsp:cNvPr id="0" name=""/>
        <dsp:cNvSpPr/>
      </dsp:nvSpPr>
      <dsp:spPr>
        <a:xfrm rot="19800000">
          <a:off x="4422032" y="1923529"/>
          <a:ext cx="1701665" cy="439161"/>
        </a:xfrm>
        <a:prstGeom prst="leftArrow">
          <a:avLst>
            <a:gd name="adj1" fmla="val 60000"/>
            <a:gd name="adj2" fmla="val 5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3EE2FAA2-642A-4389-97E9-1B40B48CE7FD}">
      <dsp:nvSpPr>
        <dsp:cNvPr id="0" name=""/>
        <dsp:cNvSpPr/>
      </dsp:nvSpPr>
      <dsp:spPr>
        <a:xfrm>
          <a:off x="5470387" y="1286236"/>
          <a:ext cx="1078641" cy="862912"/>
        </a:xfrm>
        <a:prstGeom prst="roundRect">
          <a:avLst>
            <a:gd name="adj" fmla="val 10000"/>
          </a:avLst>
        </a:prstGeom>
        <a:solidFill>
          <a:schemeClr val="accent2">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t>Texas</a:t>
          </a:r>
        </a:p>
      </dsp:txBody>
      <dsp:txXfrm>
        <a:off x="5495661" y="1311510"/>
        <a:ext cx="1028093" cy="812364"/>
      </dsp:txXfrm>
    </dsp:sp>
    <dsp:sp modelId="{37CB0B24-CDD7-40B6-810B-D751597D6DC2}">
      <dsp:nvSpPr>
        <dsp:cNvPr id="0" name=""/>
        <dsp:cNvSpPr/>
      </dsp:nvSpPr>
      <dsp:spPr>
        <a:xfrm>
          <a:off x="4652512" y="2783694"/>
          <a:ext cx="1701665" cy="439161"/>
        </a:xfrm>
        <a:prstGeom prst="leftArrow">
          <a:avLst>
            <a:gd name="adj1" fmla="val 60000"/>
            <a:gd name="adj2" fmla="val 50000"/>
          </a:avLst>
        </a:prstGeom>
        <a:solidFill>
          <a:schemeClr val="accent3">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306CCD51-6E85-4007-B82D-B34921633A05}">
      <dsp:nvSpPr>
        <dsp:cNvPr id="0" name=""/>
        <dsp:cNvSpPr/>
      </dsp:nvSpPr>
      <dsp:spPr>
        <a:xfrm>
          <a:off x="5552165" y="2571818"/>
          <a:ext cx="1604025" cy="862912"/>
        </a:xfrm>
        <a:prstGeom prst="roundRect">
          <a:avLst>
            <a:gd name="adj" fmla="val 10000"/>
          </a:avLst>
        </a:prstGeom>
        <a:solidFill>
          <a:schemeClr val="accent3">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dirty="0"/>
            <a:t>Washington</a:t>
          </a:r>
        </a:p>
      </dsp:txBody>
      <dsp:txXfrm>
        <a:off x="5577439" y="2597092"/>
        <a:ext cx="1553477" cy="8123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C233C-B191-45D6-9FEE-66E318CB6BB4}">
      <dsp:nvSpPr>
        <dsp:cNvPr id="0" name=""/>
        <dsp:cNvSpPr/>
      </dsp:nvSpPr>
      <dsp:spPr>
        <a:xfrm>
          <a:off x="0" y="1074100"/>
          <a:ext cx="2772616" cy="1760611"/>
        </a:xfrm>
        <a:prstGeom prst="roundRect">
          <a:avLst>
            <a:gd name="adj" fmla="val 10000"/>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A6AF502-F66A-47B8-B161-7F07AD1B2653}">
      <dsp:nvSpPr>
        <dsp:cNvPr id="0" name=""/>
        <dsp:cNvSpPr/>
      </dsp:nvSpPr>
      <dsp:spPr>
        <a:xfrm>
          <a:off x="308068" y="1366765"/>
          <a:ext cx="2772616" cy="1760611"/>
        </a:xfrm>
        <a:prstGeom prst="roundRect">
          <a:avLst>
            <a:gd name="adj" fmla="val 10000"/>
          </a:avLst>
        </a:prstGeom>
        <a:solidFill>
          <a:schemeClr val="lt1">
            <a:alpha val="90000"/>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t>HSM Model</a:t>
          </a:r>
          <a:endParaRPr lang="en-US" sz="2400" kern="1200" dirty="0"/>
        </a:p>
      </dsp:txBody>
      <dsp:txXfrm>
        <a:off x="359635" y="1418332"/>
        <a:ext cx="2669482" cy="1657477"/>
      </dsp:txXfrm>
    </dsp:sp>
    <dsp:sp modelId="{42569C79-A89C-4099-B558-BDB83E7AF3C8}">
      <dsp:nvSpPr>
        <dsp:cNvPr id="0" name=""/>
        <dsp:cNvSpPr/>
      </dsp:nvSpPr>
      <dsp:spPr>
        <a:xfrm>
          <a:off x="3388753" y="1074100"/>
          <a:ext cx="2772616" cy="1760611"/>
        </a:xfrm>
        <a:prstGeom prst="roundRect">
          <a:avLst>
            <a:gd name="adj" fmla="val 10000"/>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C0611F6-4C60-471F-8A07-931B408626F4}">
      <dsp:nvSpPr>
        <dsp:cNvPr id="0" name=""/>
        <dsp:cNvSpPr/>
      </dsp:nvSpPr>
      <dsp:spPr>
        <a:xfrm>
          <a:off x="3696821" y="1366765"/>
          <a:ext cx="2772616" cy="1760611"/>
        </a:xfrm>
        <a:prstGeom prst="roundRect">
          <a:avLst>
            <a:gd name="adj" fmla="val 10000"/>
          </a:avLst>
        </a:prstGeom>
        <a:solidFill>
          <a:schemeClr val="lt1">
            <a:alpha val="90000"/>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t>Multivariate Poisson-lognormal Model</a:t>
          </a:r>
          <a:endParaRPr lang="en-US" sz="2400" kern="1200" dirty="0"/>
        </a:p>
      </dsp:txBody>
      <dsp:txXfrm>
        <a:off x="3748388" y="1418332"/>
        <a:ext cx="2669482" cy="1657477"/>
      </dsp:txXfrm>
    </dsp:sp>
    <dsp:sp modelId="{B83F7D48-2C6E-49D9-843E-C1A6DAB9F55A}">
      <dsp:nvSpPr>
        <dsp:cNvPr id="0" name=""/>
        <dsp:cNvSpPr/>
      </dsp:nvSpPr>
      <dsp:spPr>
        <a:xfrm>
          <a:off x="6777506" y="1074100"/>
          <a:ext cx="2772616" cy="1760611"/>
        </a:xfrm>
        <a:prstGeom prst="roundRect">
          <a:avLst>
            <a:gd name="adj" fmla="val 10000"/>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0474E5F-E627-4A0B-B51C-334C495E6586}">
      <dsp:nvSpPr>
        <dsp:cNvPr id="0" name=""/>
        <dsp:cNvSpPr/>
      </dsp:nvSpPr>
      <dsp:spPr>
        <a:xfrm>
          <a:off x="7085574" y="1366765"/>
          <a:ext cx="2772616" cy="1760611"/>
        </a:xfrm>
        <a:prstGeom prst="roundRect">
          <a:avLst>
            <a:gd name="adj" fmla="val 10000"/>
          </a:avLst>
        </a:prstGeom>
        <a:solidFill>
          <a:schemeClr val="lt1">
            <a:alpha val="90000"/>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t>Negative Binomial- Ordered Probit Fractional Split Model</a:t>
          </a:r>
          <a:endParaRPr lang="en-US" sz="2400" kern="1200" dirty="0"/>
        </a:p>
      </dsp:txBody>
      <dsp:txXfrm>
        <a:off x="7137141" y="1418332"/>
        <a:ext cx="2669482" cy="16574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7DED20-E000-4E3B-8E7E-71DCAF76C39A}">
      <dsp:nvSpPr>
        <dsp:cNvPr id="0" name=""/>
        <dsp:cNvSpPr/>
      </dsp:nvSpPr>
      <dsp:spPr>
        <a:xfrm>
          <a:off x="289008" y="828209"/>
          <a:ext cx="816186" cy="816186"/>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1B0CA9-07F4-46D3-9FAF-1880CD09CE1B}">
      <dsp:nvSpPr>
        <dsp:cNvPr id="0" name=""/>
        <dsp:cNvSpPr/>
      </dsp:nvSpPr>
      <dsp:spPr>
        <a:xfrm>
          <a:off x="460407" y="999608"/>
          <a:ext cx="473388" cy="4733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6D0A37-2985-4DA3-950A-66672C00BC5F}">
      <dsp:nvSpPr>
        <dsp:cNvPr id="0" name=""/>
        <dsp:cNvSpPr/>
      </dsp:nvSpPr>
      <dsp:spPr>
        <a:xfrm>
          <a:off x="1272213" y="828209"/>
          <a:ext cx="2362875" cy="81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baseline="0" dirty="0"/>
            <a:t>Descriptive statistics/variable ranges of the facility</a:t>
          </a:r>
          <a:endParaRPr lang="en-US" sz="2000" kern="1200" dirty="0"/>
        </a:p>
      </dsp:txBody>
      <dsp:txXfrm>
        <a:off x="1272213" y="828209"/>
        <a:ext cx="2362875" cy="816186"/>
      </dsp:txXfrm>
    </dsp:sp>
    <dsp:sp modelId="{39F39348-484E-4662-B38D-467426DCDB63}">
      <dsp:nvSpPr>
        <dsp:cNvPr id="0" name=""/>
        <dsp:cNvSpPr/>
      </dsp:nvSpPr>
      <dsp:spPr>
        <a:xfrm>
          <a:off x="3758682" y="828209"/>
          <a:ext cx="816186" cy="816186"/>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99F751-053C-49DF-83DE-06FCE94EB176}">
      <dsp:nvSpPr>
        <dsp:cNvPr id="0" name=""/>
        <dsp:cNvSpPr/>
      </dsp:nvSpPr>
      <dsp:spPr>
        <a:xfrm>
          <a:off x="3930081" y="999608"/>
          <a:ext cx="473388" cy="4733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01C959-2AD2-46C9-891F-63B545B315D1}">
      <dsp:nvSpPr>
        <dsp:cNvPr id="0" name=""/>
        <dsp:cNvSpPr/>
      </dsp:nvSpPr>
      <dsp:spPr>
        <a:xfrm>
          <a:off x="4749765" y="828209"/>
          <a:ext cx="1923867" cy="81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baseline="0" dirty="0"/>
            <a:t>Model equations</a:t>
          </a:r>
          <a:endParaRPr lang="en-US" sz="2000" kern="1200" dirty="0"/>
        </a:p>
      </dsp:txBody>
      <dsp:txXfrm>
        <a:off x="4749765" y="828209"/>
        <a:ext cx="1923867" cy="816186"/>
      </dsp:txXfrm>
    </dsp:sp>
    <dsp:sp modelId="{32944334-B718-4EB3-8DAF-EE8B253E8775}">
      <dsp:nvSpPr>
        <dsp:cNvPr id="0" name=""/>
        <dsp:cNvSpPr/>
      </dsp:nvSpPr>
      <dsp:spPr>
        <a:xfrm>
          <a:off x="7008852" y="828209"/>
          <a:ext cx="816186" cy="816186"/>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318D1B-9DCE-4594-8C0B-45B88391C318}">
      <dsp:nvSpPr>
        <dsp:cNvPr id="0" name=""/>
        <dsp:cNvSpPr/>
      </dsp:nvSpPr>
      <dsp:spPr>
        <a:xfrm>
          <a:off x="7180251" y="999608"/>
          <a:ext cx="473388" cy="4733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4E7E15-31C7-4588-B3EA-E3A1E353EF30}">
      <dsp:nvSpPr>
        <dsp:cNvPr id="0" name=""/>
        <dsp:cNvSpPr/>
      </dsp:nvSpPr>
      <dsp:spPr>
        <a:xfrm>
          <a:off x="7999936" y="828209"/>
          <a:ext cx="1923867" cy="81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baseline="0" dirty="0"/>
            <a:t>Model estimation results </a:t>
          </a:r>
          <a:endParaRPr lang="en-US" sz="2000" kern="1200" dirty="0"/>
        </a:p>
      </dsp:txBody>
      <dsp:txXfrm>
        <a:off x="7999936" y="828209"/>
        <a:ext cx="1923867" cy="816186"/>
      </dsp:txXfrm>
    </dsp:sp>
    <dsp:sp modelId="{AA70AA71-D639-4C19-B198-E4D605DA4FE8}">
      <dsp:nvSpPr>
        <dsp:cNvPr id="0" name=""/>
        <dsp:cNvSpPr/>
      </dsp:nvSpPr>
      <dsp:spPr>
        <a:xfrm>
          <a:off x="289008" y="2318004"/>
          <a:ext cx="816186" cy="816186"/>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1DA0E7-3D80-4AAE-B0ED-6ACA3FD71046}">
      <dsp:nvSpPr>
        <dsp:cNvPr id="0" name=""/>
        <dsp:cNvSpPr/>
      </dsp:nvSpPr>
      <dsp:spPr>
        <a:xfrm>
          <a:off x="460407" y="2489403"/>
          <a:ext cx="473388" cy="47338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BC7F95-FD4E-4E9B-BA06-396223540A2B}">
      <dsp:nvSpPr>
        <dsp:cNvPr id="0" name=""/>
        <dsp:cNvSpPr/>
      </dsp:nvSpPr>
      <dsp:spPr>
        <a:xfrm>
          <a:off x="1280091" y="2318004"/>
          <a:ext cx="1923867" cy="81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baseline="0" dirty="0"/>
            <a:t>Model performance measures (Appendix) </a:t>
          </a:r>
          <a:endParaRPr lang="en-US" sz="2000" kern="1200" dirty="0"/>
        </a:p>
      </dsp:txBody>
      <dsp:txXfrm>
        <a:off x="1280091" y="2318004"/>
        <a:ext cx="1923867" cy="816186"/>
      </dsp:txXfrm>
    </dsp:sp>
    <dsp:sp modelId="{0EFBF240-3A4E-4E85-AFD2-D25E44D06531}">
      <dsp:nvSpPr>
        <dsp:cNvPr id="0" name=""/>
        <dsp:cNvSpPr/>
      </dsp:nvSpPr>
      <dsp:spPr>
        <a:xfrm>
          <a:off x="3539178" y="2318004"/>
          <a:ext cx="816186" cy="816186"/>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ABA169-BD2F-48F7-A732-87D59708066F}">
      <dsp:nvSpPr>
        <dsp:cNvPr id="0" name=""/>
        <dsp:cNvSpPr/>
      </dsp:nvSpPr>
      <dsp:spPr>
        <a:xfrm>
          <a:off x="3710577" y="2489403"/>
          <a:ext cx="473388" cy="47338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CF4C55-A63B-4951-815E-355405A654ED}">
      <dsp:nvSpPr>
        <dsp:cNvPr id="0" name=""/>
        <dsp:cNvSpPr/>
      </dsp:nvSpPr>
      <dsp:spPr>
        <a:xfrm>
          <a:off x="4530261" y="2318004"/>
          <a:ext cx="1923867" cy="81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baseline="0" dirty="0"/>
            <a:t>Model estimation results with t-statistics (Appendix)</a:t>
          </a:r>
          <a:endParaRPr lang="en-US" sz="2000" kern="1200" dirty="0"/>
        </a:p>
      </dsp:txBody>
      <dsp:txXfrm>
        <a:off x="4530261" y="2318004"/>
        <a:ext cx="1923867" cy="816186"/>
      </dsp:txXfrm>
    </dsp:sp>
    <dsp:sp modelId="{589AC504-0F95-4307-B19B-E616F3F81627}">
      <dsp:nvSpPr>
        <dsp:cNvPr id="0" name=""/>
        <dsp:cNvSpPr/>
      </dsp:nvSpPr>
      <dsp:spPr>
        <a:xfrm>
          <a:off x="6789349" y="2318004"/>
          <a:ext cx="816186" cy="816186"/>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5759A5-BEB2-4CBF-B682-A00BF5B8D9E8}">
      <dsp:nvSpPr>
        <dsp:cNvPr id="0" name=""/>
        <dsp:cNvSpPr/>
      </dsp:nvSpPr>
      <dsp:spPr>
        <a:xfrm>
          <a:off x="6960748" y="2489403"/>
          <a:ext cx="473388" cy="47338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C21421-0F4C-492C-BBE7-309B48C33159}">
      <dsp:nvSpPr>
        <dsp:cNvPr id="0" name=""/>
        <dsp:cNvSpPr/>
      </dsp:nvSpPr>
      <dsp:spPr>
        <a:xfrm>
          <a:off x="7780432" y="2318004"/>
          <a:ext cx="1923867" cy="81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baseline="0" dirty="0"/>
            <a:t>Elasticity (Appendix)</a:t>
          </a:r>
          <a:endParaRPr lang="en-US" sz="2000" kern="1200" dirty="0"/>
        </a:p>
      </dsp:txBody>
      <dsp:txXfrm>
        <a:off x="7780432" y="2318004"/>
        <a:ext cx="1923867" cy="8161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999680-A0BE-43FB-A787-815B30BB9116}" type="datetimeFigureOut">
              <a:rPr lang="en-US" smtClean="0"/>
              <a:t>12/14/2023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A30B6-24C2-4F8A-A9EB-D0121C709C5F}" type="slidenum">
              <a:rPr lang="en-US" smtClean="0"/>
              <a:t>‹#›</a:t>
            </a:fld>
            <a:endParaRPr lang="en-US" dirty="0"/>
          </a:p>
        </p:txBody>
      </p:sp>
    </p:spTree>
    <p:extLst>
      <p:ext uri="{BB962C8B-B14F-4D97-AF65-F5344CB8AC3E}">
        <p14:creationId xmlns:p14="http://schemas.microsoft.com/office/powerpoint/2010/main" val="3599372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sz="1600">
                <a:solidFill>
                  <a:schemeClr val="tx1">
                    <a:lumMod val="65000"/>
                  </a:schemeClr>
                </a:solidFill>
              </a:defRPr>
            </a:lvl1pPr>
          </a:lstStyle>
          <a:p>
            <a:r>
              <a:rPr lang="en-US" dirty="0"/>
              <a:t>Project Final Presentation </a:t>
            </a:r>
          </a:p>
        </p:txBody>
      </p:sp>
      <p:sp>
        <p:nvSpPr>
          <p:cNvPr id="6" name="Slide Number Placeholder 5"/>
          <p:cNvSpPr>
            <a:spLocks noGrp="1"/>
          </p:cNvSpPr>
          <p:nvPr>
            <p:ph type="sldNum" sz="quarter" idx="12"/>
          </p:nvPr>
        </p:nvSpPr>
        <p:spPr/>
        <p:txBody>
          <a:bodyPr>
            <a:normAutofit/>
          </a:bodyPr>
          <a:lstStyle>
            <a:lvl1pPr>
              <a:defRPr sz="1600">
                <a:solidFill>
                  <a:schemeClr val="tx1">
                    <a:lumMod val="65000"/>
                  </a:schemeClr>
                </a:solidFill>
              </a:defRPr>
            </a:lvl1pPr>
          </a:lstStyle>
          <a:p>
            <a:fld id="{576012C1-3069-4AF3-BCE3-B426AE9E1E23}" type="slidenum">
              <a:rPr lang="en-US" smtClean="0"/>
              <a:pPr/>
              <a:t>‹#›</a:t>
            </a:fld>
            <a:endParaRPr lang="en-US" dirty="0"/>
          </a:p>
        </p:txBody>
      </p:sp>
      <p:sp>
        <p:nvSpPr>
          <p:cNvPr id="7" name="Rectangle 6"/>
          <p:cNvSpPr/>
          <p:nvPr/>
        </p:nvSpPr>
        <p:spPr>
          <a:xfrm>
            <a:off x="0" y="0"/>
            <a:ext cx="457200" cy="6858000"/>
          </a:xfrm>
          <a:prstGeom prst="rect">
            <a:avLst/>
          </a:prstGeom>
          <a:solidFill>
            <a:srgbClr val="B7A36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82450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rot="16200000">
            <a:off x="10797542" y="998537"/>
            <a:ext cx="1904999" cy="365125"/>
          </a:xfrm>
          <a:prstGeom prst="rect">
            <a:avLst/>
          </a:prstGeom>
        </p:spPr>
        <p:txBody>
          <a:bodyPr/>
          <a:lstStyle/>
          <a:p>
            <a:fld id="{433BE65E-6D11-471E-ABD7-3B246132D0EA}" type="datetime1">
              <a:rPr lang="en-US" smtClean="0"/>
              <a:t>12/14/2023</a:t>
            </a:fld>
            <a:endParaRPr lang="en-US" dirty="0"/>
          </a:p>
        </p:txBody>
      </p:sp>
      <p:sp>
        <p:nvSpPr>
          <p:cNvPr id="5" name="Footer Placeholder 4"/>
          <p:cNvSpPr>
            <a:spLocks noGrp="1"/>
          </p:cNvSpPr>
          <p:nvPr>
            <p:ph type="ftr" sz="quarter" idx="11"/>
          </p:nvPr>
        </p:nvSpPr>
        <p:spPr/>
        <p:txBody>
          <a:bodyPr/>
          <a:lstStyle/>
          <a:p>
            <a:r>
              <a:rPr lang="en-US" dirty="0"/>
              <a:t>Project Final Presentation </a:t>
            </a:r>
          </a:p>
        </p:txBody>
      </p:sp>
      <p:sp>
        <p:nvSpPr>
          <p:cNvPr id="6" name="Slide Number Placeholder 5"/>
          <p:cNvSpPr>
            <a:spLocks noGrp="1"/>
          </p:cNvSpPr>
          <p:nvPr>
            <p:ph type="sldNum" sz="quarter" idx="12"/>
          </p:nvPr>
        </p:nvSpPr>
        <p:spPr/>
        <p:txBody>
          <a:bodyPr/>
          <a:lstStyle/>
          <a:p>
            <a:fld id="{576012C1-3069-4AF3-BCE3-B426AE9E1E23}" type="slidenum">
              <a:rPr lang="en-US" smtClean="0"/>
              <a:t>‹#›</a:t>
            </a:fld>
            <a:endParaRPr lang="en-US" dirty="0"/>
          </a:p>
        </p:txBody>
      </p:sp>
    </p:spTree>
    <p:extLst>
      <p:ext uri="{BB962C8B-B14F-4D97-AF65-F5344CB8AC3E}">
        <p14:creationId xmlns:p14="http://schemas.microsoft.com/office/powerpoint/2010/main" val="150062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rot="16200000">
            <a:off x="10797542" y="998537"/>
            <a:ext cx="1904999" cy="365125"/>
          </a:xfrm>
          <a:prstGeom prst="rect">
            <a:avLst/>
          </a:prstGeom>
        </p:spPr>
        <p:txBody>
          <a:bodyPr/>
          <a:lstStyle/>
          <a:p>
            <a:fld id="{444290D8-0602-4CD7-A5CE-7A38C79EFD89}" type="datetime1">
              <a:rPr lang="en-US" smtClean="0"/>
              <a:t>12/14/2023</a:t>
            </a:fld>
            <a:endParaRPr lang="en-US" dirty="0"/>
          </a:p>
        </p:txBody>
      </p:sp>
      <p:sp>
        <p:nvSpPr>
          <p:cNvPr id="5" name="Footer Placeholder 4"/>
          <p:cNvSpPr>
            <a:spLocks noGrp="1"/>
          </p:cNvSpPr>
          <p:nvPr>
            <p:ph type="ftr" sz="quarter" idx="11"/>
          </p:nvPr>
        </p:nvSpPr>
        <p:spPr/>
        <p:txBody>
          <a:bodyPr/>
          <a:lstStyle/>
          <a:p>
            <a:r>
              <a:rPr lang="en-US" dirty="0"/>
              <a:t>Project Final Presentation </a:t>
            </a:r>
          </a:p>
        </p:txBody>
      </p:sp>
      <p:sp>
        <p:nvSpPr>
          <p:cNvPr id="6" name="Slide Number Placeholder 5"/>
          <p:cNvSpPr>
            <a:spLocks noGrp="1"/>
          </p:cNvSpPr>
          <p:nvPr>
            <p:ph type="sldNum" sz="quarter" idx="12"/>
          </p:nvPr>
        </p:nvSpPr>
        <p:spPr/>
        <p:txBody>
          <a:bodyPr/>
          <a:lstStyle/>
          <a:p>
            <a:fld id="{576012C1-3069-4AF3-BCE3-B426AE9E1E23}" type="slidenum">
              <a:rPr lang="en-US" smtClean="0"/>
              <a:t>‹#›</a:t>
            </a:fld>
            <a:endParaRPr lang="en-US" dirty="0"/>
          </a:p>
        </p:txBody>
      </p:sp>
    </p:spTree>
    <p:extLst>
      <p:ext uri="{BB962C8B-B14F-4D97-AF65-F5344CB8AC3E}">
        <p14:creationId xmlns:p14="http://schemas.microsoft.com/office/powerpoint/2010/main" val="1092324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F18B71-853A-41B9-873A-9E3FFEC42F4C}"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2714862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F18B71-853A-41B9-873A-9E3FFEC42F4C}"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1579733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F18B71-853A-41B9-873A-9E3FFEC42F4C}"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2016048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F18B71-853A-41B9-873A-9E3FFEC42F4C}"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1786457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F18B71-853A-41B9-873A-9E3FFEC42F4C}" type="datetimeFigureOut">
              <a:rPr lang="en-US" smtClean="0"/>
              <a:t>12/14/2023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1530536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F18B71-853A-41B9-873A-9E3FFEC42F4C}" type="datetimeFigureOut">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390545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18B71-853A-41B9-873A-9E3FFEC42F4C}" type="datetimeFigureOut">
              <a:rPr lang="en-US" smtClean="0"/>
              <a:t>12/14/2023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1350386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F18B71-853A-41B9-873A-9E3FFEC42F4C}"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242969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342900" indent="-342900">
              <a:lnSpc>
                <a:spcPct val="114000"/>
              </a:lnSpc>
              <a:spcBef>
                <a:spcPts val="0"/>
              </a:spcBef>
              <a:spcAft>
                <a:spcPts val="0"/>
              </a:spcAft>
              <a:buFont typeface="Wingdings" panose="05000000000000000000" pitchFamily="2" charset="2"/>
              <a:buChar char="q"/>
              <a:defRPr sz="2400"/>
            </a:lvl1pPr>
            <a:lvl2pPr marL="457200" indent="-182880">
              <a:lnSpc>
                <a:spcPct val="114000"/>
              </a:lnSpc>
              <a:spcBef>
                <a:spcPts val="0"/>
              </a:spcBef>
              <a:spcAft>
                <a:spcPts val="0"/>
              </a:spcAft>
              <a:buFont typeface="Wingdings" panose="05000000000000000000" pitchFamily="2" charset="2"/>
              <a:buChar char="Ø"/>
              <a:defRPr sz="2200"/>
            </a:lvl2pPr>
            <a:lvl3pPr marL="731520" indent="-182880">
              <a:lnSpc>
                <a:spcPct val="114000"/>
              </a:lnSpc>
              <a:spcBef>
                <a:spcPts val="0"/>
              </a:spcBef>
              <a:spcAft>
                <a:spcPts val="0"/>
              </a:spcAft>
              <a:buFont typeface="Wingdings" panose="05000000000000000000" pitchFamily="2" charset="2"/>
              <a:buChar char="§"/>
              <a:defRPr sz="2000"/>
            </a:lvl3pPr>
            <a:lvl4pPr>
              <a:lnSpc>
                <a:spcPct val="114000"/>
              </a:lnSpc>
              <a:spcBef>
                <a:spcPts val="0"/>
              </a:spcBef>
              <a:spcAft>
                <a:spcPts val="0"/>
              </a:spcAft>
              <a:defRPr sz="1800"/>
            </a:lvl4pPr>
            <a:lvl5pPr>
              <a:lnSpc>
                <a:spcPct val="114000"/>
              </a:lnSpc>
              <a:spcBef>
                <a:spcPts val="0"/>
              </a:spcBef>
              <a:spcAft>
                <a:spcPts val="0"/>
              </a:spcAft>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800"/>
            </a:lvl1pPr>
          </a:lstStyle>
          <a:p>
            <a:r>
              <a:rPr lang="en-US" dirty="0"/>
              <a:t>Project Final Presentation </a:t>
            </a:r>
          </a:p>
        </p:txBody>
      </p:sp>
      <p:sp>
        <p:nvSpPr>
          <p:cNvPr id="6" name="Slide Number Placeholder 5"/>
          <p:cNvSpPr>
            <a:spLocks noGrp="1"/>
          </p:cNvSpPr>
          <p:nvPr>
            <p:ph type="sldNum" sz="quarter" idx="12"/>
          </p:nvPr>
        </p:nvSpPr>
        <p:spPr/>
        <p:txBody>
          <a:bodyPr>
            <a:normAutofit/>
          </a:bodyPr>
          <a:lstStyle>
            <a:lvl1pPr>
              <a:defRPr sz="1800">
                <a:solidFill>
                  <a:schemeClr val="tx1"/>
                </a:solidFill>
                <a:highlight>
                  <a:srgbClr val="B7A369"/>
                </a:highlight>
              </a:defRPr>
            </a:lvl1pPr>
          </a:lstStyle>
          <a:p>
            <a:fld id="{576012C1-3069-4AF3-BCE3-B426AE9E1E23}" type="slidenum">
              <a:rPr lang="en-US" smtClean="0"/>
              <a:pPr/>
              <a:t>‹#›</a:t>
            </a:fld>
            <a:endParaRPr lang="en-US" dirty="0"/>
          </a:p>
        </p:txBody>
      </p:sp>
      <p:sp>
        <p:nvSpPr>
          <p:cNvPr id="7" name="Date Placeholder 6">
            <a:extLst>
              <a:ext uri="{FF2B5EF4-FFF2-40B4-BE49-F238E27FC236}">
                <a16:creationId xmlns:a16="http://schemas.microsoft.com/office/drawing/2014/main" id="{4D284AF0-666D-42FE-ADA0-B377375876D5}"/>
              </a:ext>
            </a:extLst>
          </p:cNvPr>
          <p:cNvSpPr>
            <a:spLocks noGrp="1"/>
          </p:cNvSpPr>
          <p:nvPr>
            <p:ph type="dt" sz="half" idx="2"/>
          </p:nvPr>
        </p:nvSpPr>
        <p:spPr>
          <a:xfrm rot="16200000">
            <a:off x="10808439" y="556260"/>
            <a:ext cx="1904999" cy="365125"/>
          </a:xfrm>
          <a:prstGeom prst="rect">
            <a:avLst/>
          </a:prstGeom>
        </p:spPr>
        <p:txBody>
          <a:bodyPr/>
          <a:lstStyle>
            <a:lvl1pPr>
              <a:defRPr sz="1800">
                <a:solidFill>
                  <a:srgbClr val="000000"/>
                </a:solidFill>
              </a:defRPr>
            </a:lvl1pPr>
          </a:lstStyle>
          <a:p>
            <a:fld id="{672A9698-B384-4922-A362-575618441AF6}" type="datetime1">
              <a:rPr lang="en-US" smtClean="0"/>
              <a:t>12/14/2023</a:t>
            </a:fld>
            <a:endParaRPr lang="en-US" dirty="0"/>
          </a:p>
        </p:txBody>
      </p:sp>
    </p:spTree>
    <p:extLst>
      <p:ext uri="{BB962C8B-B14F-4D97-AF65-F5344CB8AC3E}">
        <p14:creationId xmlns:p14="http://schemas.microsoft.com/office/powerpoint/2010/main" val="2271991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F18B71-853A-41B9-873A-9E3FFEC42F4C}"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1562487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F18B71-853A-41B9-873A-9E3FFEC42F4C}"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4208924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F18B71-853A-41B9-873A-9E3FFEC42F4C}"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DA87A-D106-4059-8117-EA07DDBCF177}" type="slidenum">
              <a:rPr lang="en-US" smtClean="0"/>
              <a:t>‹#›</a:t>
            </a:fld>
            <a:endParaRPr lang="en-US"/>
          </a:p>
        </p:txBody>
      </p:sp>
    </p:spTree>
    <p:extLst>
      <p:ext uri="{BB962C8B-B14F-4D97-AF65-F5344CB8AC3E}">
        <p14:creationId xmlns:p14="http://schemas.microsoft.com/office/powerpoint/2010/main" val="42315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rot="16200000">
            <a:off x="10797542" y="998537"/>
            <a:ext cx="1904999" cy="365125"/>
          </a:xfrm>
          <a:prstGeom prst="rect">
            <a:avLst/>
          </a:prstGeom>
        </p:spPr>
        <p:txBody>
          <a:bodyPr/>
          <a:lstStyle>
            <a:lvl1pPr>
              <a:defRPr sz="1800"/>
            </a:lvl1pPr>
          </a:lstStyle>
          <a:p>
            <a:fld id="{DD5A95F0-DFA9-41AF-939F-88B9A75004A3}" type="datetime1">
              <a:rPr lang="en-US" smtClean="0"/>
              <a:t>12/14/2023</a:t>
            </a:fld>
            <a:endParaRPr lang="en-US" dirty="0"/>
          </a:p>
        </p:txBody>
      </p:sp>
      <p:sp>
        <p:nvSpPr>
          <p:cNvPr id="5" name="Footer Placeholder 4"/>
          <p:cNvSpPr>
            <a:spLocks noGrp="1"/>
          </p:cNvSpPr>
          <p:nvPr>
            <p:ph type="ftr" sz="quarter" idx="11"/>
          </p:nvPr>
        </p:nvSpPr>
        <p:spPr/>
        <p:txBody>
          <a:bodyPr/>
          <a:lstStyle>
            <a:lvl1pPr>
              <a:defRPr sz="1800"/>
            </a:lvl1pPr>
          </a:lstStyle>
          <a:p>
            <a:r>
              <a:rPr lang="en-US" dirty="0"/>
              <a:t>Project Final Presentation </a:t>
            </a:r>
          </a:p>
        </p:txBody>
      </p:sp>
      <p:sp>
        <p:nvSpPr>
          <p:cNvPr id="6" name="Slide Number Placeholder 5"/>
          <p:cNvSpPr>
            <a:spLocks noGrp="1"/>
          </p:cNvSpPr>
          <p:nvPr>
            <p:ph type="sldNum" sz="quarter" idx="12"/>
          </p:nvPr>
        </p:nvSpPr>
        <p:spPr/>
        <p:txBody>
          <a:bodyPr>
            <a:normAutofit/>
          </a:bodyPr>
          <a:lstStyle>
            <a:lvl1pPr>
              <a:defRPr sz="1600"/>
            </a:lvl1pPr>
          </a:lstStyle>
          <a:p>
            <a:fld id="{576012C1-3069-4AF3-BCE3-B426AE9E1E23}" type="slidenum">
              <a:rPr lang="en-US" smtClean="0"/>
              <a:pPr/>
              <a:t>‹#›</a:t>
            </a:fld>
            <a:endParaRPr lang="en-US" dirty="0"/>
          </a:p>
        </p:txBody>
      </p:sp>
    </p:spTree>
    <p:extLst>
      <p:ext uri="{BB962C8B-B14F-4D97-AF65-F5344CB8AC3E}">
        <p14:creationId xmlns:p14="http://schemas.microsoft.com/office/powerpoint/2010/main" val="1270852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rot="16200000">
            <a:off x="10797542" y="998537"/>
            <a:ext cx="1904999" cy="365125"/>
          </a:xfrm>
          <a:prstGeom prst="rect">
            <a:avLst/>
          </a:prstGeom>
        </p:spPr>
        <p:txBody>
          <a:bodyPr/>
          <a:lstStyle>
            <a:lvl1pPr>
              <a:defRPr sz="1800"/>
            </a:lvl1pPr>
          </a:lstStyle>
          <a:p>
            <a:fld id="{6E86F104-F402-41D1-A268-8833EC018066}" type="datetime1">
              <a:rPr lang="en-US" smtClean="0"/>
              <a:t>12/14/2023</a:t>
            </a:fld>
            <a:endParaRPr lang="en-US" dirty="0"/>
          </a:p>
        </p:txBody>
      </p:sp>
      <p:sp>
        <p:nvSpPr>
          <p:cNvPr id="6" name="Footer Placeholder 5"/>
          <p:cNvSpPr>
            <a:spLocks noGrp="1"/>
          </p:cNvSpPr>
          <p:nvPr>
            <p:ph type="ftr" sz="quarter" idx="11"/>
          </p:nvPr>
        </p:nvSpPr>
        <p:spPr/>
        <p:txBody>
          <a:bodyPr/>
          <a:lstStyle>
            <a:lvl1pPr>
              <a:defRPr sz="1800"/>
            </a:lvl1pPr>
          </a:lstStyle>
          <a:p>
            <a:r>
              <a:rPr lang="en-US" dirty="0"/>
              <a:t>Project Final Presentation </a:t>
            </a:r>
          </a:p>
        </p:txBody>
      </p:sp>
      <p:sp>
        <p:nvSpPr>
          <p:cNvPr id="7" name="Slide Number Placeholder 6"/>
          <p:cNvSpPr>
            <a:spLocks noGrp="1"/>
          </p:cNvSpPr>
          <p:nvPr>
            <p:ph type="sldNum" sz="quarter" idx="12"/>
          </p:nvPr>
        </p:nvSpPr>
        <p:spPr/>
        <p:txBody>
          <a:bodyPr>
            <a:normAutofit/>
          </a:bodyPr>
          <a:lstStyle>
            <a:lvl1pPr>
              <a:defRPr sz="1600"/>
            </a:lvl1pPr>
          </a:lstStyle>
          <a:p>
            <a:fld id="{576012C1-3069-4AF3-BCE3-B426AE9E1E23}" type="slidenum">
              <a:rPr lang="en-US" smtClean="0"/>
              <a:pPr/>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r="90799" b="33580"/>
          <a:stretch/>
        </p:blipFill>
        <p:spPr bwMode="auto">
          <a:xfrm>
            <a:off x="-9236" y="0"/>
            <a:ext cx="504825" cy="685800"/>
          </a:xfrm>
          <a:prstGeom prst="rect">
            <a:avLst/>
          </a:prstGeom>
          <a:ln>
            <a:noFill/>
          </a:ln>
          <a:extLst>
            <a:ext uri="{53640926-AAD7-44D8-BBD7-CCE9431645EC}">
              <a14:shadowObscured xmlns:a14="http://schemas.microsoft.com/office/drawing/2010/main"/>
            </a:ext>
          </a:extLst>
        </p:spPr>
      </p:pic>
      <p:pic>
        <p:nvPicPr>
          <p:cNvPr id="9" name="Picture 8"/>
          <p:cNvPicPr/>
          <p:nvPr userDrawn="1"/>
        </p:nvPicPr>
        <p:blipFill rotWithShape="1">
          <a:blip r:embed="rId3" cstate="print">
            <a:extLst>
              <a:ext uri="{28A0092B-C50C-407E-A947-70E740481C1C}">
                <a14:useLocalDpi xmlns:a14="http://schemas.microsoft.com/office/drawing/2010/main" val="0"/>
              </a:ext>
            </a:extLst>
          </a:blip>
          <a:srcRect t="84871" r="55903" b="-3321"/>
          <a:stretch/>
        </p:blipFill>
        <p:spPr bwMode="auto">
          <a:xfrm>
            <a:off x="544925" y="92361"/>
            <a:ext cx="2419350" cy="1905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2494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rot="16200000">
            <a:off x="10797542" y="998537"/>
            <a:ext cx="1904999" cy="365125"/>
          </a:xfrm>
          <a:prstGeom prst="rect">
            <a:avLst/>
          </a:prstGeom>
        </p:spPr>
        <p:txBody>
          <a:bodyPr/>
          <a:lstStyle>
            <a:lvl1pPr>
              <a:defRPr sz="1600"/>
            </a:lvl1pPr>
          </a:lstStyle>
          <a:p>
            <a:fld id="{0793F3F3-DDBE-4043-ACCE-32D66D5B5F27}" type="datetime1">
              <a:rPr lang="en-US" smtClean="0"/>
              <a:t>12/14/2023</a:t>
            </a:fld>
            <a:endParaRPr lang="en-US" dirty="0"/>
          </a:p>
        </p:txBody>
      </p:sp>
      <p:sp>
        <p:nvSpPr>
          <p:cNvPr id="8" name="Footer Placeholder 7"/>
          <p:cNvSpPr>
            <a:spLocks noGrp="1"/>
          </p:cNvSpPr>
          <p:nvPr>
            <p:ph type="ftr" sz="quarter" idx="11"/>
          </p:nvPr>
        </p:nvSpPr>
        <p:spPr/>
        <p:txBody>
          <a:bodyPr/>
          <a:lstStyle>
            <a:lvl1pPr>
              <a:defRPr sz="1600"/>
            </a:lvl1pPr>
          </a:lstStyle>
          <a:p>
            <a:r>
              <a:rPr lang="en-US" dirty="0"/>
              <a:t>Project Final Presentation </a:t>
            </a:r>
          </a:p>
        </p:txBody>
      </p:sp>
      <p:sp>
        <p:nvSpPr>
          <p:cNvPr id="9" name="Slide Number Placeholder 8"/>
          <p:cNvSpPr>
            <a:spLocks noGrp="1"/>
          </p:cNvSpPr>
          <p:nvPr>
            <p:ph type="sldNum" sz="quarter" idx="12"/>
          </p:nvPr>
        </p:nvSpPr>
        <p:spPr/>
        <p:txBody>
          <a:bodyPr>
            <a:normAutofit/>
          </a:bodyPr>
          <a:lstStyle>
            <a:lvl1pPr>
              <a:defRPr sz="1600"/>
            </a:lvl1pPr>
          </a:lstStyle>
          <a:p>
            <a:fld id="{576012C1-3069-4AF3-BCE3-B426AE9E1E23}" type="slidenum">
              <a:rPr lang="en-US" smtClean="0"/>
              <a:pPr/>
              <a:t>‹#›</a:t>
            </a:fld>
            <a:endParaRPr lang="en-US" dirty="0"/>
          </a:p>
        </p:txBody>
      </p:sp>
    </p:spTree>
    <p:extLst>
      <p:ext uri="{BB962C8B-B14F-4D97-AF65-F5344CB8AC3E}">
        <p14:creationId xmlns:p14="http://schemas.microsoft.com/office/powerpoint/2010/main" val="376370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rot="16200000">
            <a:off x="10797542" y="998537"/>
            <a:ext cx="1904999" cy="365125"/>
          </a:xfrm>
          <a:prstGeom prst="rect">
            <a:avLst/>
          </a:prstGeom>
        </p:spPr>
        <p:txBody>
          <a:bodyPr/>
          <a:lstStyle>
            <a:lvl1pPr>
              <a:defRPr sz="1800"/>
            </a:lvl1pPr>
          </a:lstStyle>
          <a:p>
            <a:fld id="{4840B585-3F23-4905-9B1D-B79984E559BC}" type="datetime1">
              <a:rPr lang="en-US" smtClean="0"/>
              <a:t>12/14/2023</a:t>
            </a:fld>
            <a:endParaRPr lang="en-US" dirty="0"/>
          </a:p>
        </p:txBody>
      </p:sp>
      <p:sp>
        <p:nvSpPr>
          <p:cNvPr id="4" name="Footer Placeholder 3"/>
          <p:cNvSpPr>
            <a:spLocks noGrp="1"/>
          </p:cNvSpPr>
          <p:nvPr>
            <p:ph type="ftr" sz="quarter" idx="11"/>
          </p:nvPr>
        </p:nvSpPr>
        <p:spPr/>
        <p:txBody>
          <a:bodyPr/>
          <a:lstStyle>
            <a:lvl1pPr>
              <a:defRPr sz="1800"/>
            </a:lvl1pPr>
          </a:lstStyle>
          <a:p>
            <a:r>
              <a:rPr lang="en-US" dirty="0"/>
              <a:t>Project Final Presentation </a:t>
            </a:r>
          </a:p>
        </p:txBody>
      </p:sp>
      <p:sp>
        <p:nvSpPr>
          <p:cNvPr id="5" name="Slide Number Placeholder 4"/>
          <p:cNvSpPr>
            <a:spLocks noGrp="1"/>
          </p:cNvSpPr>
          <p:nvPr>
            <p:ph type="sldNum" sz="quarter" idx="12"/>
          </p:nvPr>
        </p:nvSpPr>
        <p:spPr/>
        <p:txBody>
          <a:bodyPr>
            <a:normAutofit/>
          </a:bodyPr>
          <a:lstStyle>
            <a:lvl1pPr>
              <a:defRPr sz="1600"/>
            </a:lvl1pPr>
          </a:lstStyle>
          <a:p>
            <a:fld id="{576012C1-3069-4AF3-BCE3-B426AE9E1E23}" type="slidenum">
              <a:rPr lang="en-US" smtClean="0"/>
              <a:pPr/>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r="90799" b="33580"/>
          <a:stretch/>
        </p:blipFill>
        <p:spPr bwMode="auto">
          <a:xfrm>
            <a:off x="-9236" y="0"/>
            <a:ext cx="504825" cy="685800"/>
          </a:xfrm>
          <a:prstGeom prst="rect">
            <a:avLst/>
          </a:prstGeom>
          <a:ln>
            <a:noFill/>
          </a:ln>
          <a:extLst>
            <a:ext uri="{53640926-AAD7-44D8-BBD7-CCE9431645EC}">
              <a14:shadowObscured xmlns:a14="http://schemas.microsoft.com/office/drawing/2010/main"/>
            </a:ext>
          </a:extLst>
        </p:spPr>
      </p:pic>
      <p:pic>
        <p:nvPicPr>
          <p:cNvPr id="9" name="Picture 8"/>
          <p:cNvPicPr/>
          <p:nvPr userDrawn="1"/>
        </p:nvPicPr>
        <p:blipFill rotWithShape="1">
          <a:blip r:embed="rId3" cstate="print">
            <a:extLst>
              <a:ext uri="{28A0092B-C50C-407E-A947-70E740481C1C}">
                <a14:useLocalDpi xmlns:a14="http://schemas.microsoft.com/office/drawing/2010/main" val="0"/>
              </a:ext>
            </a:extLst>
          </a:blip>
          <a:srcRect t="84871" r="55903" b="-3321"/>
          <a:stretch/>
        </p:blipFill>
        <p:spPr bwMode="auto">
          <a:xfrm>
            <a:off x="544925" y="92361"/>
            <a:ext cx="2419350" cy="1905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443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6200000">
            <a:off x="10797542" y="998537"/>
            <a:ext cx="1904999" cy="365125"/>
          </a:xfrm>
          <a:prstGeom prst="rect">
            <a:avLst/>
          </a:prstGeom>
        </p:spPr>
        <p:txBody>
          <a:bodyPr/>
          <a:lstStyle/>
          <a:p>
            <a:fld id="{6287C9B1-35D3-45CF-8909-133A219182EE}" type="datetime1">
              <a:rPr lang="en-US" smtClean="0"/>
              <a:t>12/14/2023</a:t>
            </a:fld>
            <a:endParaRPr lang="en-US" dirty="0"/>
          </a:p>
        </p:txBody>
      </p:sp>
      <p:sp>
        <p:nvSpPr>
          <p:cNvPr id="3" name="Footer Placeholder 2"/>
          <p:cNvSpPr>
            <a:spLocks noGrp="1"/>
          </p:cNvSpPr>
          <p:nvPr>
            <p:ph type="ftr" sz="quarter" idx="11"/>
          </p:nvPr>
        </p:nvSpPr>
        <p:spPr/>
        <p:txBody>
          <a:bodyPr/>
          <a:lstStyle/>
          <a:p>
            <a:r>
              <a:rPr lang="en-US" dirty="0"/>
              <a:t>Project Final Presentation </a:t>
            </a:r>
          </a:p>
        </p:txBody>
      </p:sp>
      <p:sp>
        <p:nvSpPr>
          <p:cNvPr id="4" name="Slide Number Placeholder 3"/>
          <p:cNvSpPr>
            <a:spLocks noGrp="1"/>
          </p:cNvSpPr>
          <p:nvPr>
            <p:ph type="sldNum" sz="quarter" idx="12"/>
          </p:nvPr>
        </p:nvSpPr>
        <p:spPr/>
        <p:txBody>
          <a:bodyPr/>
          <a:lstStyle/>
          <a:p>
            <a:fld id="{576012C1-3069-4AF3-BCE3-B426AE9E1E23}" type="slidenum">
              <a:rPr lang="en-US" smtClean="0"/>
              <a:t>‹#›</a:t>
            </a:fld>
            <a:endParaRPr lang="en-US" dirty="0"/>
          </a:p>
        </p:txBody>
      </p:sp>
      <p:pic>
        <p:nvPicPr>
          <p:cNvPr id="6" name="Picture 5"/>
          <p:cNvPicPr/>
          <p:nvPr userDrawn="1"/>
        </p:nvPicPr>
        <p:blipFill rotWithShape="1">
          <a:blip r:embed="rId2" cstate="print">
            <a:extLst>
              <a:ext uri="{28A0092B-C50C-407E-A947-70E740481C1C}">
                <a14:useLocalDpi xmlns:a14="http://schemas.microsoft.com/office/drawing/2010/main" val="0"/>
              </a:ext>
            </a:extLst>
          </a:blip>
          <a:srcRect r="90799" b="33580"/>
          <a:stretch/>
        </p:blipFill>
        <p:spPr bwMode="auto">
          <a:xfrm>
            <a:off x="-9236" y="0"/>
            <a:ext cx="504825" cy="685800"/>
          </a:xfrm>
          <a:prstGeom prst="rect">
            <a:avLst/>
          </a:prstGeom>
          <a:ln>
            <a:noFill/>
          </a:ln>
          <a:extLst>
            <a:ext uri="{53640926-AAD7-44D8-BBD7-CCE9431645EC}">
              <a14:shadowObscured xmlns:a14="http://schemas.microsoft.com/office/drawing/2010/main"/>
            </a:ext>
          </a:extLst>
        </p:spPr>
      </p:pic>
      <p:pic>
        <p:nvPicPr>
          <p:cNvPr id="7" name="Picture 6"/>
          <p:cNvPicPr/>
          <p:nvPr userDrawn="1"/>
        </p:nvPicPr>
        <p:blipFill rotWithShape="1">
          <a:blip r:embed="rId3" cstate="print">
            <a:extLst>
              <a:ext uri="{28A0092B-C50C-407E-A947-70E740481C1C}">
                <a14:useLocalDpi xmlns:a14="http://schemas.microsoft.com/office/drawing/2010/main" val="0"/>
              </a:ext>
            </a:extLst>
          </a:blip>
          <a:srcRect t="84871" r="55903" b="-3321"/>
          <a:stretch/>
        </p:blipFill>
        <p:spPr bwMode="auto">
          <a:xfrm>
            <a:off x="544925" y="92361"/>
            <a:ext cx="2419350" cy="1905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2770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rot="16200000">
            <a:off x="10797542" y="998537"/>
            <a:ext cx="1904999" cy="365125"/>
          </a:xfrm>
          <a:prstGeom prst="rect">
            <a:avLst/>
          </a:prstGeom>
        </p:spPr>
        <p:txBody>
          <a:bodyPr/>
          <a:lstStyle/>
          <a:p>
            <a:fld id="{4AD44BC6-F0FB-4AA1-9937-677AF626EC48}" type="datetime1">
              <a:rPr lang="en-US" smtClean="0"/>
              <a:t>12/14/2023</a:t>
            </a:fld>
            <a:endParaRPr lang="en-US" dirty="0"/>
          </a:p>
        </p:txBody>
      </p:sp>
      <p:sp>
        <p:nvSpPr>
          <p:cNvPr id="6" name="Footer Placeholder 5"/>
          <p:cNvSpPr>
            <a:spLocks noGrp="1"/>
          </p:cNvSpPr>
          <p:nvPr>
            <p:ph type="ftr" sz="quarter" idx="11"/>
          </p:nvPr>
        </p:nvSpPr>
        <p:spPr/>
        <p:txBody>
          <a:bodyPr/>
          <a:lstStyle/>
          <a:p>
            <a:r>
              <a:rPr lang="en-US" dirty="0"/>
              <a:t>Project Final Presentation </a:t>
            </a:r>
          </a:p>
        </p:txBody>
      </p:sp>
      <p:sp>
        <p:nvSpPr>
          <p:cNvPr id="7" name="Slide Number Placeholder 6"/>
          <p:cNvSpPr>
            <a:spLocks noGrp="1"/>
          </p:cNvSpPr>
          <p:nvPr>
            <p:ph type="sldNum" sz="quarter" idx="12"/>
          </p:nvPr>
        </p:nvSpPr>
        <p:spPr/>
        <p:txBody>
          <a:bodyPr/>
          <a:lstStyle/>
          <a:p>
            <a:fld id="{576012C1-3069-4AF3-BCE3-B426AE9E1E23}" type="slidenum">
              <a:rPr lang="en-US" smtClean="0"/>
              <a:t>‹#›</a:t>
            </a:fld>
            <a:endParaRPr lang="en-US" dirty="0"/>
          </a:p>
        </p:txBody>
      </p:sp>
    </p:spTree>
    <p:extLst>
      <p:ext uri="{BB962C8B-B14F-4D97-AF65-F5344CB8AC3E}">
        <p14:creationId xmlns:p14="http://schemas.microsoft.com/office/powerpoint/2010/main" val="4216913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rot="16200000">
            <a:off x="10797542" y="998537"/>
            <a:ext cx="1904999" cy="365125"/>
          </a:xfrm>
          <a:prstGeom prst="rect">
            <a:avLst/>
          </a:prstGeom>
        </p:spPr>
        <p:txBody>
          <a:bodyPr/>
          <a:lstStyle/>
          <a:p>
            <a:fld id="{A44B6680-8B1C-40AF-AF28-35B53AE48DC9}" type="datetime1">
              <a:rPr lang="en-US" smtClean="0"/>
              <a:t>12/14/2023</a:t>
            </a:fld>
            <a:endParaRPr lang="en-US" dirty="0"/>
          </a:p>
        </p:txBody>
      </p:sp>
      <p:sp>
        <p:nvSpPr>
          <p:cNvPr id="6" name="Footer Placeholder 5"/>
          <p:cNvSpPr>
            <a:spLocks noGrp="1"/>
          </p:cNvSpPr>
          <p:nvPr>
            <p:ph type="ftr" sz="quarter" idx="11"/>
          </p:nvPr>
        </p:nvSpPr>
        <p:spPr/>
        <p:txBody>
          <a:bodyPr/>
          <a:lstStyle/>
          <a:p>
            <a:r>
              <a:rPr lang="en-US" dirty="0"/>
              <a:t>Project Final Presentation </a:t>
            </a:r>
          </a:p>
        </p:txBody>
      </p:sp>
      <p:sp>
        <p:nvSpPr>
          <p:cNvPr id="7" name="Slide Number Placeholder 6"/>
          <p:cNvSpPr>
            <a:spLocks noGrp="1"/>
          </p:cNvSpPr>
          <p:nvPr>
            <p:ph type="sldNum" sz="quarter" idx="12"/>
          </p:nvPr>
        </p:nvSpPr>
        <p:spPr/>
        <p:txBody>
          <a:bodyPr/>
          <a:lstStyle/>
          <a:p>
            <a:fld id="{576012C1-3069-4AF3-BCE3-B426AE9E1E23}" type="slidenum">
              <a:rPr lang="en-US" smtClean="0"/>
              <a:t>‹#›</a:t>
            </a:fld>
            <a:endParaRPr lang="en-US" dirty="0"/>
          </a:p>
        </p:txBody>
      </p:sp>
    </p:spTree>
    <p:extLst>
      <p:ext uri="{BB962C8B-B14F-4D97-AF65-F5344CB8AC3E}">
        <p14:creationId xmlns:p14="http://schemas.microsoft.com/office/powerpoint/2010/main" val="21717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B7A369"/>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9692640" cy="43513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600">
                <a:solidFill>
                  <a:srgbClr val="000000"/>
                </a:solidFill>
              </a:defRPr>
            </a:lvl1pPr>
          </a:lstStyle>
          <a:p>
            <a:r>
              <a:rPr lang="en-US" dirty="0"/>
              <a:t>Project Final Presentation </a:t>
            </a: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1600">
                <a:solidFill>
                  <a:schemeClr val="tx1"/>
                </a:solidFill>
                <a:highlight>
                  <a:srgbClr val="B7A369"/>
                </a:highlight>
              </a:defRPr>
            </a:lvl1pPr>
          </a:lstStyle>
          <a:p>
            <a:fld id="{576012C1-3069-4AF3-BCE3-B426AE9E1E23}" type="slidenum">
              <a:rPr lang="en-US" smtClean="0"/>
              <a:pPr/>
              <a:t>‹#›</a:t>
            </a:fld>
            <a:endParaRPr lang="en-US" dirty="0"/>
          </a:p>
        </p:txBody>
      </p:sp>
      <p:sp>
        <p:nvSpPr>
          <p:cNvPr id="11" name="Date Placeholder 6"/>
          <p:cNvSpPr>
            <a:spLocks noGrp="1"/>
          </p:cNvSpPr>
          <p:nvPr>
            <p:ph type="dt" sz="half" idx="2"/>
          </p:nvPr>
        </p:nvSpPr>
        <p:spPr>
          <a:xfrm rot="16200000">
            <a:off x="10797540" y="326789"/>
            <a:ext cx="1904999" cy="365125"/>
          </a:xfrm>
          <a:prstGeom prst="rect">
            <a:avLst/>
          </a:prstGeom>
        </p:spPr>
        <p:txBody>
          <a:bodyPr/>
          <a:lstStyle>
            <a:lvl1pPr>
              <a:defRPr sz="1600">
                <a:solidFill>
                  <a:srgbClr val="000000"/>
                </a:solidFill>
              </a:defRPr>
            </a:lvl1pPr>
          </a:lstStyle>
          <a:p>
            <a:fld id="{8D9C6631-31A4-4BE1-A4B7-4E5ED8F5D7F0}" type="datetime1">
              <a:rPr lang="en-US" smtClean="0"/>
              <a:t>12/14/2023</a:t>
            </a:fld>
            <a:endParaRPr lang="en-US" dirty="0"/>
          </a:p>
        </p:txBody>
      </p:sp>
    </p:spTree>
    <p:extLst>
      <p:ext uri="{BB962C8B-B14F-4D97-AF65-F5344CB8AC3E}">
        <p14:creationId xmlns:p14="http://schemas.microsoft.com/office/powerpoint/2010/main" val="3040802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347472" indent="-347472" algn="l" defTabSz="914400" rtl="0" eaLnBrk="1" latinLnBrk="0" hangingPunct="1">
        <a:lnSpc>
          <a:spcPct val="113000"/>
        </a:lnSpc>
        <a:spcBef>
          <a:spcPts val="0"/>
        </a:spcBef>
        <a:spcAft>
          <a:spcPts val="0"/>
        </a:spcAft>
        <a:buClr>
          <a:schemeClr val="accent1"/>
        </a:buClr>
        <a:buSzPct val="80000"/>
        <a:buFont typeface="Wingdings" panose="05000000000000000000" pitchFamily="2" charset="2"/>
        <a:buChar char="q"/>
        <a:defRPr sz="2400" kern="1200" spc="10" baseline="0">
          <a:solidFill>
            <a:schemeClr val="tx1"/>
          </a:solidFill>
          <a:latin typeface="+mn-lt"/>
          <a:ea typeface="+mn-ea"/>
          <a:cs typeface="+mn-cs"/>
        </a:defRPr>
      </a:lvl1pPr>
      <a:lvl2pPr marL="457200" indent="-182880" algn="l" defTabSz="914400" rtl="0" eaLnBrk="1" latinLnBrk="0" hangingPunct="1">
        <a:lnSpc>
          <a:spcPct val="113000"/>
        </a:lnSpc>
        <a:spcBef>
          <a:spcPts val="0"/>
        </a:spcBef>
        <a:spcAft>
          <a:spcPts val="0"/>
        </a:spcAft>
        <a:buClr>
          <a:schemeClr val="accent1"/>
        </a:buClr>
        <a:buFont typeface="Wingdings" panose="05000000000000000000" pitchFamily="2" charset="2"/>
        <a:buChar char="Ø"/>
        <a:defRPr sz="22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113000"/>
        </a:lnSpc>
        <a:spcBef>
          <a:spcPts val="0"/>
        </a:spcBef>
        <a:spcAft>
          <a:spcPts val="0"/>
        </a:spcAft>
        <a:buClr>
          <a:schemeClr val="accent1"/>
        </a:buClr>
        <a:buFont typeface="Wingdings" panose="05000000000000000000" pitchFamily="2" charset="2"/>
        <a:buChar char="§"/>
        <a:defRPr sz="20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113000"/>
        </a:lnSpc>
        <a:spcBef>
          <a:spcPts val="0"/>
        </a:spcBef>
        <a:spcAft>
          <a:spcPts val="0"/>
        </a:spcAft>
        <a:buClr>
          <a:schemeClr val="accent1"/>
        </a:buClr>
        <a:buFont typeface="Wingdings 2" pitchFamily="18" charset="2"/>
        <a:buChar char=""/>
        <a:defRPr sz="18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113000"/>
        </a:lnSpc>
        <a:spcBef>
          <a:spcPts val="0"/>
        </a:spcBef>
        <a:spcAft>
          <a:spcPts val="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18B71-853A-41B9-873A-9E3FFEC42F4C}" type="datetimeFigureOut">
              <a:rPr lang="en-US" smtClean="0"/>
              <a:t>12/14/2023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DA87A-D106-4059-8117-EA07DDBCF177}" type="slidenum">
              <a:rPr lang="en-US" smtClean="0"/>
              <a:t>‹#›</a:t>
            </a:fld>
            <a:endParaRPr lang="en-US"/>
          </a:p>
        </p:txBody>
      </p:sp>
    </p:spTree>
    <p:extLst>
      <p:ext uri="{BB962C8B-B14F-4D97-AF65-F5344CB8AC3E}">
        <p14:creationId xmlns:p14="http://schemas.microsoft.com/office/powerpoint/2010/main" val="1585347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3" Type="http://schemas.openxmlformats.org/officeDocument/2006/relationships/image" Target="../media/image420.png"/><Relationship Id="rId2" Type="http://schemas.openxmlformats.org/officeDocument/2006/relationships/image" Target="../media/image220.png"/><Relationship Id="rId1" Type="http://schemas.openxmlformats.org/officeDocument/2006/relationships/slideLayout" Target="../slideLayouts/slideLayout2.xml"/><Relationship Id="rId4" Type="http://schemas.openxmlformats.org/officeDocument/2006/relationships/image" Target="../media/image240.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29.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99252" y="839308"/>
            <a:ext cx="6593746" cy="1134478"/>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following presentation is supplemental to </a:t>
            </a:r>
            <a:r>
              <a:rPr kumimoji="0" lang="en-US" sz="16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NCHRP Research Report 1103: The Effect of Vehicle Mix on Crash Frequency and Crash Severity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(NCHRP Project 22-49). The full report can be found by searching on the report title on the National Academies Press website (nap.nationalacademies.org).</a:t>
            </a:r>
          </a:p>
        </p:txBody>
      </p:sp>
      <p:sp>
        <p:nvSpPr>
          <p:cNvPr id="6" name="Text Box 2"/>
          <p:cNvSpPr txBox="1">
            <a:spLocks noChangeArrowheads="1"/>
          </p:cNvSpPr>
          <p:nvPr/>
        </p:nvSpPr>
        <p:spPr bwMode="auto">
          <a:xfrm>
            <a:off x="2635212" y="2435027"/>
            <a:ext cx="6223562" cy="315204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National Cooperative Highway Research Program (NCHRP) is sponsored by the individual state departments of transportation of the American Association of State Highway and Transportation Officials. NCHRP is administered by the Transportation Research Board (TRB), part of the National Academies of Sciences, Engineering, and Medicine, under a cooperative agreement with the Federal Highway Administration (FHWA).  Any opinions and conclusions expressed or implied in resulting research products are those of the individuals and organizations who performed the research and are not necessarily those of TRB; the National Academies of Sciences, Engineering, and Medicine; the FHWA; or NCHRP sponsors.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590489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6CBE1-BF58-42DA-8B07-5DFDCCA3B85B}"/>
              </a:ext>
            </a:extLst>
          </p:cNvPr>
          <p:cNvSpPr>
            <a:spLocks noGrp="1"/>
          </p:cNvSpPr>
          <p:nvPr>
            <p:ph type="title"/>
          </p:nvPr>
        </p:nvSpPr>
        <p:spPr/>
        <p:txBody>
          <a:bodyPr/>
          <a:lstStyle/>
          <a:p>
            <a:r>
              <a:rPr lang="en-US" dirty="0"/>
              <a:t>Project Tasks Completed</a:t>
            </a:r>
          </a:p>
        </p:txBody>
      </p:sp>
      <p:graphicFrame>
        <p:nvGraphicFramePr>
          <p:cNvPr id="7" name="Content Placeholder 6">
            <a:extLst>
              <a:ext uri="{FF2B5EF4-FFF2-40B4-BE49-F238E27FC236}">
                <a16:creationId xmlns:a16="http://schemas.microsoft.com/office/drawing/2014/main" id="{A81A8780-7505-416B-B78F-7838AEA361B4}"/>
              </a:ext>
            </a:extLst>
          </p:cNvPr>
          <p:cNvGraphicFramePr>
            <a:graphicFrameLocks noGrp="1"/>
          </p:cNvGraphicFramePr>
          <p:nvPr>
            <p:ph idx="1"/>
            <p:extLst>
              <p:ext uri="{D42A27DB-BD31-4B8C-83A1-F6EECF244321}">
                <p14:modId xmlns:p14="http://schemas.microsoft.com/office/powerpoint/2010/main" val="224692230"/>
              </p:ext>
            </p:extLst>
          </p:nvPr>
        </p:nvGraphicFramePr>
        <p:xfrm>
          <a:off x="973682" y="1691322"/>
          <a:ext cx="10058400" cy="3035046"/>
        </p:xfrm>
        <a:graphic>
          <a:graphicData uri="http://schemas.openxmlformats.org/drawingml/2006/table">
            <a:tbl>
              <a:tblPr firstRow="1" bandRow="1">
                <a:tableStyleId>{FABFCF23-3B69-468F-B69F-88F6DE6A72F2}</a:tableStyleId>
              </a:tblPr>
              <a:tblGrid>
                <a:gridCol w="10058400">
                  <a:extLst>
                    <a:ext uri="{9D8B030D-6E8A-4147-A177-3AD203B41FA5}">
                      <a16:colId xmlns:a16="http://schemas.microsoft.com/office/drawing/2014/main" val="3762976111"/>
                    </a:ext>
                  </a:extLst>
                </a:gridCol>
              </a:tblGrid>
              <a:tr h="149690">
                <a:tc>
                  <a:txBody>
                    <a:bodyPr/>
                    <a:lstStyle/>
                    <a:p>
                      <a:pPr marL="0" marR="0" algn="ctr">
                        <a:lnSpc>
                          <a:spcPct val="115000"/>
                        </a:lnSpc>
                        <a:spcBef>
                          <a:spcPts val="600"/>
                        </a:spcBef>
                        <a:spcAft>
                          <a:spcPts val="0"/>
                        </a:spcAft>
                      </a:pPr>
                      <a:r>
                        <a:rPr lang="en-US" sz="2200" dirty="0">
                          <a:effectLst/>
                        </a:rPr>
                        <a:t>Phase II</a:t>
                      </a:r>
                      <a:endParaRPr lang="en-US" sz="22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1978148985"/>
                  </a:ext>
                </a:extLst>
              </a:tr>
              <a:tr h="476932">
                <a:tc>
                  <a:txBody>
                    <a:bodyPr/>
                    <a:lstStyle/>
                    <a:p>
                      <a:pPr marL="0" marR="0" algn="l">
                        <a:lnSpc>
                          <a:spcPct val="115000"/>
                        </a:lnSpc>
                        <a:spcBef>
                          <a:spcPts val="0"/>
                        </a:spcBef>
                        <a:spcAft>
                          <a:spcPts val="0"/>
                        </a:spcAft>
                      </a:pPr>
                      <a:r>
                        <a:rPr lang="en-US" sz="2000" dirty="0">
                          <a:effectLst/>
                        </a:rPr>
                        <a:t>Task 8: Provide a virtual demonstration for the NCHRP Panel as well as a final presentation to sponsoring committees including coordination with NCHRP and AASHTO Committee on Highway Traffic Safety</a:t>
                      </a:r>
                      <a:endParaRPr lang="en-US" sz="20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79441560"/>
                  </a:ext>
                </a:extLst>
              </a:tr>
              <a:tr h="313311">
                <a:tc>
                  <a:txBody>
                    <a:bodyPr/>
                    <a:lstStyle/>
                    <a:p>
                      <a:pPr marL="0" marR="0" algn="l">
                        <a:lnSpc>
                          <a:spcPct val="115000"/>
                        </a:lnSpc>
                        <a:spcBef>
                          <a:spcPts val="0"/>
                        </a:spcBef>
                        <a:spcAft>
                          <a:spcPts val="0"/>
                        </a:spcAft>
                      </a:pPr>
                      <a:r>
                        <a:rPr lang="en-US" sz="2000" dirty="0">
                          <a:effectLst/>
                        </a:rPr>
                        <a:t>Task 9: Prepare an accessible report with guidelines for future HSM adoption</a:t>
                      </a:r>
                      <a:endParaRPr lang="en-US" sz="20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421485183"/>
                  </a:ext>
                </a:extLst>
              </a:tr>
              <a:tr h="313311">
                <a:tc>
                  <a:txBody>
                    <a:bodyPr/>
                    <a:lstStyle/>
                    <a:p>
                      <a:pPr marL="0" marR="0" algn="l">
                        <a:lnSpc>
                          <a:spcPct val="115000"/>
                        </a:lnSpc>
                        <a:spcBef>
                          <a:spcPts val="0"/>
                        </a:spcBef>
                        <a:spcAft>
                          <a:spcPts val="0"/>
                        </a:spcAft>
                      </a:pPr>
                      <a:r>
                        <a:rPr lang="en-US" sz="2000" dirty="0">
                          <a:effectLst/>
                        </a:rPr>
                        <a:t>Task 10: Prepare draft final deliverables</a:t>
                      </a:r>
                      <a:endParaRPr lang="en-US" sz="20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3208619569"/>
                  </a:ext>
                </a:extLst>
              </a:tr>
              <a:tr h="476932">
                <a:tc>
                  <a:txBody>
                    <a:bodyPr/>
                    <a:lstStyle/>
                    <a:p>
                      <a:pPr marL="0" marR="0" algn="l">
                        <a:lnSpc>
                          <a:spcPct val="115000"/>
                        </a:lnSpc>
                        <a:spcBef>
                          <a:spcPts val="0"/>
                        </a:spcBef>
                        <a:spcAft>
                          <a:spcPts val="0"/>
                        </a:spcAft>
                      </a:pPr>
                      <a:r>
                        <a:rPr lang="en-US" sz="2000" dirty="0">
                          <a:effectLst/>
                        </a:rPr>
                        <a:t>Task 11: Prepare documentation and guidance summarizing the research effort, future research recommendations, spreadsheet tools to enhance state DOTs’ procedures for updating crash frequency and severity models and a TR News article</a:t>
                      </a:r>
                      <a:endParaRPr lang="en-US" sz="20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3723067291"/>
                  </a:ext>
                </a:extLst>
              </a:tr>
            </a:tbl>
          </a:graphicData>
        </a:graphic>
      </p:graphicFrame>
      <p:sp>
        <p:nvSpPr>
          <p:cNvPr id="3" name="Footer Placeholder 2">
            <a:extLst>
              <a:ext uri="{FF2B5EF4-FFF2-40B4-BE49-F238E27FC236}">
                <a16:creationId xmlns:a16="http://schemas.microsoft.com/office/drawing/2014/main" id="{4263C904-BC63-0310-5231-D355B2186434}"/>
              </a:ext>
            </a:extLst>
          </p:cNvPr>
          <p:cNvSpPr>
            <a:spLocks noGrp="1"/>
          </p:cNvSpPr>
          <p:nvPr>
            <p:ph type="ftr" sz="quarter" idx="11"/>
          </p:nvPr>
        </p:nvSpPr>
        <p:spPr/>
        <p:txBody>
          <a:bodyPr/>
          <a:lstStyle/>
          <a:p>
            <a:r>
              <a:rPr lang="en-US" dirty="0"/>
              <a:t>Project Final Presentation </a:t>
            </a:r>
          </a:p>
        </p:txBody>
      </p:sp>
      <p:sp>
        <p:nvSpPr>
          <p:cNvPr id="9" name="Slide Number Placeholder 8">
            <a:extLst>
              <a:ext uri="{FF2B5EF4-FFF2-40B4-BE49-F238E27FC236}">
                <a16:creationId xmlns:a16="http://schemas.microsoft.com/office/drawing/2014/main" id="{DE5A1306-EFD4-9FD3-4C27-7C63F4A058DE}"/>
              </a:ext>
            </a:extLst>
          </p:cNvPr>
          <p:cNvSpPr>
            <a:spLocks noGrp="1"/>
          </p:cNvSpPr>
          <p:nvPr>
            <p:ph type="sldNum" sz="quarter" idx="12"/>
          </p:nvPr>
        </p:nvSpPr>
        <p:spPr/>
        <p:txBody>
          <a:bodyPr/>
          <a:lstStyle/>
          <a:p>
            <a:fld id="{576012C1-3069-4AF3-BCE3-B426AE9E1E23}" type="slidenum">
              <a:rPr lang="en-US" smtClean="0"/>
              <a:pPr/>
              <a:t>10</a:t>
            </a:fld>
            <a:endParaRPr lang="en-US" dirty="0"/>
          </a:p>
        </p:txBody>
      </p:sp>
    </p:spTree>
    <p:extLst>
      <p:ext uri="{BB962C8B-B14F-4D97-AF65-F5344CB8AC3E}">
        <p14:creationId xmlns:p14="http://schemas.microsoft.com/office/powerpoint/2010/main" val="270080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60468-ECC7-08EE-99E3-79B7BB687699}"/>
              </a:ext>
            </a:extLst>
          </p:cNvPr>
          <p:cNvSpPr>
            <a:spLocks noGrp="1"/>
          </p:cNvSpPr>
          <p:nvPr>
            <p:ph type="title"/>
          </p:nvPr>
        </p:nvSpPr>
        <p:spPr/>
        <p:txBody>
          <a:bodyPr/>
          <a:lstStyle/>
          <a:p>
            <a:r>
              <a:rPr lang="en-US" dirty="0"/>
              <a:t>Data Source</a:t>
            </a:r>
          </a:p>
        </p:txBody>
      </p:sp>
      <p:sp>
        <p:nvSpPr>
          <p:cNvPr id="4" name="Footer Placeholder 3">
            <a:extLst>
              <a:ext uri="{FF2B5EF4-FFF2-40B4-BE49-F238E27FC236}">
                <a16:creationId xmlns:a16="http://schemas.microsoft.com/office/drawing/2014/main" id="{8CD70B3C-1EC1-3862-1DBE-C54D6485EE49}"/>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CFB8D07A-2F87-5983-0D34-C588D76D36CE}"/>
              </a:ext>
            </a:extLst>
          </p:cNvPr>
          <p:cNvSpPr>
            <a:spLocks noGrp="1"/>
          </p:cNvSpPr>
          <p:nvPr>
            <p:ph type="sldNum" sz="quarter" idx="12"/>
          </p:nvPr>
        </p:nvSpPr>
        <p:spPr/>
        <p:txBody>
          <a:bodyPr/>
          <a:lstStyle/>
          <a:p>
            <a:fld id="{576012C1-3069-4AF3-BCE3-B426AE9E1E23}" type="slidenum">
              <a:rPr lang="en-US" smtClean="0"/>
              <a:pPr/>
              <a:t>11</a:t>
            </a:fld>
            <a:endParaRPr lang="en-US" dirty="0"/>
          </a:p>
        </p:txBody>
      </p:sp>
      <p:graphicFrame>
        <p:nvGraphicFramePr>
          <p:cNvPr id="7" name="Content Placeholder 7">
            <a:extLst>
              <a:ext uri="{FF2B5EF4-FFF2-40B4-BE49-F238E27FC236}">
                <a16:creationId xmlns:a16="http://schemas.microsoft.com/office/drawing/2014/main" id="{7A8E27AE-89C6-53B4-E7A0-9A944D1225BA}"/>
              </a:ext>
            </a:extLst>
          </p:cNvPr>
          <p:cNvGraphicFramePr>
            <a:graphicFrameLocks/>
          </p:cNvGraphicFramePr>
          <p:nvPr/>
        </p:nvGraphicFramePr>
        <p:xfrm>
          <a:off x="-425269" y="2068441"/>
          <a:ext cx="7193279" cy="4103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a:extLst>
              <a:ext uri="{FF2B5EF4-FFF2-40B4-BE49-F238E27FC236}">
                <a16:creationId xmlns:a16="http://schemas.microsoft.com/office/drawing/2014/main" id="{995842E6-AAC6-C35B-01DC-ED12CE8F39E3}"/>
              </a:ext>
            </a:extLst>
          </p:cNvPr>
          <p:cNvGraphicFramePr>
            <a:graphicFrameLocks noGrp="1"/>
          </p:cNvGraphicFramePr>
          <p:nvPr>
            <p:ph idx="1"/>
          </p:nvPr>
        </p:nvGraphicFramePr>
        <p:xfrm>
          <a:off x="5798894" y="1944651"/>
          <a:ext cx="6988504"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a:extLst>
              <a:ext uri="{FF2B5EF4-FFF2-40B4-BE49-F238E27FC236}">
                <a16:creationId xmlns:a16="http://schemas.microsoft.com/office/drawing/2014/main" id="{2DBCF6E9-3FCE-45A4-FF13-770F27433B4E}"/>
              </a:ext>
            </a:extLst>
          </p:cNvPr>
          <p:cNvSpPr txBox="1"/>
          <p:nvPr/>
        </p:nvSpPr>
        <p:spPr>
          <a:xfrm>
            <a:off x="6112213" y="4623785"/>
            <a:ext cx="2171902" cy="769441"/>
          </a:xfrm>
          <a:prstGeom prst="rect">
            <a:avLst/>
          </a:prstGeom>
          <a:noFill/>
        </p:spPr>
        <p:txBody>
          <a:bodyPr wrap="square" rtlCol="0">
            <a:spAutoFit/>
          </a:bodyPr>
          <a:lstStyle/>
          <a:p>
            <a:pPr algn="ctr"/>
            <a:r>
              <a:rPr lang="en-US" sz="2200" b="1" dirty="0">
                <a:solidFill>
                  <a:srgbClr val="C00000"/>
                </a:solidFill>
              </a:rPr>
              <a:t>Variables missing</a:t>
            </a:r>
          </a:p>
        </p:txBody>
      </p:sp>
      <p:sp>
        <p:nvSpPr>
          <p:cNvPr id="9" name="TextBox 8">
            <a:extLst>
              <a:ext uri="{FF2B5EF4-FFF2-40B4-BE49-F238E27FC236}">
                <a16:creationId xmlns:a16="http://schemas.microsoft.com/office/drawing/2014/main" id="{F1BE2003-26AD-7421-02CE-C9928B7A115B}"/>
              </a:ext>
            </a:extLst>
          </p:cNvPr>
          <p:cNvSpPr txBox="1"/>
          <p:nvPr/>
        </p:nvSpPr>
        <p:spPr>
          <a:xfrm>
            <a:off x="-21887" y="5347685"/>
            <a:ext cx="2171902" cy="769441"/>
          </a:xfrm>
          <a:prstGeom prst="rect">
            <a:avLst/>
          </a:prstGeom>
          <a:noFill/>
        </p:spPr>
        <p:txBody>
          <a:bodyPr wrap="square" rtlCol="0">
            <a:spAutoFit/>
          </a:bodyPr>
          <a:lstStyle/>
          <a:p>
            <a:pPr algn="ctr"/>
            <a:r>
              <a:rPr lang="en-US" sz="2200" b="1" dirty="0">
                <a:solidFill>
                  <a:srgbClr val="C00000"/>
                </a:solidFill>
              </a:rPr>
              <a:t>Variables missing</a:t>
            </a:r>
          </a:p>
        </p:txBody>
      </p:sp>
    </p:spTree>
    <p:extLst>
      <p:ext uri="{BB962C8B-B14F-4D97-AF65-F5344CB8AC3E}">
        <p14:creationId xmlns:p14="http://schemas.microsoft.com/office/powerpoint/2010/main" val="4065008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C53DD-3313-4DE9-9C87-4728D989FDC5}"/>
              </a:ext>
            </a:extLst>
          </p:cNvPr>
          <p:cNvSpPr>
            <a:spLocks noGrp="1"/>
          </p:cNvSpPr>
          <p:nvPr>
            <p:ph type="title"/>
          </p:nvPr>
        </p:nvSpPr>
        <p:spPr/>
        <p:txBody>
          <a:bodyPr/>
          <a:lstStyle/>
          <a:p>
            <a:r>
              <a:rPr lang="en-US" dirty="0"/>
              <a:t>Facility Selection</a:t>
            </a:r>
          </a:p>
        </p:txBody>
      </p:sp>
      <p:sp>
        <p:nvSpPr>
          <p:cNvPr id="3" name="Content Placeholder 2">
            <a:extLst>
              <a:ext uri="{FF2B5EF4-FFF2-40B4-BE49-F238E27FC236}">
                <a16:creationId xmlns:a16="http://schemas.microsoft.com/office/drawing/2014/main" id="{1F959380-C80F-455E-8385-E2E730FC7D3C}"/>
              </a:ext>
            </a:extLst>
          </p:cNvPr>
          <p:cNvSpPr>
            <a:spLocks noGrp="1"/>
          </p:cNvSpPr>
          <p:nvPr>
            <p:ph idx="1"/>
          </p:nvPr>
        </p:nvSpPr>
        <p:spPr/>
        <p:txBody>
          <a:bodyPr>
            <a:normAutofit fontScale="92500"/>
          </a:bodyPr>
          <a:lstStyle/>
          <a:p>
            <a:pPr algn="just"/>
            <a:r>
              <a:rPr lang="en-US" dirty="0"/>
              <a:t>First, the team focused on the </a:t>
            </a:r>
            <a:r>
              <a:rPr lang="en-US" b="1" dirty="0"/>
              <a:t>facilities</a:t>
            </a:r>
            <a:r>
              <a:rPr lang="en-US" dirty="0"/>
              <a:t> that are covered in the first edition of the </a:t>
            </a:r>
            <a:r>
              <a:rPr lang="en-US" b="1" dirty="0"/>
              <a:t>HSM</a:t>
            </a:r>
          </a:p>
          <a:p>
            <a:pPr lvl="1" algn="just"/>
            <a:r>
              <a:rPr lang="en-US" dirty="0"/>
              <a:t> rural two-lane two-way roadways, rural multilane highways, urban/suburban arterials, freeway segments and intersections</a:t>
            </a:r>
          </a:p>
          <a:p>
            <a:pPr algn="just"/>
            <a:r>
              <a:rPr lang="en-US" dirty="0"/>
              <a:t>Each facility is </a:t>
            </a:r>
            <a:r>
              <a:rPr lang="en-US" b="1" dirty="0"/>
              <a:t>further categorized </a:t>
            </a:r>
            <a:r>
              <a:rPr lang="en-US" dirty="0"/>
              <a:t>into multiple categories based on different variables (</a:t>
            </a:r>
            <a:r>
              <a:rPr lang="en-US" i="1" u="sng" dirty="0"/>
              <a:t>number of lanes, presence of median</a:t>
            </a:r>
            <a:r>
              <a:rPr lang="en-US" dirty="0"/>
              <a:t>).</a:t>
            </a:r>
          </a:p>
          <a:p>
            <a:pPr algn="just"/>
            <a:r>
              <a:rPr lang="en-US" dirty="0"/>
              <a:t>Estimating models for </a:t>
            </a:r>
            <a:r>
              <a:rPr lang="en-US" b="1" dirty="0"/>
              <a:t>all the facilities </a:t>
            </a:r>
            <a:r>
              <a:rPr lang="en-US" dirty="0"/>
              <a:t>will require </a:t>
            </a:r>
            <a:r>
              <a:rPr lang="en-US" b="1" dirty="0"/>
              <a:t>substantial amount of time and effort</a:t>
            </a:r>
          </a:p>
          <a:p>
            <a:pPr lvl="1" algn="just"/>
            <a:r>
              <a:rPr lang="en-US" b="1" dirty="0"/>
              <a:t> </a:t>
            </a:r>
            <a:r>
              <a:rPr lang="en-US" dirty="0"/>
              <a:t>Vehicle mix might not vary across locations</a:t>
            </a:r>
          </a:p>
          <a:p>
            <a:pPr algn="just"/>
            <a:r>
              <a:rPr lang="en-US" dirty="0"/>
              <a:t>The research team focused on </a:t>
            </a:r>
            <a:r>
              <a:rPr lang="en-US" b="1" dirty="0"/>
              <a:t>major facilities </a:t>
            </a:r>
            <a:r>
              <a:rPr lang="en-US" dirty="0"/>
              <a:t>based on </a:t>
            </a:r>
            <a:r>
              <a:rPr lang="en-US" b="1" dirty="0"/>
              <a:t>total and heavy vehicle crashes.</a:t>
            </a:r>
          </a:p>
        </p:txBody>
      </p:sp>
      <p:sp>
        <p:nvSpPr>
          <p:cNvPr id="4" name="Footer Placeholder 3">
            <a:extLst>
              <a:ext uri="{FF2B5EF4-FFF2-40B4-BE49-F238E27FC236}">
                <a16:creationId xmlns:a16="http://schemas.microsoft.com/office/drawing/2014/main" id="{4EF02D97-643C-4ECE-95DF-7E9364B5A2AF}"/>
              </a:ext>
            </a:extLst>
          </p:cNvPr>
          <p:cNvSpPr>
            <a:spLocks noGrp="1"/>
          </p:cNvSpPr>
          <p:nvPr>
            <p:ph type="ftr" sz="quarter" idx="11"/>
          </p:nvPr>
        </p:nvSpPr>
        <p:spPr/>
        <p:txBody>
          <a:bodyPr/>
          <a:lstStyle/>
          <a:p>
            <a:r>
              <a:rPr lang="en-US" dirty="0"/>
              <a:t>Interim Panel Meeting</a:t>
            </a:r>
          </a:p>
        </p:txBody>
      </p:sp>
      <p:sp>
        <p:nvSpPr>
          <p:cNvPr id="5" name="Slide Number Placeholder 4">
            <a:extLst>
              <a:ext uri="{FF2B5EF4-FFF2-40B4-BE49-F238E27FC236}">
                <a16:creationId xmlns:a16="http://schemas.microsoft.com/office/drawing/2014/main" id="{C7D06ABA-E229-4291-9160-D2A1DB2A7793}"/>
              </a:ext>
            </a:extLst>
          </p:cNvPr>
          <p:cNvSpPr>
            <a:spLocks noGrp="1"/>
          </p:cNvSpPr>
          <p:nvPr>
            <p:ph type="sldNum" sz="quarter" idx="12"/>
          </p:nvPr>
        </p:nvSpPr>
        <p:spPr/>
        <p:txBody>
          <a:bodyPr/>
          <a:lstStyle/>
          <a:p>
            <a:fld id="{576012C1-3069-4AF3-BCE3-B426AE9E1E23}" type="slidenum">
              <a:rPr lang="en-US" smtClean="0"/>
              <a:pPr/>
              <a:t>12</a:t>
            </a:fld>
            <a:endParaRPr lang="en-US" dirty="0"/>
          </a:p>
        </p:txBody>
      </p:sp>
    </p:spTree>
    <p:extLst>
      <p:ext uri="{BB962C8B-B14F-4D97-AF65-F5344CB8AC3E}">
        <p14:creationId xmlns:p14="http://schemas.microsoft.com/office/powerpoint/2010/main" val="3593408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C2B16-DDAB-4C7A-81E1-8032CE463328}"/>
              </a:ext>
            </a:extLst>
          </p:cNvPr>
          <p:cNvSpPr>
            <a:spLocks noGrp="1"/>
          </p:cNvSpPr>
          <p:nvPr>
            <p:ph type="title"/>
          </p:nvPr>
        </p:nvSpPr>
        <p:spPr/>
        <p:txBody>
          <a:bodyPr/>
          <a:lstStyle/>
          <a:p>
            <a:r>
              <a:rPr lang="en-US" dirty="0"/>
              <a:t>Facility Selection (Coarser Level)</a:t>
            </a:r>
          </a:p>
        </p:txBody>
      </p:sp>
      <p:graphicFrame>
        <p:nvGraphicFramePr>
          <p:cNvPr id="7" name="Content Placeholder 6">
            <a:extLst>
              <a:ext uri="{FF2B5EF4-FFF2-40B4-BE49-F238E27FC236}">
                <a16:creationId xmlns:a16="http://schemas.microsoft.com/office/drawing/2014/main" id="{EF4EF0FE-304F-4023-A951-7AE17956F48F}"/>
              </a:ext>
            </a:extLst>
          </p:cNvPr>
          <p:cNvGraphicFramePr>
            <a:graphicFrameLocks noGrp="1"/>
          </p:cNvGraphicFramePr>
          <p:nvPr>
            <p:ph idx="1"/>
            <p:extLst>
              <p:ext uri="{D42A27DB-BD31-4B8C-83A1-F6EECF244321}">
                <p14:modId xmlns:p14="http://schemas.microsoft.com/office/powerpoint/2010/main" val="1001347532"/>
              </p:ext>
            </p:extLst>
          </p:nvPr>
        </p:nvGraphicFramePr>
        <p:xfrm>
          <a:off x="259396" y="1899239"/>
          <a:ext cx="10393808"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2C23E04A-E44E-4990-876D-1E9E4FA82636}"/>
              </a:ext>
            </a:extLst>
          </p:cNvPr>
          <p:cNvSpPr>
            <a:spLocks noGrp="1"/>
          </p:cNvSpPr>
          <p:nvPr>
            <p:ph type="ftr" sz="quarter" idx="11"/>
          </p:nvPr>
        </p:nvSpPr>
        <p:spPr/>
        <p:txBody>
          <a:bodyPr/>
          <a:lstStyle/>
          <a:p>
            <a:r>
              <a:rPr lang="en-US" dirty="0"/>
              <a:t>Interim Panel Meeting</a:t>
            </a:r>
          </a:p>
        </p:txBody>
      </p:sp>
      <p:sp>
        <p:nvSpPr>
          <p:cNvPr id="5" name="Slide Number Placeholder 4">
            <a:extLst>
              <a:ext uri="{FF2B5EF4-FFF2-40B4-BE49-F238E27FC236}">
                <a16:creationId xmlns:a16="http://schemas.microsoft.com/office/drawing/2014/main" id="{09700400-4ECD-4E72-86D0-9728DE052303}"/>
              </a:ext>
            </a:extLst>
          </p:cNvPr>
          <p:cNvSpPr>
            <a:spLocks noGrp="1"/>
          </p:cNvSpPr>
          <p:nvPr>
            <p:ph type="sldNum" sz="quarter" idx="12"/>
          </p:nvPr>
        </p:nvSpPr>
        <p:spPr/>
        <p:txBody>
          <a:bodyPr/>
          <a:lstStyle/>
          <a:p>
            <a:fld id="{576012C1-3069-4AF3-BCE3-B426AE9E1E23}" type="slidenum">
              <a:rPr lang="en-US" smtClean="0"/>
              <a:pPr/>
              <a:t>13</a:t>
            </a:fld>
            <a:endParaRPr lang="en-US" dirty="0"/>
          </a:p>
        </p:txBody>
      </p:sp>
    </p:spTree>
    <p:extLst>
      <p:ext uri="{BB962C8B-B14F-4D97-AF65-F5344CB8AC3E}">
        <p14:creationId xmlns:p14="http://schemas.microsoft.com/office/powerpoint/2010/main" val="1462568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C2B16-DDAB-4C7A-81E1-8032CE463328}"/>
              </a:ext>
            </a:extLst>
          </p:cNvPr>
          <p:cNvSpPr>
            <a:spLocks noGrp="1"/>
          </p:cNvSpPr>
          <p:nvPr>
            <p:ph type="title"/>
          </p:nvPr>
        </p:nvSpPr>
        <p:spPr/>
        <p:txBody>
          <a:bodyPr/>
          <a:lstStyle/>
          <a:p>
            <a:r>
              <a:rPr lang="en-US" dirty="0"/>
              <a:t>Facility Selection (Finer Level)</a:t>
            </a:r>
          </a:p>
        </p:txBody>
      </p:sp>
      <p:graphicFrame>
        <p:nvGraphicFramePr>
          <p:cNvPr id="7" name="Content Placeholder 6">
            <a:extLst>
              <a:ext uri="{FF2B5EF4-FFF2-40B4-BE49-F238E27FC236}">
                <a16:creationId xmlns:a16="http://schemas.microsoft.com/office/drawing/2014/main" id="{EF4EF0FE-304F-4023-A951-7AE17956F48F}"/>
              </a:ext>
            </a:extLst>
          </p:cNvPr>
          <p:cNvGraphicFramePr>
            <a:graphicFrameLocks noGrp="1"/>
          </p:cNvGraphicFramePr>
          <p:nvPr>
            <p:ph idx="1"/>
            <p:extLst>
              <p:ext uri="{D42A27DB-BD31-4B8C-83A1-F6EECF244321}">
                <p14:modId xmlns:p14="http://schemas.microsoft.com/office/powerpoint/2010/main" val="3085688009"/>
              </p:ext>
            </p:extLst>
          </p:nvPr>
        </p:nvGraphicFramePr>
        <p:xfrm>
          <a:off x="259396" y="1899239"/>
          <a:ext cx="10393808"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2C23E04A-E44E-4990-876D-1E9E4FA82636}"/>
              </a:ext>
            </a:extLst>
          </p:cNvPr>
          <p:cNvSpPr>
            <a:spLocks noGrp="1"/>
          </p:cNvSpPr>
          <p:nvPr>
            <p:ph type="ftr" sz="quarter" idx="11"/>
          </p:nvPr>
        </p:nvSpPr>
        <p:spPr/>
        <p:txBody>
          <a:bodyPr/>
          <a:lstStyle/>
          <a:p>
            <a:r>
              <a:rPr lang="en-US" dirty="0"/>
              <a:t>Interim Panel Meeting</a:t>
            </a:r>
          </a:p>
        </p:txBody>
      </p:sp>
      <p:sp>
        <p:nvSpPr>
          <p:cNvPr id="5" name="Slide Number Placeholder 4">
            <a:extLst>
              <a:ext uri="{FF2B5EF4-FFF2-40B4-BE49-F238E27FC236}">
                <a16:creationId xmlns:a16="http://schemas.microsoft.com/office/drawing/2014/main" id="{09700400-4ECD-4E72-86D0-9728DE052303}"/>
              </a:ext>
            </a:extLst>
          </p:cNvPr>
          <p:cNvSpPr>
            <a:spLocks noGrp="1"/>
          </p:cNvSpPr>
          <p:nvPr>
            <p:ph type="sldNum" sz="quarter" idx="12"/>
          </p:nvPr>
        </p:nvSpPr>
        <p:spPr/>
        <p:txBody>
          <a:bodyPr/>
          <a:lstStyle/>
          <a:p>
            <a:fld id="{576012C1-3069-4AF3-BCE3-B426AE9E1E23}" type="slidenum">
              <a:rPr lang="en-US" smtClean="0"/>
              <a:pPr/>
              <a:t>14</a:t>
            </a:fld>
            <a:endParaRPr lang="en-US" dirty="0"/>
          </a:p>
        </p:txBody>
      </p:sp>
      <p:grpSp>
        <p:nvGrpSpPr>
          <p:cNvPr id="3" name="Group 2">
            <a:extLst>
              <a:ext uri="{FF2B5EF4-FFF2-40B4-BE49-F238E27FC236}">
                <a16:creationId xmlns:a16="http://schemas.microsoft.com/office/drawing/2014/main" id="{E9AE744B-71E1-8807-4902-4B090B26E832}"/>
              </a:ext>
            </a:extLst>
          </p:cNvPr>
          <p:cNvGrpSpPr/>
          <p:nvPr/>
        </p:nvGrpSpPr>
        <p:grpSpPr>
          <a:xfrm>
            <a:off x="8338278" y="4229097"/>
            <a:ext cx="2673014" cy="984010"/>
            <a:chOff x="7596218" y="4074908"/>
            <a:chExt cx="3324348" cy="1724026"/>
          </a:xfrm>
        </p:grpSpPr>
        <p:sp>
          <p:nvSpPr>
            <p:cNvPr id="8" name="TextBox 7">
              <a:extLst>
                <a:ext uri="{FF2B5EF4-FFF2-40B4-BE49-F238E27FC236}">
                  <a16:creationId xmlns:a16="http://schemas.microsoft.com/office/drawing/2014/main" id="{86697693-D529-1AE3-E0CE-AA3AC4A5913C}"/>
                </a:ext>
              </a:extLst>
            </p:cNvPr>
            <p:cNvSpPr txBox="1"/>
            <p:nvPr/>
          </p:nvSpPr>
          <p:spPr>
            <a:xfrm>
              <a:off x="7791954" y="4161645"/>
              <a:ext cx="3128612" cy="1504022"/>
            </a:xfrm>
            <a:prstGeom prst="rect">
              <a:avLst/>
            </a:prstGeom>
            <a:noFill/>
          </p:spPr>
          <p:txBody>
            <a:bodyPr wrap="square" rtlCol="0">
              <a:spAutoFit/>
            </a:bodyPr>
            <a:lstStyle/>
            <a:p>
              <a:r>
                <a:rPr lang="en-US" sz="1400" dirty="0"/>
                <a:t>3-leg STOP controlled</a:t>
              </a:r>
            </a:p>
            <a:p>
              <a:r>
                <a:rPr lang="en-US" sz="1400" dirty="0"/>
                <a:t>4-leg STOP controlled</a:t>
              </a:r>
            </a:p>
            <a:p>
              <a:r>
                <a:rPr lang="en-US" sz="1400" dirty="0"/>
                <a:t>3-leg signalized</a:t>
              </a:r>
            </a:p>
            <a:p>
              <a:r>
                <a:rPr lang="en-US" sz="1400" dirty="0"/>
                <a:t>4-leg signalized</a:t>
              </a:r>
            </a:p>
          </p:txBody>
        </p:sp>
        <p:sp>
          <p:nvSpPr>
            <p:cNvPr id="9" name="Double Brace 8">
              <a:extLst>
                <a:ext uri="{FF2B5EF4-FFF2-40B4-BE49-F238E27FC236}">
                  <a16:creationId xmlns:a16="http://schemas.microsoft.com/office/drawing/2014/main" id="{494DB2EA-0D1E-CB09-CEA1-FE11C32A97A2}"/>
                </a:ext>
              </a:extLst>
            </p:cNvPr>
            <p:cNvSpPr/>
            <p:nvPr/>
          </p:nvSpPr>
          <p:spPr>
            <a:xfrm>
              <a:off x="7596218" y="4074908"/>
              <a:ext cx="2747931" cy="1724026"/>
            </a:xfrm>
            <a:prstGeom prst="bracePair">
              <a:avLst/>
            </a:prstGeom>
            <a:ln w="317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dirty="0"/>
            </a:p>
          </p:txBody>
        </p:sp>
      </p:grpSp>
      <p:grpSp>
        <p:nvGrpSpPr>
          <p:cNvPr id="10" name="Group 9">
            <a:extLst>
              <a:ext uri="{FF2B5EF4-FFF2-40B4-BE49-F238E27FC236}">
                <a16:creationId xmlns:a16="http://schemas.microsoft.com/office/drawing/2014/main" id="{8D66CB0E-37FE-47B2-BA91-839F9CEA5DE0}"/>
              </a:ext>
            </a:extLst>
          </p:cNvPr>
          <p:cNvGrpSpPr/>
          <p:nvPr/>
        </p:nvGrpSpPr>
        <p:grpSpPr>
          <a:xfrm>
            <a:off x="2663057" y="4317636"/>
            <a:ext cx="1797234" cy="907170"/>
            <a:chOff x="7596218" y="3984446"/>
            <a:chExt cx="2710517" cy="1820390"/>
          </a:xfrm>
        </p:grpSpPr>
        <p:sp>
          <p:nvSpPr>
            <p:cNvPr id="11" name="TextBox 10">
              <a:extLst>
                <a:ext uri="{FF2B5EF4-FFF2-40B4-BE49-F238E27FC236}">
                  <a16:creationId xmlns:a16="http://schemas.microsoft.com/office/drawing/2014/main" id="{14C1C18A-A10A-87F9-45FA-8A0F8048047B}"/>
                </a:ext>
              </a:extLst>
            </p:cNvPr>
            <p:cNvSpPr txBox="1"/>
            <p:nvPr/>
          </p:nvSpPr>
          <p:spPr>
            <a:xfrm>
              <a:off x="7778546" y="3984446"/>
              <a:ext cx="2528189" cy="1820390"/>
            </a:xfrm>
            <a:prstGeom prst="rect">
              <a:avLst/>
            </a:prstGeom>
            <a:noFill/>
          </p:spPr>
          <p:txBody>
            <a:bodyPr wrap="square" rtlCol="0">
              <a:spAutoFit/>
            </a:bodyPr>
            <a:lstStyle/>
            <a:p>
              <a:r>
                <a:rPr lang="en-US" sz="1400" dirty="0"/>
                <a:t>4-lane divided</a:t>
              </a:r>
            </a:p>
            <a:p>
              <a:r>
                <a:rPr lang="en-US" sz="1400" dirty="0"/>
                <a:t>6-lane divided</a:t>
              </a:r>
            </a:p>
            <a:p>
              <a:r>
                <a:rPr lang="en-US" sz="1400" dirty="0"/>
                <a:t>8-lane divided</a:t>
              </a:r>
            </a:p>
            <a:p>
              <a:r>
                <a:rPr lang="en-US" sz="1400" dirty="0"/>
                <a:t>10-lane divided</a:t>
              </a:r>
            </a:p>
            <a:p>
              <a:endParaRPr lang="en-US" sz="1400" dirty="0"/>
            </a:p>
          </p:txBody>
        </p:sp>
        <p:sp>
          <p:nvSpPr>
            <p:cNvPr id="12" name="Double Brace 11">
              <a:extLst>
                <a:ext uri="{FF2B5EF4-FFF2-40B4-BE49-F238E27FC236}">
                  <a16:creationId xmlns:a16="http://schemas.microsoft.com/office/drawing/2014/main" id="{E537A4EB-F96F-7DE8-E071-71E538357709}"/>
                </a:ext>
              </a:extLst>
            </p:cNvPr>
            <p:cNvSpPr/>
            <p:nvPr/>
          </p:nvSpPr>
          <p:spPr>
            <a:xfrm>
              <a:off x="7596218" y="4074908"/>
              <a:ext cx="2420399" cy="1724026"/>
            </a:xfrm>
            <a:prstGeom prst="bracePair">
              <a:avLst/>
            </a:prstGeom>
            <a:ln w="317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dirty="0"/>
            </a:p>
          </p:txBody>
        </p:sp>
      </p:grpSp>
      <p:grpSp>
        <p:nvGrpSpPr>
          <p:cNvPr id="13" name="Group 12">
            <a:extLst>
              <a:ext uri="{FF2B5EF4-FFF2-40B4-BE49-F238E27FC236}">
                <a16:creationId xmlns:a16="http://schemas.microsoft.com/office/drawing/2014/main" id="{2BBA354B-3585-EFAC-125E-CAE072D22EF8}"/>
              </a:ext>
            </a:extLst>
          </p:cNvPr>
          <p:cNvGrpSpPr/>
          <p:nvPr/>
        </p:nvGrpSpPr>
        <p:grpSpPr>
          <a:xfrm>
            <a:off x="6452011" y="4667486"/>
            <a:ext cx="2141790" cy="1107644"/>
            <a:chOff x="7596218" y="4041693"/>
            <a:chExt cx="2747959" cy="1757241"/>
          </a:xfrm>
        </p:grpSpPr>
        <p:sp>
          <p:nvSpPr>
            <p:cNvPr id="14" name="TextBox 13">
              <a:extLst>
                <a:ext uri="{FF2B5EF4-FFF2-40B4-BE49-F238E27FC236}">
                  <a16:creationId xmlns:a16="http://schemas.microsoft.com/office/drawing/2014/main" id="{89D4F7D5-64C4-6554-3BEE-4AC8C9AFB8A8}"/>
                </a:ext>
              </a:extLst>
            </p:cNvPr>
            <p:cNvSpPr txBox="1"/>
            <p:nvPr/>
          </p:nvSpPr>
          <p:spPr>
            <a:xfrm>
              <a:off x="7815989" y="4041693"/>
              <a:ext cx="2528188" cy="1251264"/>
            </a:xfrm>
            <a:prstGeom prst="rect">
              <a:avLst/>
            </a:prstGeom>
            <a:noFill/>
          </p:spPr>
          <p:txBody>
            <a:bodyPr wrap="square" rtlCol="0">
              <a:spAutoFit/>
            </a:bodyPr>
            <a:lstStyle/>
            <a:p>
              <a:r>
                <a:rPr lang="en-US" sz="1400" dirty="0"/>
                <a:t>2-lane undivided</a:t>
              </a:r>
            </a:p>
            <a:p>
              <a:r>
                <a:rPr lang="en-US" sz="1400" dirty="0"/>
                <a:t>3-lane </a:t>
              </a:r>
            </a:p>
            <a:p>
              <a:r>
                <a:rPr lang="en-US" sz="1400" dirty="0"/>
                <a:t>4-lane undivided</a:t>
              </a:r>
            </a:p>
            <a:p>
              <a:r>
                <a:rPr lang="en-US" sz="1400" dirty="0"/>
                <a:t>4-lane divided</a:t>
              </a:r>
            </a:p>
            <a:p>
              <a:r>
                <a:rPr lang="en-US" sz="1400" dirty="0"/>
                <a:t>5-lane</a:t>
              </a:r>
            </a:p>
          </p:txBody>
        </p:sp>
        <p:sp>
          <p:nvSpPr>
            <p:cNvPr id="15" name="Double Brace 14">
              <a:extLst>
                <a:ext uri="{FF2B5EF4-FFF2-40B4-BE49-F238E27FC236}">
                  <a16:creationId xmlns:a16="http://schemas.microsoft.com/office/drawing/2014/main" id="{69B1255A-8AE5-2680-7D2D-D5F176523E66}"/>
                </a:ext>
              </a:extLst>
            </p:cNvPr>
            <p:cNvSpPr/>
            <p:nvPr/>
          </p:nvSpPr>
          <p:spPr>
            <a:xfrm>
              <a:off x="7596218" y="4074908"/>
              <a:ext cx="2420399" cy="1724026"/>
            </a:xfrm>
            <a:prstGeom prst="bracePair">
              <a:avLst/>
            </a:prstGeom>
            <a:ln w="317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cxnSp>
        <p:nvCxnSpPr>
          <p:cNvPr id="17" name="Straight Arrow Connector 16">
            <a:extLst>
              <a:ext uri="{FF2B5EF4-FFF2-40B4-BE49-F238E27FC236}">
                <a16:creationId xmlns:a16="http://schemas.microsoft.com/office/drawing/2014/main" id="{7CEE4125-FAE6-FD04-4AA7-1AFBF996C8FA}"/>
              </a:ext>
            </a:extLst>
          </p:cNvPr>
          <p:cNvCxnSpPr/>
          <p:nvPr/>
        </p:nvCxnSpPr>
        <p:spPr>
          <a:xfrm>
            <a:off x="8073616" y="4050057"/>
            <a:ext cx="325189" cy="314061"/>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909F100-7F47-A639-2A64-ABAFA30C12A7}"/>
              </a:ext>
            </a:extLst>
          </p:cNvPr>
          <p:cNvCxnSpPr>
            <a:cxnSpLocks/>
          </p:cNvCxnSpPr>
          <p:nvPr/>
        </p:nvCxnSpPr>
        <p:spPr>
          <a:xfrm>
            <a:off x="10521179" y="4050057"/>
            <a:ext cx="433333" cy="1364853"/>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5802C358-AF3E-AEF4-E78D-9FB23FDA5648}"/>
              </a:ext>
            </a:extLst>
          </p:cNvPr>
          <p:cNvGrpSpPr/>
          <p:nvPr/>
        </p:nvGrpSpPr>
        <p:grpSpPr>
          <a:xfrm>
            <a:off x="9149989" y="5436946"/>
            <a:ext cx="2564489" cy="858440"/>
            <a:chOff x="7596218" y="4074908"/>
            <a:chExt cx="3272284" cy="1724026"/>
          </a:xfrm>
        </p:grpSpPr>
        <p:sp>
          <p:nvSpPr>
            <p:cNvPr id="20" name="TextBox 19">
              <a:extLst>
                <a:ext uri="{FF2B5EF4-FFF2-40B4-BE49-F238E27FC236}">
                  <a16:creationId xmlns:a16="http://schemas.microsoft.com/office/drawing/2014/main" id="{13AF9E42-647B-F31F-96C7-A99FBB8D2655}"/>
                </a:ext>
              </a:extLst>
            </p:cNvPr>
            <p:cNvSpPr txBox="1"/>
            <p:nvPr/>
          </p:nvSpPr>
          <p:spPr>
            <a:xfrm>
              <a:off x="7727527" y="4165984"/>
              <a:ext cx="3140975" cy="1164404"/>
            </a:xfrm>
            <a:prstGeom prst="rect">
              <a:avLst/>
            </a:prstGeom>
            <a:noFill/>
          </p:spPr>
          <p:txBody>
            <a:bodyPr wrap="square" rtlCol="0">
              <a:spAutoFit/>
            </a:bodyPr>
            <a:lstStyle/>
            <a:p>
              <a:r>
                <a:rPr lang="en-US" sz="1400" dirty="0"/>
                <a:t>3-leg STOP controlled</a:t>
              </a:r>
            </a:p>
            <a:p>
              <a:r>
                <a:rPr lang="en-US" sz="1400" dirty="0"/>
                <a:t>4-leg STOP controlled</a:t>
              </a:r>
            </a:p>
            <a:p>
              <a:r>
                <a:rPr lang="en-US" sz="1400" dirty="0"/>
                <a:t>4-leg signalized</a:t>
              </a:r>
            </a:p>
          </p:txBody>
        </p:sp>
        <p:sp>
          <p:nvSpPr>
            <p:cNvPr id="21" name="Double Brace 20">
              <a:extLst>
                <a:ext uri="{FF2B5EF4-FFF2-40B4-BE49-F238E27FC236}">
                  <a16:creationId xmlns:a16="http://schemas.microsoft.com/office/drawing/2014/main" id="{15715F8A-F320-5D57-0829-B41A3329C19F}"/>
                </a:ext>
              </a:extLst>
            </p:cNvPr>
            <p:cNvSpPr/>
            <p:nvPr/>
          </p:nvSpPr>
          <p:spPr>
            <a:xfrm>
              <a:off x="7596218" y="4074908"/>
              <a:ext cx="2747931" cy="1724026"/>
            </a:xfrm>
            <a:prstGeom prst="bracePair">
              <a:avLst/>
            </a:prstGeom>
            <a:ln w="317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dirty="0"/>
            </a:p>
          </p:txBody>
        </p:sp>
      </p:grpSp>
      <p:grpSp>
        <p:nvGrpSpPr>
          <p:cNvPr id="16" name="Group 15">
            <a:extLst>
              <a:ext uri="{FF2B5EF4-FFF2-40B4-BE49-F238E27FC236}">
                <a16:creationId xmlns:a16="http://schemas.microsoft.com/office/drawing/2014/main" id="{C623A3E5-15DB-8DEF-5168-3EE441896A2F}"/>
              </a:ext>
            </a:extLst>
          </p:cNvPr>
          <p:cNvGrpSpPr/>
          <p:nvPr/>
        </p:nvGrpSpPr>
        <p:grpSpPr>
          <a:xfrm>
            <a:off x="2683376" y="5330951"/>
            <a:ext cx="1666465" cy="668529"/>
            <a:chOff x="7596218" y="4037406"/>
            <a:chExt cx="2689813" cy="1761528"/>
          </a:xfrm>
        </p:grpSpPr>
        <p:sp>
          <p:nvSpPr>
            <p:cNvPr id="22" name="TextBox 21">
              <a:extLst>
                <a:ext uri="{FF2B5EF4-FFF2-40B4-BE49-F238E27FC236}">
                  <a16:creationId xmlns:a16="http://schemas.microsoft.com/office/drawing/2014/main" id="{9BEF547C-3D8C-77D5-1FBC-A92BF06969AF}"/>
                </a:ext>
              </a:extLst>
            </p:cNvPr>
            <p:cNvSpPr txBox="1"/>
            <p:nvPr/>
          </p:nvSpPr>
          <p:spPr>
            <a:xfrm>
              <a:off x="7757841" y="4037406"/>
              <a:ext cx="2528190" cy="1485055"/>
            </a:xfrm>
            <a:prstGeom prst="rect">
              <a:avLst/>
            </a:prstGeom>
            <a:noFill/>
          </p:spPr>
          <p:txBody>
            <a:bodyPr wrap="square" rtlCol="0">
              <a:spAutoFit/>
            </a:bodyPr>
            <a:lstStyle/>
            <a:p>
              <a:r>
                <a:rPr lang="en-US" sz="1400" dirty="0"/>
                <a:t>4-lane divided</a:t>
              </a:r>
            </a:p>
            <a:p>
              <a:r>
                <a:rPr lang="en-US" sz="1400" dirty="0"/>
                <a:t>6-lane divided</a:t>
              </a:r>
            </a:p>
            <a:p>
              <a:r>
                <a:rPr lang="en-US" sz="1400" dirty="0"/>
                <a:t>8-lane divided</a:t>
              </a:r>
            </a:p>
            <a:p>
              <a:endParaRPr lang="en-US" sz="1400" dirty="0"/>
            </a:p>
          </p:txBody>
        </p:sp>
        <p:sp>
          <p:nvSpPr>
            <p:cNvPr id="23" name="Double Brace 22">
              <a:extLst>
                <a:ext uri="{FF2B5EF4-FFF2-40B4-BE49-F238E27FC236}">
                  <a16:creationId xmlns:a16="http://schemas.microsoft.com/office/drawing/2014/main" id="{FB5493BB-8F8E-4A01-DF61-C02816B81999}"/>
                </a:ext>
              </a:extLst>
            </p:cNvPr>
            <p:cNvSpPr/>
            <p:nvPr/>
          </p:nvSpPr>
          <p:spPr>
            <a:xfrm>
              <a:off x="7596218" y="4074908"/>
              <a:ext cx="2420399" cy="1724026"/>
            </a:xfrm>
            <a:prstGeom prst="bracePair">
              <a:avLst/>
            </a:prstGeom>
            <a:ln w="317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dirty="0"/>
            </a:p>
          </p:txBody>
        </p:sp>
      </p:grpSp>
    </p:spTree>
    <p:extLst>
      <p:ext uri="{BB962C8B-B14F-4D97-AF65-F5344CB8AC3E}">
        <p14:creationId xmlns:p14="http://schemas.microsoft.com/office/powerpoint/2010/main" val="2252205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3BC0-3FB9-444A-AFB3-1C562AC459AF}"/>
              </a:ext>
            </a:extLst>
          </p:cNvPr>
          <p:cNvSpPr>
            <a:spLocks noGrp="1"/>
          </p:cNvSpPr>
          <p:nvPr>
            <p:ph type="title"/>
          </p:nvPr>
        </p:nvSpPr>
        <p:spPr>
          <a:xfrm>
            <a:off x="1261872" y="365760"/>
            <a:ext cx="10030968" cy="1325562"/>
          </a:xfrm>
        </p:spPr>
        <p:txBody>
          <a:bodyPr/>
          <a:lstStyle/>
          <a:p>
            <a:r>
              <a:rPr lang="en-US" dirty="0"/>
              <a:t>Facility Selection: Detailed Classification</a:t>
            </a:r>
          </a:p>
        </p:txBody>
      </p:sp>
      <p:sp>
        <p:nvSpPr>
          <p:cNvPr id="4" name="Footer Placeholder 3">
            <a:extLst>
              <a:ext uri="{FF2B5EF4-FFF2-40B4-BE49-F238E27FC236}">
                <a16:creationId xmlns:a16="http://schemas.microsoft.com/office/drawing/2014/main" id="{DE84A5EC-BA2E-4A63-B831-0F4D05EA1B2B}"/>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371844A2-789C-4D61-A9A6-B3CC48478C2B}"/>
              </a:ext>
            </a:extLst>
          </p:cNvPr>
          <p:cNvSpPr>
            <a:spLocks noGrp="1"/>
          </p:cNvSpPr>
          <p:nvPr>
            <p:ph type="sldNum" sz="quarter" idx="12"/>
          </p:nvPr>
        </p:nvSpPr>
        <p:spPr/>
        <p:txBody>
          <a:bodyPr/>
          <a:lstStyle/>
          <a:p>
            <a:fld id="{576012C1-3069-4AF3-BCE3-B426AE9E1E23}" type="slidenum">
              <a:rPr lang="en-US" smtClean="0"/>
              <a:pPr/>
              <a:t>15</a:t>
            </a:fld>
            <a:endParaRPr lang="en-US" dirty="0"/>
          </a:p>
        </p:txBody>
      </p:sp>
      <p:grpSp>
        <p:nvGrpSpPr>
          <p:cNvPr id="78" name="Group 77">
            <a:extLst>
              <a:ext uri="{FF2B5EF4-FFF2-40B4-BE49-F238E27FC236}">
                <a16:creationId xmlns:a16="http://schemas.microsoft.com/office/drawing/2014/main" id="{EDD362E3-74F5-4806-A615-B94C9662BE55}"/>
              </a:ext>
            </a:extLst>
          </p:cNvPr>
          <p:cNvGrpSpPr/>
          <p:nvPr/>
        </p:nvGrpSpPr>
        <p:grpSpPr>
          <a:xfrm>
            <a:off x="1252526" y="2011199"/>
            <a:ext cx="4559962" cy="3998441"/>
            <a:chOff x="1252526" y="1897304"/>
            <a:chExt cx="7085638" cy="4282957"/>
          </a:xfrm>
        </p:grpSpPr>
        <p:grpSp>
          <p:nvGrpSpPr>
            <p:cNvPr id="79" name="Group 78">
              <a:extLst>
                <a:ext uri="{FF2B5EF4-FFF2-40B4-BE49-F238E27FC236}">
                  <a16:creationId xmlns:a16="http://schemas.microsoft.com/office/drawing/2014/main" id="{7CFF1D8D-29BD-423E-8981-5A667D7839DE}"/>
                </a:ext>
              </a:extLst>
            </p:cNvPr>
            <p:cNvGrpSpPr/>
            <p:nvPr/>
          </p:nvGrpSpPr>
          <p:grpSpPr>
            <a:xfrm>
              <a:off x="1252526" y="3449104"/>
              <a:ext cx="1409040" cy="916046"/>
              <a:chOff x="209136" y="1772174"/>
              <a:chExt cx="1397632" cy="916046"/>
            </a:xfrm>
          </p:grpSpPr>
          <p:sp>
            <p:nvSpPr>
              <p:cNvPr id="90" name="Rectangle: Rounded Corners 89">
                <a:extLst>
                  <a:ext uri="{FF2B5EF4-FFF2-40B4-BE49-F238E27FC236}">
                    <a16:creationId xmlns:a16="http://schemas.microsoft.com/office/drawing/2014/main" id="{67345E32-1309-44C9-B94B-285424585730}"/>
                  </a:ext>
                </a:extLst>
              </p:cNvPr>
              <p:cNvSpPr/>
              <p:nvPr/>
            </p:nvSpPr>
            <p:spPr>
              <a:xfrm>
                <a:off x="371696" y="1772174"/>
                <a:ext cx="1145058" cy="916046"/>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dirty="0"/>
              </a:p>
            </p:txBody>
          </p:sp>
          <p:sp>
            <p:nvSpPr>
              <p:cNvPr id="91" name="Rectangle: Rounded Corners 4">
                <a:extLst>
                  <a:ext uri="{FF2B5EF4-FFF2-40B4-BE49-F238E27FC236}">
                    <a16:creationId xmlns:a16="http://schemas.microsoft.com/office/drawing/2014/main" id="{ACDA4C5B-0D3E-4E19-A078-CB60CDA147A1}"/>
                  </a:ext>
                </a:extLst>
              </p:cNvPr>
              <p:cNvSpPr txBox="1"/>
              <p:nvPr/>
            </p:nvSpPr>
            <p:spPr>
              <a:xfrm>
                <a:off x="209136" y="1772174"/>
                <a:ext cx="1397632" cy="916046"/>
              </a:xfrm>
              <a:prstGeom prst="rect">
                <a:avLst/>
              </a:prstGeom>
              <a:solidFill>
                <a:schemeClr val="accent2">
                  <a:lumMod val="50000"/>
                </a:schemeClr>
              </a:solidFill>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kern="1200" dirty="0"/>
                  <a:t>Facility Type</a:t>
                </a:r>
              </a:p>
            </p:txBody>
          </p:sp>
        </p:grpSp>
        <p:sp>
          <p:nvSpPr>
            <p:cNvPr id="89" name="Rectangle: Rounded Corners 4">
              <a:extLst>
                <a:ext uri="{FF2B5EF4-FFF2-40B4-BE49-F238E27FC236}">
                  <a16:creationId xmlns:a16="http://schemas.microsoft.com/office/drawing/2014/main" id="{03390F14-4504-447C-9E5F-985528C3F706}"/>
                </a:ext>
              </a:extLst>
            </p:cNvPr>
            <p:cNvSpPr txBox="1"/>
            <p:nvPr/>
          </p:nvSpPr>
          <p:spPr>
            <a:xfrm>
              <a:off x="3447080" y="2290601"/>
              <a:ext cx="2111645" cy="916046"/>
            </a:xfrm>
            <a:prstGeom prst="rect">
              <a:avLst/>
            </a:prstGeom>
            <a:solidFill>
              <a:schemeClr val="accent4">
                <a:lumMod val="75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kern="1200" dirty="0"/>
                <a:t>Segment Facility</a:t>
              </a:r>
            </a:p>
          </p:txBody>
        </p:sp>
        <p:sp>
          <p:nvSpPr>
            <p:cNvPr id="81" name="Rectangle: Rounded Corners 4">
              <a:extLst>
                <a:ext uri="{FF2B5EF4-FFF2-40B4-BE49-F238E27FC236}">
                  <a16:creationId xmlns:a16="http://schemas.microsoft.com/office/drawing/2014/main" id="{B689E72A-EA6B-4C69-B9AE-B8A120D566CB}"/>
                </a:ext>
              </a:extLst>
            </p:cNvPr>
            <p:cNvSpPr txBox="1"/>
            <p:nvPr/>
          </p:nvSpPr>
          <p:spPr>
            <a:xfrm>
              <a:off x="3453671" y="5029628"/>
              <a:ext cx="2111645" cy="916046"/>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dirty="0"/>
                <a:t>Intersection</a:t>
              </a:r>
              <a:r>
                <a:rPr lang="en-US" kern="1200" dirty="0"/>
                <a:t> Facility</a:t>
              </a:r>
            </a:p>
          </p:txBody>
        </p:sp>
        <p:sp>
          <p:nvSpPr>
            <p:cNvPr id="82" name="Rectangle: Rounded Corners 4">
              <a:extLst>
                <a:ext uri="{FF2B5EF4-FFF2-40B4-BE49-F238E27FC236}">
                  <a16:creationId xmlns:a16="http://schemas.microsoft.com/office/drawing/2014/main" id="{67F1A3CC-87A7-41B9-BAED-57249C20E21D}"/>
                </a:ext>
              </a:extLst>
            </p:cNvPr>
            <p:cNvSpPr txBox="1"/>
            <p:nvPr/>
          </p:nvSpPr>
          <p:spPr>
            <a:xfrm>
              <a:off x="6541130" y="1897304"/>
              <a:ext cx="1797034" cy="2766969"/>
            </a:xfrm>
            <a:prstGeom prst="rect">
              <a:avLst/>
            </a:prstGeom>
            <a:solidFill>
              <a:schemeClr val="accent4">
                <a:lumMod val="75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182880" lvl="0" indent="-91440">
                <a:buFont typeface="+mj-lt"/>
                <a:buAutoNum type="arabicPeriod"/>
              </a:pPr>
              <a:r>
                <a:rPr lang="en-US" sz="2000" dirty="0"/>
                <a:t>CA</a:t>
              </a:r>
            </a:p>
            <a:p>
              <a:pPr marL="182880" lvl="0" indent="-91440">
                <a:buFont typeface="+mj-lt"/>
                <a:buAutoNum type="arabicPeriod"/>
              </a:pPr>
              <a:r>
                <a:rPr lang="en-US" sz="2000" dirty="0"/>
                <a:t>CT</a:t>
              </a:r>
            </a:p>
            <a:p>
              <a:pPr marL="182880" lvl="0" indent="-91440">
                <a:buFont typeface="+mj-lt"/>
                <a:buAutoNum type="arabicPeriod"/>
              </a:pPr>
              <a:r>
                <a:rPr lang="en-US" sz="2000" dirty="0"/>
                <a:t>FL</a:t>
              </a:r>
            </a:p>
            <a:p>
              <a:pPr marL="182880" lvl="0" indent="-91440">
                <a:buFont typeface="+mj-lt"/>
                <a:buAutoNum type="arabicPeriod"/>
              </a:pPr>
              <a:r>
                <a:rPr lang="en-US" sz="2000" dirty="0"/>
                <a:t>IL</a:t>
              </a:r>
            </a:p>
            <a:p>
              <a:pPr marL="182880" lvl="0" indent="-91440">
                <a:buFont typeface="+mj-lt"/>
                <a:buAutoNum type="arabicPeriod"/>
              </a:pPr>
              <a:r>
                <a:rPr lang="en-US" sz="2000" dirty="0"/>
                <a:t>MN</a:t>
              </a:r>
            </a:p>
            <a:p>
              <a:pPr marL="182880" lvl="0" indent="-91440">
                <a:buFont typeface="+mj-lt"/>
                <a:buAutoNum type="arabicPeriod"/>
              </a:pPr>
              <a:r>
                <a:rPr lang="en-US" sz="2000" dirty="0"/>
                <a:t>TX</a:t>
              </a:r>
            </a:p>
            <a:p>
              <a:pPr marL="182880" lvl="0" indent="-91440">
                <a:buFont typeface="+mj-lt"/>
                <a:buAutoNum type="arabicPeriod"/>
              </a:pPr>
              <a:r>
                <a:rPr lang="en-US" sz="2000" dirty="0"/>
                <a:t>WA</a:t>
              </a:r>
            </a:p>
          </p:txBody>
        </p:sp>
        <p:sp>
          <p:nvSpPr>
            <p:cNvPr id="83" name="Rectangle: Rounded Corners 4">
              <a:extLst>
                <a:ext uri="{FF2B5EF4-FFF2-40B4-BE49-F238E27FC236}">
                  <a16:creationId xmlns:a16="http://schemas.microsoft.com/office/drawing/2014/main" id="{AE28786E-9BB0-436E-97A8-48F35FCE63E8}"/>
                </a:ext>
              </a:extLst>
            </p:cNvPr>
            <p:cNvSpPr txBox="1"/>
            <p:nvPr/>
          </p:nvSpPr>
          <p:spPr>
            <a:xfrm>
              <a:off x="6541130" y="4809009"/>
              <a:ext cx="1773663" cy="1371252"/>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182880" indent="-91440">
                <a:buFont typeface="+mj-lt"/>
                <a:buAutoNum type="arabicPeriod"/>
              </a:pPr>
              <a:r>
                <a:rPr lang="en-US" sz="2000" dirty="0"/>
                <a:t>CA</a:t>
              </a:r>
            </a:p>
            <a:p>
              <a:pPr marL="182880" indent="-91440">
                <a:buFont typeface="+mj-lt"/>
                <a:buAutoNum type="arabicPeriod"/>
              </a:pPr>
              <a:r>
                <a:rPr lang="en-US" sz="2000" dirty="0"/>
                <a:t>CT</a:t>
              </a:r>
            </a:p>
            <a:p>
              <a:pPr marL="182880" indent="-91440">
                <a:buFont typeface="+mj-lt"/>
                <a:buAutoNum type="arabicPeriod"/>
              </a:pPr>
              <a:r>
                <a:rPr lang="en-US" sz="2000" dirty="0"/>
                <a:t>FL</a:t>
              </a:r>
            </a:p>
            <a:p>
              <a:pPr marL="182880" indent="-91440">
                <a:buFont typeface="+mj-lt"/>
                <a:buAutoNum type="arabicPeriod"/>
              </a:pPr>
              <a:r>
                <a:rPr lang="en-US" sz="2000" dirty="0"/>
                <a:t>MN</a:t>
              </a:r>
            </a:p>
          </p:txBody>
        </p:sp>
        <p:cxnSp>
          <p:nvCxnSpPr>
            <p:cNvPr id="84" name="Straight Arrow Connector 83">
              <a:extLst>
                <a:ext uri="{FF2B5EF4-FFF2-40B4-BE49-F238E27FC236}">
                  <a16:creationId xmlns:a16="http://schemas.microsoft.com/office/drawing/2014/main" id="{C9EE7B9C-0793-40FE-BED4-59CEA855D5F5}"/>
                </a:ext>
              </a:extLst>
            </p:cNvPr>
            <p:cNvCxnSpPr>
              <a:cxnSpLocks/>
              <a:stCxn id="91" idx="3"/>
              <a:endCxn id="89" idx="1"/>
            </p:cNvCxnSpPr>
            <p:nvPr/>
          </p:nvCxnSpPr>
          <p:spPr>
            <a:xfrm flipV="1">
              <a:off x="2661567" y="2748624"/>
              <a:ext cx="785513" cy="1158503"/>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17B50F62-7D55-4C5E-A830-FF210AB93230}"/>
                </a:ext>
              </a:extLst>
            </p:cNvPr>
            <p:cNvCxnSpPr>
              <a:cxnSpLocks/>
              <a:stCxn id="91" idx="3"/>
              <a:endCxn id="81" idx="1"/>
            </p:cNvCxnSpPr>
            <p:nvPr/>
          </p:nvCxnSpPr>
          <p:spPr>
            <a:xfrm>
              <a:off x="2661567" y="3907127"/>
              <a:ext cx="792105" cy="1580525"/>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D56906D-4C8B-4B05-A349-EDC02D042272}"/>
                </a:ext>
              </a:extLst>
            </p:cNvPr>
            <p:cNvCxnSpPr>
              <a:cxnSpLocks/>
              <a:stCxn id="81" idx="3"/>
              <a:endCxn id="83" idx="1"/>
            </p:cNvCxnSpPr>
            <p:nvPr/>
          </p:nvCxnSpPr>
          <p:spPr>
            <a:xfrm>
              <a:off x="5565316" y="5487651"/>
              <a:ext cx="975814" cy="6984"/>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C5BF35F5-D00E-4B6A-B12F-6B58DB24FA97}"/>
                </a:ext>
              </a:extLst>
            </p:cNvPr>
            <p:cNvCxnSpPr>
              <a:cxnSpLocks/>
              <a:stCxn id="89" idx="3"/>
            </p:cNvCxnSpPr>
            <p:nvPr/>
          </p:nvCxnSpPr>
          <p:spPr>
            <a:xfrm>
              <a:off x="5558725" y="2748624"/>
              <a:ext cx="999259" cy="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37" name="Rectangle: Rounded Corners 4">
            <a:extLst>
              <a:ext uri="{FF2B5EF4-FFF2-40B4-BE49-F238E27FC236}">
                <a16:creationId xmlns:a16="http://schemas.microsoft.com/office/drawing/2014/main" id="{A7C340D6-672D-472C-8F35-0D6873B4605A}"/>
              </a:ext>
            </a:extLst>
          </p:cNvPr>
          <p:cNvSpPr txBox="1"/>
          <p:nvPr/>
        </p:nvSpPr>
        <p:spPr>
          <a:xfrm>
            <a:off x="6440473" y="1848642"/>
            <a:ext cx="2327607" cy="2502470"/>
          </a:xfrm>
          <a:prstGeom prst="rect">
            <a:avLst/>
          </a:prstGeom>
          <a:solidFill>
            <a:schemeClr val="accent4">
              <a:lumMod val="75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r>
              <a:rPr lang="en-US" b="1" dirty="0">
                <a:latin typeface="+mj-lt"/>
                <a:ea typeface="Calibri" panose="020F0502020204030204" pitchFamily="34" charset="0"/>
                <a:cs typeface="Times New Roman" panose="02020603050405020304" pitchFamily="18" charset="0"/>
              </a:rPr>
              <a:t>Limited Access Facilities</a:t>
            </a:r>
            <a:r>
              <a:rPr lang="en-US" sz="1800" b="1" dirty="0">
                <a:effectLst/>
                <a:latin typeface="+mj-lt"/>
                <a:ea typeface="Calibri" panose="020F0502020204030204" pitchFamily="34" charset="0"/>
                <a:cs typeface="Times New Roman" panose="02020603050405020304" pitchFamily="18" charset="0"/>
              </a:rPr>
              <a:t>:</a:t>
            </a:r>
          </a:p>
          <a:p>
            <a:pPr marL="182880" lvl="0">
              <a:buFont typeface="+mj-lt"/>
              <a:buAutoNum type="arabicPeriod"/>
            </a:pPr>
            <a:r>
              <a:rPr lang="en-US" sz="1800" dirty="0">
                <a:effectLst/>
                <a:latin typeface="+mj-lt"/>
                <a:ea typeface="Calibri" panose="020F0502020204030204" pitchFamily="34" charset="0"/>
                <a:cs typeface="Times New Roman" panose="02020603050405020304" pitchFamily="18" charset="0"/>
              </a:rPr>
              <a:t>Urban 4-L</a:t>
            </a:r>
            <a:r>
              <a:rPr lang="en-US" dirty="0">
                <a:latin typeface="+mj-lt"/>
                <a:ea typeface="Calibri" panose="020F0502020204030204" pitchFamily="34" charset="0"/>
                <a:cs typeface="Times New Roman" panose="02020603050405020304" pitchFamily="18" charset="0"/>
              </a:rPr>
              <a:t>D</a:t>
            </a:r>
            <a:r>
              <a:rPr lang="en-US" sz="1800" dirty="0">
                <a:effectLst/>
                <a:latin typeface="+mj-lt"/>
                <a:ea typeface="Calibri" panose="020F0502020204030204" pitchFamily="34" charset="0"/>
                <a:cs typeface="Times New Roman" panose="02020603050405020304" pitchFamily="18" charset="0"/>
              </a:rPr>
              <a:t> </a:t>
            </a:r>
            <a:endParaRPr lang="en-US" sz="1800" dirty="0">
              <a:latin typeface="+mj-lt"/>
            </a:endParaRPr>
          </a:p>
          <a:p>
            <a:pPr marL="182880" lvl="0">
              <a:buFont typeface="+mj-lt"/>
              <a:buAutoNum type="arabicPeriod"/>
            </a:pPr>
            <a:r>
              <a:rPr lang="en-US" sz="1800" dirty="0">
                <a:effectLst/>
                <a:latin typeface="+mj-lt"/>
                <a:ea typeface="Calibri" panose="020F0502020204030204" pitchFamily="34" charset="0"/>
                <a:cs typeface="Times New Roman" panose="02020603050405020304" pitchFamily="18" charset="0"/>
              </a:rPr>
              <a:t>Urban 6-LD </a:t>
            </a:r>
          </a:p>
          <a:p>
            <a:pPr marL="182880" lvl="0">
              <a:buFont typeface="+mj-lt"/>
              <a:buAutoNum type="arabicPeriod"/>
            </a:pPr>
            <a:r>
              <a:rPr lang="en-US" sz="1800" dirty="0">
                <a:effectLst/>
                <a:latin typeface="+mj-lt"/>
                <a:ea typeface="Calibri" panose="020F0502020204030204" pitchFamily="34" charset="0"/>
                <a:cs typeface="Times New Roman" panose="02020603050405020304" pitchFamily="18" charset="0"/>
              </a:rPr>
              <a:t>Urban 8-LD </a:t>
            </a:r>
          </a:p>
          <a:p>
            <a:pPr marL="182880" lvl="0">
              <a:buFont typeface="+mj-lt"/>
              <a:buAutoNum type="arabicPeriod"/>
            </a:pPr>
            <a:r>
              <a:rPr lang="en-US" sz="1800" dirty="0">
                <a:effectLst/>
                <a:latin typeface="+mj-lt"/>
                <a:ea typeface="Calibri" panose="020F0502020204030204" pitchFamily="34" charset="0"/>
                <a:cs typeface="Times New Roman" panose="02020603050405020304" pitchFamily="18" charset="0"/>
              </a:rPr>
              <a:t>Urban 10-LD</a:t>
            </a:r>
          </a:p>
          <a:p>
            <a:pPr marL="182880" lvl="0">
              <a:buFont typeface="+mj-lt"/>
              <a:buAutoNum type="arabicPeriod"/>
            </a:pPr>
            <a:r>
              <a:rPr lang="en-US" sz="1800" dirty="0">
                <a:effectLst/>
                <a:latin typeface="+mj-lt"/>
                <a:ea typeface="Calibri" panose="020F0502020204030204" pitchFamily="34" charset="0"/>
                <a:cs typeface="Times New Roman" panose="02020603050405020304" pitchFamily="18" charset="0"/>
              </a:rPr>
              <a:t>Rural 4-LD </a:t>
            </a:r>
          </a:p>
          <a:p>
            <a:pPr marL="182880" lvl="0">
              <a:buFont typeface="+mj-lt"/>
              <a:buAutoNum type="arabicPeriod"/>
            </a:pPr>
            <a:r>
              <a:rPr lang="en-US" sz="1800" dirty="0">
                <a:effectLst/>
                <a:latin typeface="+mj-lt"/>
                <a:ea typeface="Calibri" panose="020F0502020204030204" pitchFamily="34" charset="0"/>
                <a:cs typeface="Times New Roman" panose="02020603050405020304" pitchFamily="18" charset="0"/>
              </a:rPr>
              <a:t>Rural 6-LD </a:t>
            </a:r>
          </a:p>
          <a:p>
            <a:pPr marL="182880" lvl="0">
              <a:buFont typeface="+mj-lt"/>
              <a:buAutoNum type="arabicPeriod"/>
            </a:pPr>
            <a:r>
              <a:rPr lang="en-US" sz="1800" dirty="0">
                <a:effectLst/>
                <a:latin typeface="+mj-lt"/>
                <a:ea typeface="Calibri" panose="020F0502020204030204" pitchFamily="34" charset="0"/>
                <a:cs typeface="Times New Roman" panose="02020603050405020304" pitchFamily="18" charset="0"/>
              </a:rPr>
              <a:t>Rural 8-LD </a:t>
            </a:r>
          </a:p>
        </p:txBody>
      </p:sp>
      <p:sp>
        <p:nvSpPr>
          <p:cNvPr id="38" name="Rectangle: Rounded Corners 4">
            <a:extLst>
              <a:ext uri="{FF2B5EF4-FFF2-40B4-BE49-F238E27FC236}">
                <a16:creationId xmlns:a16="http://schemas.microsoft.com/office/drawing/2014/main" id="{22DB2997-E8BE-4D4B-9CD7-C63F3C0A7565}"/>
              </a:ext>
            </a:extLst>
          </p:cNvPr>
          <p:cNvSpPr txBox="1"/>
          <p:nvPr/>
        </p:nvSpPr>
        <p:spPr>
          <a:xfrm>
            <a:off x="8787749" y="1849120"/>
            <a:ext cx="2323180" cy="3028912"/>
          </a:xfrm>
          <a:prstGeom prst="rect">
            <a:avLst/>
          </a:prstGeom>
          <a:solidFill>
            <a:schemeClr val="accent4">
              <a:lumMod val="75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91440" lvl="0"/>
            <a:r>
              <a:rPr lang="en-US" b="1" dirty="0"/>
              <a:t>Arterials:</a:t>
            </a:r>
          </a:p>
          <a:p>
            <a:pPr marL="182880" lvl="0" indent="-91440">
              <a:buFont typeface="+mj-lt"/>
              <a:buAutoNum type="arabicPeriod"/>
            </a:pPr>
            <a:r>
              <a:rPr lang="en-US" dirty="0"/>
              <a:t>Urban 2-LUD </a:t>
            </a:r>
          </a:p>
          <a:p>
            <a:pPr marL="182880" lvl="0" indent="-91440">
              <a:buFont typeface="+mj-lt"/>
              <a:buAutoNum type="arabicPeriod"/>
            </a:pPr>
            <a:r>
              <a:rPr lang="en-US" dirty="0"/>
              <a:t>Urban 3-L </a:t>
            </a:r>
          </a:p>
          <a:p>
            <a:pPr marL="182880" lvl="0" indent="-91440">
              <a:buFont typeface="+mj-lt"/>
              <a:buAutoNum type="arabicPeriod"/>
            </a:pPr>
            <a:r>
              <a:rPr lang="en-US" dirty="0"/>
              <a:t>Urban 4-LUD </a:t>
            </a:r>
          </a:p>
          <a:p>
            <a:pPr marL="182880" lvl="0" indent="-91440">
              <a:buFont typeface="+mj-lt"/>
              <a:buAutoNum type="arabicPeriod"/>
            </a:pPr>
            <a:r>
              <a:rPr lang="en-US" dirty="0"/>
              <a:t>Urban 4-LD</a:t>
            </a:r>
          </a:p>
          <a:p>
            <a:pPr marL="182880" lvl="0" indent="-91440">
              <a:buFont typeface="+mj-lt"/>
              <a:buAutoNum type="arabicPeriod"/>
            </a:pPr>
            <a:r>
              <a:rPr lang="en-US" dirty="0"/>
              <a:t>Urban 5-L</a:t>
            </a:r>
          </a:p>
          <a:p>
            <a:pPr marL="182880" lvl="0" indent="-91440">
              <a:buFont typeface="+mj-lt"/>
              <a:buAutoNum type="arabicPeriod"/>
            </a:pPr>
            <a:r>
              <a:rPr lang="en-US" dirty="0"/>
              <a:t>Rural 2-LUD </a:t>
            </a:r>
          </a:p>
          <a:p>
            <a:pPr marL="182880" lvl="0" indent="-91440">
              <a:buFont typeface="+mj-lt"/>
              <a:buAutoNum type="arabicPeriod"/>
            </a:pPr>
            <a:r>
              <a:rPr lang="en-US" dirty="0"/>
              <a:t>Rural 3-L </a:t>
            </a:r>
          </a:p>
          <a:p>
            <a:pPr marL="182880" lvl="0" indent="-91440">
              <a:buFont typeface="+mj-lt"/>
              <a:buAutoNum type="arabicPeriod"/>
            </a:pPr>
            <a:r>
              <a:rPr lang="en-US" dirty="0"/>
              <a:t>Rural 4-LUD </a:t>
            </a:r>
          </a:p>
          <a:p>
            <a:pPr marL="182880" lvl="0" indent="-91440">
              <a:buFont typeface="+mj-lt"/>
              <a:buAutoNum type="arabicPeriod"/>
            </a:pPr>
            <a:r>
              <a:rPr lang="en-US" dirty="0"/>
              <a:t>Rural 4-LD</a:t>
            </a:r>
          </a:p>
          <a:p>
            <a:pPr marL="182880" lvl="0" indent="-91440">
              <a:buFont typeface="+mj-lt"/>
              <a:buAutoNum type="arabicPeriod"/>
            </a:pPr>
            <a:r>
              <a:rPr lang="en-US" dirty="0"/>
              <a:t>Rural 5-L </a:t>
            </a:r>
          </a:p>
        </p:txBody>
      </p:sp>
      <p:sp>
        <p:nvSpPr>
          <p:cNvPr id="40" name="Rectangle: Rounded Corners 4">
            <a:extLst>
              <a:ext uri="{FF2B5EF4-FFF2-40B4-BE49-F238E27FC236}">
                <a16:creationId xmlns:a16="http://schemas.microsoft.com/office/drawing/2014/main" id="{818D10C2-AFED-4F14-9DC2-22A016751ED4}"/>
              </a:ext>
            </a:extLst>
          </p:cNvPr>
          <p:cNvSpPr txBox="1"/>
          <p:nvPr/>
        </p:nvSpPr>
        <p:spPr>
          <a:xfrm>
            <a:off x="6440472" y="4786592"/>
            <a:ext cx="2170867" cy="1599123"/>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r>
              <a:rPr lang="en-US" sz="1800" b="1" dirty="0"/>
              <a:t>STOP Controlled</a:t>
            </a:r>
            <a:r>
              <a:rPr lang="en-US" sz="1800" dirty="0"/>
              <a:t>:</a:t>
            </a:r>
          </a:p>
          <a:p>
            <a:pPr marL="182880" lvl="0">
              <a:buFont typeface="+mj-lt"/>
              <a:buAutoNum type="arabicPeriod"/>
            </a:pPr>
            <a:r>
              <a:rPr lang="en-US" sz="1800" dirty="0">
                <a:latin typeface="+mj-lt"/>
              </a:rPr>
              <a:t>Urban 3-leg</a:t>
            </a:r>
          </a:p>
          <a:p>
            <a:pPr marL="182880" lvl="0">
              <a:buFont typeface="+mj-lt"/>
              <a:buAutoNum type="arabicPeriod"/>
            </a:pPr>
            <a:r>
              <a:rPr lang="en-US" sz="1800" dirty="0">
                <a:latin typeface="+mj-lt"/>
              </a:rPr>
              <a:t>Urban 4-leg </a:t>
            </a:r>
          </a:p>
          <a:p>
            <a:pPr marL="182880" lvl="0">
              <a:buFont typeface="+mj-lt"/>
              <a:buAutoNum type="arabicPeriod"/>
            </a:pPr>
            <a:r>
              <a:rPr lang="en-US" sz="1800" dirty="0">
                <a:latin typeface="+mj-lt"/>
              </a:rPr>
              <a:t>Rural 3-leg</a:t>
            </a:r>
          </a:p>
          <a:p>
            <a:pPr marL="182880" lvl="0">
              <a:buFont typeface="+mj-lt"/>
              <a:buAutoNum type="arabicPeriod"/>
            </a:pPr>
            <a:r>
              <a:rPr lang="en-US" sz="1800" dirty="0">
                <a:latin typeface="+mj-lt"/>
              </a:rPr>
              <a:t>Rural 4-leg</a:t>
            </a:r>
          </a:p>
        </p:txBody>
      </p:sp>
      <p:sp>
        <p:nvSpPr>
          <p:cNvPr id="41" name="Rectangle: Rounded Corners 4">
            <a:extLst>
              <a:ext uri="{FF2B5EF4-FFF2-40B4-BE49-F238E27FC236}">
                <a16:creationId xmlns:a16="http://schemas.microsoft.com/office/drawing/2014/main" id="{15B70950-9ABE-4A08-9BA6-69D16FA089A3}"/>
              </a:ext>
            </a:extLst>
          </p:cNvPr>
          <p:cNvSpPr txBox="1"/>
          <p:nvPr/>
        </p:nvSpPr>
        <p:spPr>
          <a:xfrm>
            <a:off x="8633601" y="5120317"/>
            <a:ext cx="1778652" cy="1265399"/>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l" defTabSz="800100">
              <a:lnSpc>
                <a:spcPct val="90000"/>
              </a:lnSpc>
              <a:spcBef>
                <a:spcPct val="0"/>
              </a:spcBef>
              <a:spcAft>
                <a:spcPct val="15000"/>
              </a:spcAft>
            </a:pPr>
            <a:r>
              <a:rPr lang="en-US" sz="1800" b="1" kern="1200" dirty="0"/>
              <a:t>Signalized:</a:t>
            </a:r>
          </a:p>
          <a:p>
            <a:pPr marL="182880" lvl="0" indent="-171450" algn="l" defTabSz="800100">
              <a:lnSpc>
                <a:spcPct val="90000"/>
              </a:lnSpc>
              <a:spcBef>
                <a:spcPct val="0"/>
              </a:spcBef>
              <a:spcAft>
                <a:spcPct val="15000"/>
              </a:spcAft>
              <a:buFont typeface="Century Schoolbook" panose="02040604050505020304"/>
              <a:buAutoNum type="arabicPeriod"/>
            </a:pPr>
            <a:r>
              <a:rPr lang="en-US" sz="1800" kern="1200" dirty="0">
                <a:latin typeface="+mj-lt"/>
              </a:rPr>
              <a:t>Urban 3-leg</a:t>
            </a:r>
            <a:endParaRPr lang="en-US" sz="1800" kern="1200" dirty="0">
              <a:solidFill>
                <a:srgbClr val="000000">
                  <a:hueOff val="0"/>
                  <a:satOff val="0"/>
                  <a:lumOff val="0"/>
                  <a:alphaOff val="0"/>
                </a:srgbClr>
              </a:solidFill>
              <a:effectLst/>
              <a:latin typeface="+mj-lt"/>
              <a:ea typeface="Calibri" panose="020F0502020204030204" pitchFamily="34" charset="0"/>
              <a:cs typeface="Times New Roman" panose="02020603050405020304" pitchFamily="18" charset="0"/>
            </a:endParaRPr>
          </a:p>
          <a:p>
            <a:pPr marL="182880" lvl="0" indent="-171450" algn="l" defTabSz="800100">
              <a:lnSpc>
                <a:spcPct val="90000"/>
              </a:lnSpc>
              <a:spcBef>
                <a:spcPct val="0"/>
              </a:spcBef>
              <a:spcAft>
                <a:spcPct val="15000"/>
              </a:spcAft>
              <a:buFont typeface="Century Schoolbook" panose="02040604050505020304"/>
              <a:buAutoNum type="arabicPeriod"/>
            </a:pPr>
            <a:r>
              <a:rPr lang="en-US" sz="1800" kern="1200" dirty="0">
                <a:latin typeface="+mj-lt"/>
              </a:rPr>
              <a:t>Urban 4-leg</a:t>
            </a:r>
            <a:endParaRPr lang="en-US" sz="1800" kern="1200" dirty="0">
              <a:solidFill>
                <a:srgbClr val="000000">
                  <a:hueOff val="0"/>
                  <a:satOff val="0"/>
                  <a:lumOff val="0"/>
                  <a:alphaOff val="0"/>
                </a:srgbClr>
              </a:solidFill>
              <a:effectLst/>
              <a:latin typeface="+mj-lt"/>
              <a:ea typeface="Calibri" panose="020F0502020204030204" pitchFamily="34" charset="0"/>
              <a:cs typeface="Times New Roman" panose="02020603050405020304" pitchFamily="18" charset="0"/>
            </a:endParaRPr>
          </a:p>
          <a:p>
            <a:pPr marL="182880" lvl="0" indent="-171450" algn="l" defTabSz="800100">
              <a:lnSpc>
                <a:spcPct val="90000"/>
              </a:lnSpc>
              <a:spcBef>
                <a:spcPct val="0"/>
              </a:spcBef>
              <a:spcAft>
                <a:spcPct val="15000"/>
              </a:spcAft>
              <a:buFont typeface="Century Schoolbook" panose="02040604050505020304"/>
              <a:buAutoNum type="arabicPeriod"/>
            </a:pPr>
            <a:r>
              <a:rPr lang="en-US" sz="1800" kern="1200" dirty="0">
                <a:latin typeface="+mj-lt"/>
              </a:rPr>
              <a:t>Rural 4-leg</a:t>
            </a:r>
            <a:endParaRPr lang="en-US" sz="1800" kern="1200" dirty="0">
              <a:solidFill>
                <a:srgbClr val="000000">
                  <a:hueOff val="0"/>
                  <a:satOff val="0"/>
                  <a:lumOff val="0"/>
                  <a:alphaOff val="0"/>
                </a:srgbClr>
              </a:solidFill>
              <a:effectLst/>
              <a:latin typeface="+mj-lt"/>
              <a:ea typeface="Calibri" panose="020F0502020204030204" pitchFamily="34" charset="0"/>
              <a:cs typeface="Times New Roman" panose="02020603050405020304" pitchFamily="18" charset="0"/>
            </a:endParaRPr>
          </a:p>
        </p:txBody>
      </p:sp>
      <p:cxnSp>
        <p:nvCxnSpPr>
          <p:cNvPr id="48" name="Straight Arrow Connector 47">
            <a:extLst>
              <a:ext uri="{FF2B5EF4-FFF2-40B4-BE49-F238E27FC236}">
                <a16:creationId xmlns:a16="http://schemas.microsoft.com/office/drawing/2014/main" id="{94539421-8DAF-4088-9F5D-83846D723D7A}"/>
              </a:ext>
            </a:extLst>
          </p:cNvPr>
          <p:cNvCxnSpPr>
            <a:cxnSpLocks/>
          </p:cNvCxnSpPr>
          <p:nvPr/>
        </p:nvCxnSpPr>
        <p:spPr>
          <a:xfrm>
            <a:off x="5812488" y="2460526"/>
            <a:ext cx="627985" cy="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AA777121-BC0E-4114-8815-07E88A644A3D}"/>
              </a:ext>
            </a:extLst>
          </p:cNvPr>
          <p:cNvCxnSpPr>
            <a:cxnSpLocks/>
          </p:cNvCxnSpPr>
          <p:nvPr/>
        </p:nvCxnSpPr>
        <p:spPr>
          <a:xfrm>
            <a:off x="5797414" y="5120317"/>
            <a:ext cx="643059" cy="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E25220D-D116-F11B-CC73-5AA25206B70E}"/>
              </a:ext>
            </a:extLst>
          </p:cNvPr>
          <p:cNvSpPr txBox="1"/>
          <p:nvPr/>
        </p:nvSpPr>
        <p:spPr>
          <a:xfrm>
            <a:off x="428912" y="5786156"/>
            <a:ext cx="2235919" cy="461665"/>
          </a:xfrm>
          <a:prstGeom prst="rect">
            <a:avLst/>
          </a:prstGeom>
          <a:noFill/>
        </p:spPr>
        <p:txBody>
          <a:bodyPr wrap="square" rtlCol="0">
            <a:spAutoFit/>
          </a:bodyPr>
          <a:lstStyle/>
          <a:p>
            <a:r>
              <a:rPr lang="en-US" sz="2400" b="1" dirty="0"/>
              <a:t>24 Facilities</a:t>
            </a:r>
          </a:p>
        </p:txBody>
      </p:sp>
    </p:spTree>
    <p:extLst>
      <p:ext uri="{BB962C8B-B14F-4D97-AF65-F5344CB8AC3E}">
        <p14:creationId xmlns:p14="http://schemas.microsoft.com/office/powerpoint/2010/main" val="97440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3BC0-3FB9-444A-AFB3-1C562AC459AF}"/>
              </a:ext>
            </a:extLst>
          </p:cNvPr>
          <p:cNvSpPr>
            <a:spLocks noGrp="1"/>
          </p:cNvSpPr>
          <p:nvPr>
            <p:ph type="title"/>
          </p:nvPr>
        </p:nvSpPr>
        <p:spPr/>
        <p:txBody>
          <a:bodyPr/>
          <a:lstStyle/>
          <a:p>
            <a:r>
              <a:rPr lang="en-US" dirty="0"/>
              <a:t>Pooled Datasets</a:t>
            </a:r>
          </a:p>
        </p:txBody>
      </p:sp>
      <p:graphicFrame>
        <p:nvGraphicFramePr>
          <p:cNvPr id="7" name="Content Placeholder 6">
            <a:extLst>
              <a:ext uri="{FF2B5EF4-FFF2-40B4-BE49-F238E27FC236}">
                <a16:creationId xmlns:a16="http://schemas.microsoft.com/office/drawing/2014/main" id="{BFD02F97-8E90-4164-97FB-FAEBDF489F9F}"/>
              </a:ext>
            </a:extLst>
          </p:cNvPr>
          <p:cNvGraphicFramePr>
            <a:graphicFrameLocks noGrp="1"/>
          </p:cNvGraphicFramePr>
          <p:nvPr>
            <p:ph idx="1"/>
          </p:nvPr>
        </p:nvGraphicFramePr>
        <p:xfrm>
          <a:off x="3436582" y="1696718"/>
          <a:ext cx="7589697" cy="3774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DE84A5EC-BA2E-4A63-B831-0F4D05EA1B2B}"/>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371844A2-789C-4D61-A9A6-B3CC48478C2B}"/>
              </a:ext>
            </a:extLst>
          </p:cNvPr>
          <p:cNvSpPr>
            <a:spLocks noGrp="1"/>
          </p:cNvSpPr>
          <p:nvPr>
            <p:ph type="sldNum" sz="quarter" idx="12"/>
          </p:nvPr>
        </p:nvSpPr>
        <p:spPr/>
        <p:txBody>
          <a:bodyPr/>
          <a:lstStyle/>
          <a:p>
            <a:fld id="{576012C1-3069-4AF3-BCE3-B426AE9E1E23}" type="slidenum">
              <a:rPr lang="en-US" smtClean="0"/>
              <a:pPr/>
              <a:t>16</a:t>
            </a:fld>
            <a:endParaRPr lang="en-US" dirty="0"/>
          </a:p>
        </p:txBody>
      </p:sp>
      <p:grpSp>
        <p:nvGrpSpPr>
          <p:cNvPr id="25" name="Group 24">
            <a:extLst>
              <a:ext uri="{FF2B5EF4-FFF2-40B4-BE49-F238E27FC236}">
                <a16:creationId xmlns:a16="http://schemas.microsoft.com/office/drawing/2014/main" id="{EA356D2E-631B-488F-A06A-56ED2155E710}"/>
              </a:ext>
            </a:extLst>
          </p:cNvPr>
          <p:cNvGrpSpPr/>
          <p:nvPr/>
        </p:nvGrpSpPr>
        <p:grpSpPr>
          <a:xfrm>
            <a:off x="858667" y="3449104"/>
            <a:ext cx="5997555" cy="2837579"/>
            <a:chOff x="858667" y="3449104"/>
            <a:chExt cx="5997555" cy="2837579"/>
          </a:xfrm>
        </p:grpSpPr>
        <p:sp>
          <p:nvSpPr>
            <p:cNvPr id="8" name="Arrow: Down 7">
              <a:extLst>
                <a:ext uri="{FF2B5EF4-FFF2-40B4-BE49-F238E27FC236}">
                  <a16:creationId xmlns:a16="http://schemas.microsoft.com/office/drawing/2014/main" id="{F71D612A-BA04-47C1-9A3C-C5788D331C42}"/>
                </a:ext>
              </a:extLst>
            </p:cNvPr>
            <p:cNvSpPr/>
            <p:nvPr/>
          </p:nvSpPr>
          <p:spPr>
            <a:xfrm rot="2351345">
              <a:off x="6193327" y="5121609"/>
              <a:ext cx="485617" cy="84460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E3C23259-06FD-408A-B435-BC0B47EE1ECC}"/>
                </a:ext>
              </a:extLst>
            </p:cNvPr>
            <p:cNvGrpSpPr/>
            <p:nvPr/>
          </p:nvGrpSpPr>
          <p:grpSpPr>
            <a:xfrm>
              <a:off x="1252526" y="3449104"/>
              <a:ext cx="1397632" cy="916046"/>
              <a:chOff x="209136" y="1772174"/>
              <a:chExt cx="1397632" cy="916046"/>
            </a:xfrm>
          </p:grpSpPr>
          <p:sp>
            <p:nvSpPr>
              <p:cNvPr id="10" name="Rectangle: Rounded Corners 9">
                <a:extLst>
                  <a:ext uri="{FF2B5EF4-FFF2-40B4-BE49-F238E27FC236}">
                    <a16:creationId xmlns:a16="http://schemas.microsoft.com/office/drawing/2014/main" id="{22220136-236E-4A4B-BB6A-60BA2F9445C3}"/>
                  </a:ext>
                </a:extLst>
              </p:cNvPr>
              <p:cNvSpPr/>
              <p:nvPr/>
            </p:nvSpPr>
            <p:spPr>
              <a:xfrm>
                <a:off x="371696" y="1772174"/>
                <a:ext cx="1145058" cy="916046"/>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dirty="0"/>
              </a:p>
            </p:txBody>
          </p:sp>
          <p:sp>
            <p:nvSpPr>
              <p:cNvPr id="11" name="Rectangle: Rounded Corners 4">
                <a:extLst>
                  <a:ext uri="{FF2B5EF4-FFF2-40B4-BE49-F238E27FC236}">
                    <a16:creationId xmlns:a16="http://schemas.microsoft.com/office/drawing/2014/main" id="{A9E40B39-7A5A-41BE-933F-0002967D02B0}"/>
                  </a:ext>
                </a:extLst>
              </p:cNvPr>
              <p:cNvSpPr txBox="1"/>
              <p:nvPr/>
            </p:nvSpPr>
            <p:spPr>
              <a:xfrm>
                <a:off x="209136" y="1772174"/>
                <a:ext cx="1397632" cy="916046"/>
              </a:xfrm>
              <a:prstGeom prst="rect">
                <a:avLst/>
              </a:prstGeom>
              <a:solidFill>
                <a:srgbClr val="002060"/>
              </a:solidFill>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Facility Type</a:t>
                </a:r>
              </a:p>
            </p:txBody>
          </p:sp>
        </p:grpSp>
        <p:sp>
          <p:nvSpPr>
            <p:cNvPr id="12" name="Arrow: Right 11">
              <a:extLst>
                <a:ext uri="{FF2B5EF4-FFF2-40B4-BE49-F238E27FC236}">
                  <a16:creationId xmlns:a16="http://schemas.microsoft.com/office/drawing/2014/main" id="{38EEBA02-AA28-4F16-81D4-A5D632D61EFD}"/>
                </a:ext>
              </a:extLst>
            </p:cNvPr>
            <p:cNvSpPr/>
            <p:nvPr/>
          </p:nvSpPr>
          <p:spPr>
            <a:xfrm>
              <a:off x="2650158" y="3688080"/>
              <a:ext cx="1249991" cy="477520"/>
            </a:xfrm>
            <a:prstGeom prst="rightArrow">
              <a:avLst/>
            </a:prstGeom>
            <a:solidFill>
              <a:srgbClr val="00206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155814B-05EE-49AB-B9CE-34A0CACB0EC8}"/>
                </a:ext>
              </a:extLst>
            </p:cNvPr>
            <p:cNvSpPr/>
            <p:nvPr/>
          </p:nvSpPr>
          <p:spPr>
            <a:xfrm>
              <a:off x="4400100" y="5917351"/>
              <a:ext cx="2456122" cy="369332"/>
            </a:xfrm>
            <a:prstGeom prst="rect">
              <a:avLst/>
            </a:prstGeom>
            <a:solidFill>
              <a:srgbClr val="002060"/>
            </a:solidFill>
          </p:spPr>
          <p:txBody>
            <a:bodyPr wrap="none">
              <a:spAutoFit/>
            </a:bodyPr>
            <a:lstStyle/>
            <a:p>
              <a:pPr>
                <a:defRPr/>
              </a:pPr>
              <a:r>
                <a:rPr lang="en-US" b="1" dirty="0">
                  <a:solidFill>
                    <a:schemeClr val="bg1"/>
                  </a:solidFill>
                </a:rPr>
                <a:t>Estimation Sample</a:t>
              </a:r>
            </a:p>
          </p:txBody>
        </p:sp>
        <p:sp>
          <p:nvSpPr>
            <p:cNvPr id="24" name="Rectangle 23">
              <a:extLst>
                <a:ext uri="{FF2B5EF4-FFF2-40B4-BE49-F238E27FC236}">
                  <a16:creationId xmlns:a16="http://schemas.microsoft.com/office/drawing/2014/main" id="{5F943372-3BD7-4B63-8D85-FEEAD0BA49E5}"/>
                </a:ext>
              </a:extLst>
            </p:cNvPr>
            <p:cNvSpPr/>
            <p:nvPr/>
          </p:nvSpPr>
          <p:spPr>
            <a:xfrm>
              <a:off x="858667" y="4416842"/>
              <a:ext cx="2332690" cy="646331"/>
            </a:xfrm>
            <a:prstGeom prst="rect">
              <a:avLst/>
            </a:prstGeom>
          </p:spPr>
          <p:txBody>
            <a:bodyPr wrap="none">
              <a:spAutoFit/>
            </a:bodyPr>
            <a:lstStyle/>
            <a:p>
              <a:pPr algn="ctr">
                <a:defRPr/>
              </a:pPr>
              <a:r>
                <a:rPr lang="en-US" b="1" i="1" dirty="0"/>
                <a:t>Repeat process by </a:t>
              </a:r>
            </a:p>
            <a:p>
              <a:pPr algn="ctr">
                <a:defRPr/>
              </a:pPr>
              <a:r>
                <a:rPr lang="en-US" b="1" i="1" dirty="0"/>
                <a:t>facility type</a:t>
              </a:r>
            </a:p>
          </p:txBody>
        </p:sp>
      </p:grpSp>
      <p:sp>
        <p:nvSpPr>
          <p:cNvPr id="3" name="Rectangle 2">
            <a:extLst>
              <a:ext uri="{FF2B5EF4-FFF2-40B4-BE49-F238E27FC236}">
                <a16:creationId xmlns:a16="http://schemas.microsoft.com/office/drawing/2014/main" id="{4AE82D36-EF12-1302-CBF8-1B7F8427FC96}"/>
              </a:ext>
            </a:extLst>
          </p:cNvPr>
          <p:cNvSpPr/>
          <p:nvPr/>
        </p:nvSpPr>
        <p:spPr>
          <a:xfrm>
            <a:off x="7834723" y="5915748"/>
            <a:ext cx="2396810" cy="369332"/>
          </a:xfrm>
          <a:prstGeom prst="rect">
            <a:avLst/>
          </a:prstGeom>
          <a:solidFill>
            <a:srgbClr val="002060"/>
          </a:solidFill>
        </p:spPr>
        <p:txBody>
          <a:bodyPr wrap="none">
            <a:spAutoFit/>
          </a:bodyPr>
          <a:lstStyle/>
          <a:p>
            <a:pPr>
              <a:defRPr/>
            </a:pPr>
            <a:r>
              <a:rPr lang="en-US" b="1" dirty="0">
                <a:solidFill>
                  <a:schemeClr val="bg1"/>
                </a:solidFill>
              </a:rPr>
              <a:t>Validation Sample</a:t>
            </a:r>
          </a:p>
        </p:txBody>
      </p:sp>
      <p:sp>
        <p:nvSpPr>
          <p:cNvPr id="13" name="Arrow: Down 12">
            <a:extLst>
              <a:ext uri="{FF2B5EF4-FFF2-40B4-BE49-F238E27FC236}">
                <a16:creationId xmlns:a16="http://schemas.microsoft.com/office/drawing/2014/main" id="{A5BB4A48-11B0-D7D3-44FE-C02105A821A4}"/>
              </a:ext>
            </a:extLst>
          </p:cNvPr>
          <p:cNvSpPr/>
          <p:nvPr/>
        </p:nvSpPr>
        <p:spPr>
          <a:xfrm rot="18976152">
            <a:off x="7830776" y="5064241"/>
            <a:ext cx="485617" cy="93204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81272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8457-C1EF-7975-7C4D-16A6D57C202C}"/>
              </a:ext>
            </a:extLst>
          </p:cNvPr>
          <p:cNvSpPr>
            <a:spLocks noGrp="1"/>
          </p:cNvSpPr>
          <p:nvPr>
            <p:ph type="title"/>
          </p:nvPr>
        </p:nvSpPr>
        <p:spPr/>
        <p:txBody>
          <a:bodyPr/>
          <a:lstStyle/>
          <a:p>
            <a:r>
              <a:rPr lang="en-US" dirty="0"/>
              <a:t>Variable Assessment</a:t>
            </a:r>
          </a:p>
        </p:txBody>
      </p:sp>
      <p:sp>
        <p:nvSpPr>
          <p:cNvPr id="3" name="Content Placeholder 2">
            <a:extLst>
              <a:ext uri="{FF2B5EF4-FFF2-40B4-BE49-F238E27FC236}">
                <a16:creationId xmlns:a16="http://schemas.microsoft.com/office/drawing/2014/main" id="{B80C9ED2-46F8-A54C-E9F9-A60DE44067BC}"/>
              </a:ext>
            </a:extLst>
          </p:cNvPr>
          <p:cNvSpPr>
            <a:spLocks noGrp="1"/>
          </p:cNvSpPr>
          <p:nvPr>
            <p:ph idx="1"/>
          </p:nvPr>
        </p:nvSpPr>
        <p:spPr/>
        <p:txBody>
          <a:bodyPr>
            <a:normAutofit/>
          </a:bodyPr>
          <a:lstStyle/>
          <a:p>
            <a:r>
              <a:rPr lang="en-US" dirty="0"/>
              <a:t>Dependent Variables </a:t>
            </a:r>
          </a:p>
          <a:p>
            <a:pPr lvl="1"/>
            <a:r>
              <a:rPr lang="en-US" dirty="0"/>
              <a:t>KABCO severity scale</a:t>
            </a:r>
          </a:p>
          <a:p>
            <a:pPr lvl="2"/>
            <a:r>
              <a:rPr lang="en-US" dirty="0"/>
              <a:t>K (fatal crashes),</a:t>
            </a:r>
          </a:p>
          <a:p>
            <a:pPr lvl="2"/>
            <a:r>
              <a:rPr lang="en-US" dirty="0"/>
              <a:t>A (incapacitating crashes), </a:t>
            </a:r>
          </a:p>
          <a:p>
            <a:pPr lvl="2"/>
            <a:r>
              <a:rPr lang="en-US" dirty="0"/>
              <a:t>B (non-incapacitating crashes), </a:t>
            </a:r>
          </a:p>
          <a:p>
            <a:pPr lvl="2"/>
            <a:r>
              <a:rPr lang="en-US" dirty="0"/>
              <a:t>C (possible injury crashes), and </a:t>
            </a:r>
          </a:p>
          <a:p>
            <a:pPr lvl="2"/>
            <a:r>
              <a:rPr lang="en-US" dirty="0"/>
              <a:t>O (no injury crashes). </a:t>
            </a:r>
          </a:p>
          <a:p>
            <a:pPr lvl="1"/>
            <a:endParaRPr lang="en-US" dirty="0"/>
          </a:p>
          <a:p>
            <a:r>
              <a:rPr lang="en-US" sz="2400" dirty="0"/>
              <a:t>For intersection crashes - crashes that occurred within a 250ft intersection buffer are assigned.</a:t>
            </a:r>
          </a:p>
        </p:txBody>
      </p:sp>
      <p:sp>
        <p:nvSpPr>
          <p:cNvPr id="4" name="Footer Placeholder 3">
            <a:extLst>
              <a:ext uri="{FF2B5EF4-FFF2-40B4-BE49-F238E27FC236}">
                <a16:creationId xmlns:a16="http://schemas.microsoft.com/office/drawing/2014/main" id="{8EA0A508-3A60-C58D-A983-25572749A835}"/>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8C5DE637-6072-E218-0CC7-EC16D7C5BEA5}"/>
              </a:ext>
            </a:extLst>
          </p:cNvPr>
          <p:cNvSpPr>
            <a:spLocks noGrp="1"/>
          </p:cNvSpPr>
          <p:nvPr>
            <p:ph type="sldNum" sz="quarter" idx="12"/>
          </p:nvPr>
        </p:nvSpPr>
        <p:spPr/>
        <p:txBody>
          <a:bodyPr/>
          <a:lstStyle/>
          <a:p>
            <a:fld id="{576012C1-3069-4AF3-BCE3-B426AE9E1E23}" type="slidenum">
              <a:rPr lang="en-US" smtClean="0"/>
              <a:pPr/>
              <a:t>17</a:t>
            </a:fld>
            <a:endParaRPr lang="en-US" dirty="0"/>
          </a:p>
        </p:txBody>
      </p:sp>
    </p:spTree>
    <p:extLst>
      <p:ext uri="{BB962C8B-B14F-4D97-AF65-F5344CB8AC3E}">
        <p14:creationId xmlns:p14="http://schemas.microsoft.com/office/powerpoint/2010/main" val="1851333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8457-C1EF-7975-7C4D-16A6D57C202C}"/>
              </a:ext>
            </a:extLst>
          </p:cNvPr>
          <p:cNvSpPr>
            <a:spLocks noGrp="1"/>
          </p:cNvSpPr>
          <p:nvPr>
            <p:ph type="title"/>
          </p:nvPr>
        </p:nvSpPr>
        <p:spPr/>
        <p:txBody>
          <a:bodyPr/>
          <a:lstStyle/>
          <a:p>
            <a:r>
              <a:rPr lang="en-US" dirty="0"/>
              <a:t>Variable Assessment </a:t>
            </a:r>
          </a:p>
        </p:txBody>
      </p:sp>
      <p:sp>
        <p:nvSpPr>
          <p:cNvPr id="3" name="Content Placeholder 2">
            <a:extLst>
              <a:ext uri="{FF2B5EF4-FFF2-40B4-BE49-F238E27FC236}">
                <a16:creationId xmlns:a16="http://schemas.microsoft.com/office/drawing/2014/main" id="{B80C9ED2-46F8-A54C-E9F9-A60DE44067BC}"/>
              </a:ext>
            </a:extLst>
          </p:cNvPr>
          <p:cNvSpPr>
            <a:spLocks noGrp="1"/>
          </p:cNvSpPr>
          <p:nvPr>
            <p:ph idx="1"/>
          </p:nvPr>
        </p:nvSpPr>
        <p:spPr/>
        <p:txBody>
          <a:bodyPr>
            <a:normAutofit/>
          </a:bodyPr>
          <a:lstStyle/>
          <a:p>
            <a:r>
              <a:rPr lang="en-US" sz="2800" dirty="0"/>
              <a:t>Independent Variables</a:t>
            </a:r>
          </a:p>
          <a:p>
            <a:pPr lvl="1"/>
            <a:r>
              <a:rPr lang="en-US" sz="2400" b="1" dirty="0"/>
              <a:t>HSM</a:t>
            </a:r>
            <a:r>
              <a:rPr lang="en-US" sz="2400" dirty="0"/>
              <a:t> aligned variables</a:t>
            </a:r>
            <a:endParaRPr lang="en-US" sz="2400" b="1" dirty="0"/>
          </a:p>
          <a:p>
            <a:pPr lvl="2"/>
            <a:r>
              <a:rPr lang="en-US" b="1" dirty="0"/>
              <a:t>Roadway Characteristics </a:t>
            </a:r>
          </a:p>
          <a:p>
            <a:pPr lvl="3"/>
            <a:r>
              <a:rPr lang="en-US" dirty="0"/>
              <a:t>Lane width, median width, shoulder width</a:t>
            </a:r>
          </a:p>
          <a:p>
            <a:pPr lvl="2"/>
            <a:r>
              <a:rPr lang="en-US" b="1" dirty="0"/>
              <a:t>Traffic Characteristics</a:t>
            </a:r>
          </a:p>
          <a:p>
            <a:pPr lvl="3"/>
            <a:r>
              <a:rPr lang="en-US" dirty="0"/>
              <a:t>AADT, major AADT, minor AADT</a:t>
            </a:r>
          </a:p>
          <a:p>
            <a:pPr lvl="1"/>
            <a:r>
              <a:rPr lang="en-US" sz="2400" dirty="0"/>
              <a:t>New </a:t>
            </a:r>
            <a:r>
              <a:rPr lang="en-US" sz="2400" b="1" dirty="0"/>
              <a:t>vehicle mix </a:t>
            </a:r>
            <a:r>
              <a:rPr lang="en-US" sz="2400" dirty="0"/>
              <a:t>variables</a:t>
            </a:r>
          </a:p>
          <a:p>
            <a:pPr lvl="2"/>
            <a:r>
              <a:rPr lang="en-US" i="1" u="sng" dirty="0"/>
              <a:t>Coarser Level</a:t>
            </a:r>
            <a:r>
              <a:rPr lang="en-US" dirty="0"/>
              <a:t>: %truck, %major road truck, %minor road truck</a:t>
            </a:r>
          </a:p>
          <a:p>
            <a:pPr lvl="2"/>
            <a:r>
              <a:rPr lang="en-US" i="1" u="sng" dirty="0"/>
              <a:t>Finer Level</a:t>
            </a:r>
            <a:r>
              <a:rPr lang="en-US" dirty="0"/>
              <a:t>: %truck types (single unit, double unit etc.)</a:t>
            </a:r>
          </a:p>
        </p:txBody>
      </p:sp>
      <p:sp>
        <p:nvSpPr>
          <p:cNvPr id="4" name="Footer Placeholder 3">
            <a:extLst>
              <a:ext uri="{FF2B5EF4-FFF2-40B4-BE49-F238E27FC236}">
                <a16:creationId xmlns:a16="http://schemas.microsoft.com/office/drawing/2014/main" id="{8EA0A508-3A60-C58D-A983-25572749A835}"/>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8C5DE637-6072-E218-0CC7-EC16D7C5BEA5}"/>
              </a:ext>
            </a:extLst>
          </p:cNvPr>
          <p:cNvSpPr>
            <a:spLocks noGrp="1"/>
          </p:cNvSpPr>
          <p:nvPr>
            <p:ph type="sldNum" sz="quarter" idx="12"/>
          </p:nvPr>
        </p:nvSpPr>
        <p:spPr/>
        <p:txBody>
          <a:bodyPr/>
          <a:lstStyle/>
          <a:p>
            <a:fld id="{576012C1-3069-4AF3-BCE3-B426AE9E1E23}" type="slidenum">
              <a:rPr lang="en-US" smtClean="0"/>
              <a:pPr/>
              <a:t>18</a:t>
            </a:fld>
            <a:endParaRPr lang="en-US" dirty="0"/>
          </a:p>
        </p:txBody>
      </p:sp>
    </p:spTree>
    <p:extLst>
      <p:ext uri="{BB962C8B-B14F-4D97-AF65-F5344CB8AC3E}">
        <p14:creationId xmlns:p14="http://schemas.microsoft.com/office/powerpoint/2010/main" val="764372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05C21-FF56-420E-8490-A3227158AECD}"/>
              </a:ext>
            </a:extLst>
          </p:cNvPr>
          <p:cNvSpPr>
            <a:spLocks noGrp="1"/>
          </p:cNvSpPr>
          <p:nvPr>
            <p:ph type="title"/>
          </p:nvPr>
        </p:nvSpPr>
        <p:spPr/>
        <p:txBody>
          <a:bodyPr>
            <a:normAutofit/>
          </a:bodyPr>
          <a:lstStyle/>
          <a:p>
            <a:r>
              <a:rPr lang="en-US" dirty="0" bmk="_Toc68050360"/>
              <a:t>Vehicle Mix Data Availability</a:t>
            </a:r>
            <a:endParaRPr lang="en-US" dirty="0"/>
          </a:p>
        </p:txBody>
      </p:sp>
      <p:sp>
        <p:nvSpPr>
          <p:cNvPr id="4" name="Footer Placeholder 3">
            <a:extLst>
              <a:ext uri="{FF2B5EF4-FFF2-40B4-BE49-F238E27FC236}">
                <a16:creationId xmlns:a16="http://schemas.microsoft.com/office/drawing/2014/main" id="{C25105A9-3141-44AA-AB1F-BD34BDC63A7E}"/>
              </a:ext>
            </a:extLst>
          </p:cNvPr>
          <p:cNvSpPr>
            <a:spLocks noGrp="1"/>
          </p:cNvSpPr>
          <p:nvPr>
            <p:ph type="ftr" sz="quarter" idx="11"/>
          </p:nvPr>
        </p:nvSpPr>
        <p:spPr/>
        <p:txBody>
          <a:bodyPr/>
          <a:lstStyle/>
          <a:p>
            <a:r>
              <a:rPr lang="en-US" dirty="0"/>
              <a:t>Interim Panel Meeting</a:t>
            </a:r>
          </a:p>
        </p:txBody>
      </p:sp>
      <p:sp>
        <p:nvSpPr>
          <p:cNvPr id="5" name="Slide Number Placeholder 4">
            <a:extLst>
              <a:ext uri="{FF2B5EF4-FFF2-40B4-BE49-F238E27FC236}">
                <a16:creationId xmlns:a16="http://schemas.microsoft.com/office/drawing/2014/main" id="{A2118568-45FE-49EA-A193-5E01C4FF15ED}"/>
              </a:ext>
            </a:extLst>
          </p:cNvPr>
          <p:cNvSpPr>
            <a:spLocks noGrp="1"/>
          </p:cNvSpPr>
          <p:nvPr>
            <p:ph type="sldNum" sz="quarter" idx="12"/>
          </p:nvPr>
        </p:nvSpPr>
        <p:spPr/>
        <p:txBody>
          <a:bodyPr/>
          <a:lstStyle/>
          <a:p>
            <a:fld id="{576012C1-3069-4AF3-BCE3-B426AE9E1E23}" type="slidenum">
              <a:rPr lang="en-US" smtClean="0"/>
              <a:pPr/>
              <a:t>19</a:t>
            </a:fld>
            <a:endParaRPr lang="en-US" dirty="0"/>
          </a:p>
        </p:txBody>
      </p:sp>
      <p:graphicFrame>
        <p:nvGraphicFramePr>
          <p:cNvPr id="15" name="Content Placeholder 7">
            <a:extLst>
              <a:ext uri="{FF2B5EF4-FFF2-40B4-BE49-F238E27FC236}">
                <a16:creationId xmlns:a16="http://schemas.microsoft.com/office/drawing/2014/main" id="{26A7DE76-200E-0576-854F-E721A8DA5E3B}"/>
              </a:ext>
            </a:extLst>
          </p:cNvPr>
          <p:cNvGraphicFramePr>
            <a:graphicFrameLocks noGrp="1"/>
          </p:cNvGraphicFramePr>
          <p:nvPr>
            <p:ph idx="1"/>
            <p:extLst>
              <p:ext uri="{D42A27DB-BD31-4B8C-83A1-F6EECF244321}">
                <p14:modId xmlns:p14="http://schemas.microsoft.com/office/powerpoint/2010/main" val="3387549906"/>
              </p:ext>
            </p:extLst>
          </p:nvPr>
        </p:nvGraphicFramePr>
        <p:xfrm>
          <a:off x="1262062" y="1828801"/>
          <a:ext cx="9875520" cy="4937121"/>
        </p:xfrm>
        <a:graphic>
          <a:graphicData uri="http://schemas.openxmlformats.org/drawingml/2006/table">
            <a:tbl>
              <a:tblPr firstRow="1" firstCol="1" bandRow="1">
                <a:tableStyleId>{93296810-A885-4BE3-A3E7-6D5BEEA58F35}</a:tableStyleId>
              </a:tblPr>
              <a:tblGrid>
                <a:gridCol w="1463040">
                  <a:extLst>
                    <a:ext uri="{9D8B030D-6E8A-4147-A177-3AD203B41FA5}">
                      <a16:colId xmlns:a16="http://schemas.microsoft.com/office/drawing/2014/main" val="4084308446"/>
                    </a:ext>
                  </a:extLst>
                </a:gridCol>
                <a:gridCol w="1371600">
                  <a:extLst>
                    <a:ext uri="{9D8B030D-6E8A-4147-A177-3AD203B41FA5}">
                      <a16:colId xmlns:a16="http://schemas.microsoft.com/office/drawing/2014/main" val="3741207601"/>
                    </a:ext>
                  </a:extLst>
                </a:gridCol>
                <a:gridCol w="822960">
                  <a:extLst>
                    <a:ext uri="{9D8B030D-6E8A-4147-A177-3AD203B41FA5}">
                      <a16:colId xmlns:a16="http://schemas.microsoft.com/office/drawing/2014/main" val="1623581641"/>
                    </a:ext>
                  </a:extLst>
                </a:gridCol>
                <a:gridCol w="3840480">
                  <a:extLst>
                    <a:ext uri="{9D8B030D-6E8A-4147-A177-3AD203B41FA5}">
                      <a16:colId xmlns:a16="http://schemas.microsoft.com/office/drawing/2014/main" val="3212679796"/>
                    </a:ext>
                  </a:extLst>
                </a:gridCol>
                <a:gridCol w="1188720">
                  <a:extLst>
                    <a:ext uri="{9D8B030D-6E8A-4147-A177-3AD203B41FA5}">
                      <a16:colId xmlns:a16="http://schemas.microsoft.com/office/drawing/2014/main" val="2955339425"/>
                    </a:ext>
                  </a:extLst>
                </a:gridCol>
                <a:gridCol w="1188720">
                  <a:extLst>
                    <a:ext uri="{9D8B030D-6E8A-4147-A177-3AD203B41FA5}">
                      <a16:colId xmlns:a16="http://schemas.microsoft.com/office/drawing/2014/main" val="599059603"/>
                    </a:ext>
                  </a:extLst>
                </a:gridCol>
              </a:tblGrid>
              <a:tr h="256662">
                <a:tc rowSpan="2">
                  <a:txBody>
                    <a:bodyPr/>
                    <a:lstStyle/>
                    <a:p>
                      <a:pPr marL="0" marR="0" algn="ctr">
                        <a:lnSpc>
                          <a:spcPct val="110000"/>
                        </a:lnSpc>
                        <a:spcBef>
                          <a:spcPts val="0"/>
                        </a:spcBef>
                        <a:spcAft>
                          <a:spcPts val="0"/>
                        </a:spcAft>
                      </a:pPr>
                      <a:r>
                        <a:rPr lang="en-US" sz="1600" dirty="0">
                          <a:effectLst/>
                        </a:rPr>
                        <a:t>State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ctr">
                        <a:lnSpc>
                          <a:spcPct val="110000"/>
                        </a:lnSpc>
                        <a:spcBef>
                          <a:spcPts val="0"/>
                        </a:spcBef>
                        <a:spcAft>
                          <a:spcPts val="0"/>
                        </a:spcAft>
                      </a:pPr>
                      <a:r>
                        <a:rPr lang="en-US" sz="1600" dirty="0">
                          <a:effectLst/>
                        </a:rPr>
                        <a:t>Vehicle</a:t>
                      </a:r>
                    </a:p>
                    <a:p>
                      <a:pPr marL="0" marR="0" algn="ctr">
                        <a:lnSpc>
                          <a:spcPct val="110000"/>
                        </a:lnSpc>
                        <a:spcBef>
                          <a:spcPts val="0"/>
                        </a:spcBef>
                        <a:spcAft>
                          <a:spcPts val="0"/>
                        </a:spcAft>
                      </a:pPr>
                      <a:r>
                        <a:rPr lang="en-US" sz="1600" dirty="0">
                          <a:effectLst/>
                        </a:rPr>
                        <a:t>Mix Data Availability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gridSpan="2">
                  <a:txBody>
                    <a:bodyPr/>
                    <a:lstStyle/>
                    <a:p>
                      <a:pPr marL="0" marR="0" algn="ctr">
                        <a:lnSpc>
                          <a:spcPct val="110000"/>
                        </a:lnSpc>
                        <a:spcBef>
                          <a:spcPts val="0"/>
                        </a:spcBef>
                        <a:spcAft>
                          <a:spcPts val="0"/>
                        </a:spcAft>
                      </a:pPr>
                      <a:r>
                        <a:rPr lang="en-US" sz="1600" dirty="0">
                          <a:effectLst/>
                        </a:rPr>
                        <a:t>Vehicle Classification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hMerge="1">
                  <a:txBody>
                    <a:bodyPr/>
                    <a:lstStyle/>
                    <a:p>
                      <a:endParaRPr lang="en-US"/>
                    </a:p>
                  </a:txBody>
                  <a:tcPr/>
                </a:tc>
                <a:tc rowSpan="2">
                  <a:txBody>
                    <a:bodyPr/>
                    <a:lstStyle/>
                    <a:p>
                      <a:pPr marL="0" marR="0" algn="ctr">
                        <a:lnSpc>
                          <a:spcPct val="110000"/>
                        </a:lnSpc>
                        <a:spcBef>
                          <a:spcPts val="0"/>
                        </a:spcBef>
                        <a:spcAft>
                          <a:spcPts val="0"/>
                        </a:spcAft>
                      </a:pPr>
                      <a:r>
                        <a:rPr lang="en-US" sz="1600" dirty="0">
                          <a:effectLst/>
                        </a:rPr>
                        <a:t>Data Used </a:t>
                      </a:r>
                    </a:p>
                    <a:p>
                      <a:pPr marL="0" marR="0" algn="ctr">
                        <a:lnSpc>
                          <a:spcPct val="110000"/>
                        </a:lnSpc>
                        <a:spcBef>
                          <a:spcPts val="0"/>
                        </a:spcBef>
                        <a:spcAft>
                          <a:spcPts val="0"/>
                        </a:spcAft>
                      </a:pPr>
                      <a:r>
                        <a:rPr lang="en-US" sz="1600" dirty="0">
                          <a:effectLst/>
                        </a:rPr>
                        <a:t>for Models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ctr">
                        <a:lnSpc>
                          <a:spcPct val="110000"/>
                        </a:lnSpc>
                        <a:spcBef>
                          <a:spcPts val="0"/>
                        </a:spcBef>
                        <a:spcAft>
                          <a:spcPts val="0"/>
                        </a:spcAft>
                      </a:pPr>
                      <a:r>
                        <a:rPr lang="en-US" sz="1600" dirty="0">
                          <a:effectLst/>
                        </a:rPr>
                        <a:t>Source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extLst>
                  <a:ext uri="{0D108BD9-81ED-4DB2-BD59-A6C34878D82A}">
                    <a16:rowId xmlns:a16="http://schemas.microsoft.com/office/drawing/2014/main" val="3905904419"/>
                  </a:ext>
                </a:extLst>
              </a:tr>
              <a:tr h="554830">
                <a:tc vMerge="1">
                  <a:txBody>
                    <a:bodyPr/>
                    <a:lstStyle/>
                    <a:p>
                      <a:endParaRPr lang="en-US"/>
                    </a:p>
                  </a:txBody>
                  <a:tcPr/>
                </a:tc>
                <a:tc vMerge="1">
                  <a:txBody>
                    <a:bodyPr/>
                    <a:lstStyle/>
                    <a:p>
                      <a:endParaRPr lang="en-US"/>
                    </a:p>
                  </a:txBody>
                  <a:tcPr/>
                </a:tc>
                <a:tc>
                  <a:txBody>
                    <a:bodyPr/>
                    <a:lstStyle/>
                    <a:p>
                      <a:pPr marL="0" marR="0" algn="ctr">
                        <a:lnSpc>
                          <a:spcPct val="110000"/>
                        </a:lnSpc>
                        <a:spcBef>
                          <a:spcPts val="0"/>
                        </a:spcBef>
                        <a:spcAft>
                          <a:spcPts val="0"/>
                        </a:spcAft>
                      </a:pPr>
                      <a:r>
                        <a:rPr lang="en-US" sz="1600" dirty="0">
                          <a:effectLst/>
                        </a:rPr>
                        <a:t>Coarse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ctr">
                        <a:lnSpc>
                          <a:spcPct val="110000"/>
                        </a:lnSpc>
                        <a:spcBef>
                          <a:spcPts val="0"/>
                        </a:spcBef>
                        <a:spcAft>
                          <a:spcPts val="0"/>
                        </a:spcAft>
                      </a:pPr>
                      <a:r>
                        <a:rPr lang="en-US" sz="1600" dirty="0">
                          <a:effectLst/>
                        </a:rPr>
                        <a:t>Fine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63715134"/>
                  </a:ext>
                </a:extLst>
              </a:tr>
              <a:tr h="256662">
                <a:tc gridSpan="6">
                  <a:txBody>
                    <a:bodyPr/>
                    <a:lstStyle/>
                    <a:p>
                      <a:pPr marL="0" marR="0" algn="just">
                        <a:lnSpc>
                          <a:spcPct val="110000"/>
                        </a:lnSpc>
                        <a:spcBef>
                          <a:spcPts val="0"/>
                        </a:spcBef>
                        <a:spcAft>
                          <a:spcPts val="0"/>
                        </a:spcAft>
                      </a:pPr>
                      <a:r>
                        <a:rPr lang="en-US" sz="1600" dirty="0">
                          <a:effectLst/>
                        </a:rPr>
                        <a:t>HSIS States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8486471"/>
                  </a:ext>
                </a:extLst>
              </a:tr>
              <a:tr h="256530">
                <a:tc rowSpan="2">
                  <a:txBody>
                    <a:bodyPr/>
                    <a:lstStyle/>
                    <a:p>
                      <a:pPr marL="95250" marR="0" algn="l">
                        <a:lnSpc>
                          <a:spcPct val="110000"/>
                        </a:lnSpc>
                        <a:spcBef>
                          <a:spcPts val="0"/>
                        </a:spcBef>
                        <a:spcAft>
                          <a:spcPts val="0"/>
                        </a:spcAft>
                      </a:pPr>
                      <a:r>
                        <a:rPr lang="en-US" sz="1600" dirty="0">
                          <a:effectLst/>
                        </a:rPr>
                        <a:t>California</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Available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Car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Observed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CDOT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extLst>
                  <a:ext uri="{0D108BD9-81ED-4DB2-BD59-A6C34878D82A}">
                    <a16:rowId xmlns:a16="http://schemas.microsoft.com/office/drawing/2014/main" val="2674973558"/>
                  </a:ext>
                </a:extLst>
              </a:tr>
              <a:tr h="256530">
                <a:tc vMerge="1">
                  <a:txBody>
                    <a:bodyPr/>
                    <a:lstStyle/>
                    <a:p>
                      <a:endParaRPr lang="en-US"/>
                    </a:p>
                  </a:txBody>
                  <a:tcPr/>
                </a:tc>
                <a:tc vMerge="1">
                  <a:txBody>
                    <a:bodyPr/>
                    <a:lstStyle/>
                    <a:p>
                      <a:endParaRPr lang="en-US"/>
                    </a:p>
                  </a:txBody>
                  <a:tcPr/>
                </a:tc>
                <a:tc>
                  <a:txBody>
                    <a:bodyPr/>
                    <a:lstStyle/>
                    <a:p>
                      <a:pPr marL="0" marR="0" algn="l">
                        <a:lnSpc>
                          <a:spcPct val="110000"/>
                        </a:lnSpc>
                        <a:spcBef>
                          <a:spcPts val="0"/>
                        </a:spcBef>
                        <a:spcAft>
                          <a:spcPts val="0"/>
                        </a:spcAft>
                      </a:pPr>
                      <a:r>
                        <a:rPr lang="en-US" sz="1600" dirty="0">
                          <a:effectLst/>
                        </a:rPr>
                        <a:t>Truck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Two axle, three axle, four axle, five axle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37709339"/>
                  </a:ext>
                </a:extLst>
              </a:tr>
              <a:tr h="256530">
                <a:tc rowSpan="2">
                  <a:txBody>
                    <a:bodyPr/>
                    <a:lstStyle/>
                    <a:p>
                      <a:pPr marL="95250" marR="0" algn="l">
                        <a:lnSpc>
                          <a:spcPct val="110000"/>
                        </a:lnSpc>
                        <a:spcBef>
                          <a:spcPts val="0"/>
                        </a:spcBef>
                        <a:spcAft>
                          <a:spcPts val="0"/>
                        </a:spcAft>
                      </a:pPr>
                      <a:r>
                        <a:rPr lang="en-US" sz="1600" dirty="0">
                          <a:effectLst/>
                        </a:rPr>
                        <a:t>Illinois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Available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Car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Observed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IDOT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extLst>
                  <a:ext uri="{0D108BD9-81ED-4DB2-BD59-A6C34878D82A}">
                    <a16:rowId xmlns:a16="http://schemas.microsoft.com/office/drawing/2014/main" val="3580236967"/>
                  </a:ext>
                </a:extLst>
              </a:tr>
              <a:tr h="256530">
                <a:tc vMerge="1">
                  <a:txBody>
                    <a:bodyPr/>
                    <a:lstStyle/>
                    <a:p>
                      <a:endParaRPr lang="en-US"/>
                    </a:p>
                  </a:txBody>
                  <a:tcPr/>
                </a:tc>
                <a:tc vMerge="1">
                  <a:txBody>
                    <a:bodyPr/>
                    <a:lstStyle/>
                    <a:p>
                      <a:endParaRPr lang="en-US"/>
                    </a:p>
                  </a:txBody>
                  <a:tcPr/>
                </a:tc>
                <a:tc>
                  <a:txBody>
                    <a:bodyPr/>
                    <a:lstStyle/>
                    <a:p>
                      <a:pPr marL="0" marR="0" algn="l">
                        <a:lnSpc>
                          <a:spcPct val="110000"/>
                        </a:lnSpc>
                        <a:spcBef>
                          <a:spcPts val="0"/>
                        </a:spcBef>
                        <a:spcAft>
                          <a:spcPts val="0"/>
                        </a:spcAft>
                      </a:pPr>
                      <a:r>
                        <a:rPr lang="en-US" sz="1600" dirty="0">
                          <a:effectLst/>
                        </a:rPr>
                        <a:t>Truck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Single unit, multi-unit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20150910"/>
                  </a:ext>
                </a:extLst>
              </a:tr>
              <a:tr h="256530">
                <a:tc rowSpan="2">
                  <a:txBody>
                    <a:bodyPr/>
                    <a:lstStyle/>
                    <a:p>
                      <a:pPr marL="95250" marR="0" algn="l">
                        <a:lnSpc>
                          <a:spcPct val="110000"/>
                        </a:lnSpc>
                        <a:spcBef>
                          <a:spcPts val="0"/>
                        </a:spcBef>
                        <a:spcAft>
                          <a:spcPts val="0"/>
                        </a:spcAft>
                      </a:pPr>
                      <a:r>
                        <a:rPr lang="en-US" sz="1600" dirty="0">
                          <a:effectLst/>
                        </a:rPr>
                        <a:t>Minnesota</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Available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Car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Observed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MNDOT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extLst>
                  <a:ext uri="{0D108BD9-81ED-4DB2-BD59-A6C34878D82A}">
                    <a16:rowId xmlns:a16="http://schemas.microsoft.com/office/drawing/2014/main" val="1126421115"/>
                  </a:ext>
                </a:extLst>
              </a:tr>
              <a:tr h="256530">
                <a:tc vMerge="1">
                  <a:txBody>
                    <a:bodyPr/>
                    <a:lstStyle/>
                    <a:p>
                      <a:endParaRPr lang="en-US"/>
                    </a:p>
                  </a:txBody>
                  <a:tcPr/>
                </a:tc>
                <a:tc vMerge="1">
                  <a:txBody>
                    <a:bodyPr/>
                    <a:lstStyle/>
                    <a:p>
                      <a:endParaRPr lang="en-US"/>
                    </a:p>
                  </a:txBody>
                  <a:tcPr/>
                </a:tc>
                <a:tc>
                  <a:txBody>
                    <a:bodyPr/>
                    <a:lstStyle/>
                    <a:p>
                      <a:pPr marL="0" marR="0" algn="l">
                        <a:lnSpc>
                          <a:spcPct val="110000"/>
                        </a:lnSpc>
                        <a:spcBef>
                          <a:spcPts val="0"/>
                        </a:spcBef>
                        <a:spcAft>
                          <a:spcPts val="0"/>
                        </a:spcAft>
                      </a:pPr>
                      <a:r>
                        <a:rPr lang="en-US" sz="1600" dirty="0">
                          <a:effectLst/>
                        </a:rPr>
                        <a:t>Truck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Single unit, combination unit truck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520976097"/>
                  </a:ext>
                </a:extLst>
              </a:tr>
              <a:tr h="256530">
                <a:tc rowSpan="2">
                  <a:txBody>
                    <a:bodyPr/>
                    <a:lstStyle/>
                    <a:p>
                      <a:pPr marL="95250" marR="0" algn="l">
                        <a:lnSpc>
                          <a:spcPct val="110000"/>
                        </a:lnSpc>
                        <a:spcBef>
                          <a:spcPts val="0"/>
                        </a:spcBef>
                        <a:spcAft>
                          <a:spcPts val="0"/>
                        </a:spcAft>
                      </a:pPr>
                      <a:r>
                        <a:rPr lang="en-US" sz="1600" dirty="0">
                          <a:effectLst/>
                        </a:rPr>
                        <a:t>Washington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Available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Car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Observed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WSDOT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extLst>
                  <a:ext uri="{0D108BD9-81ED-4DB2-BD59-A6C34878D82A}">
                    <a16:rowId xmlns:a16="http://schemas.microsoft.com/office/drawing/2014/main" val="1637748805"/>
                  </a:ext>
                </a:extLst>
              </a:tr>
              <a:tr h="256530">
                <a:tc vMerge="1">
                  <a:txBody>
                    <a:bodyPr/>
                    <a:lstStyle/>
                    <a:p>
                      <a:endParaRPr lang="en-US"/>
                    </a:p>
                  </a:txBody>
                  <a:tcPr/>
                </a:tc>
                <a:tc vMerge="1">
                  <a:txBody>
                    <a:bodyPr/>
                    <a:lstStyle/>
                    <a:p>
                      <a:endParaRPr lang="en-US"/>
                    </a:p>
                  </a:txBody>
                  <a:tcPr/>
                </a:tc>
                <a:tc>
                  <a:txBody>
                    <a:bodyPr/>
                    <a:lstStyle/>
                    <a:p>
                      <a:pPr marL="0" marR="0" algn="l">
                        <a:lnSpc>
                          <a:spcPct val="110000"/>
                        </a:lnSpc>
                        <a:spcBef>
                          <a:spcPts val="0"/>
                        </a:spcBef>
                        <a:spcAft>
                          <a:spcPts val="0"/>
                        </a:spcAft>
                      </a:pPr>
                      <a:r>
                        <a:rPr lang="en-US" sz="1600" dirty="0">
                          <a:effectLst/>
                        </a:rPr>
                        <a:t>Truck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Single unit, double unit and triple unit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91101318"/>
                  </a:ext>
                </a:extLst>
              </a:tr>
              <a:tr h="256662">
                <a:tc gridSpan="6">
                  <a:txBody>
                    <a:bodyPr/>
                    <a:lstStyle/>
                    <a:p>
                      <a:pPr marL="0" marR="0" algn="l">
                        <a:lnSpc>
                          <a:spcPct val="110000"/>
                        </a:lnSpc>
                        <a:spcBef>
                          <a:spcPts val="0"/>
                        </a:spcBef>
                        <a:spcAft>
                          <a:spcPts val="0"/>
                        </a:spcAft>
                      </a:pPr>
                      <a:r>
                        <a:rPr lang="en-US" sz="1600" dirty="0">
                          <a:effectLst/>
                        </a:rPr>
                        <a:t>Non-HSIS States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7384090"/>
                  </a:ext>
                </a:extLst>
              </a:tr>
              <a:tr h="256530">
                <a:tc rowSpan="2">
                  <a:txBody>
                    <a:bodyPr/>
                    <a:lstStyle/>
                    <a:p>
                      <a:pPr marL="95250" marR="0" algn="l">
                        <a:lnSpc>
                          <a:spcPct val="110000"/>
                        </a:lnSpc>
                        <a:spcBef>
                          <a:spcPts val="0"/>
                        </a:spcBef>
                        <a:spcAft>
                          <a:spcPts val="0"/>
                        </a:spcAft>
                      </a:pPr>
                      <a:r>
                        <a:rPr lang="en-US" sz="1600" dirty="0">
                          <a:effectLst/>
                        </a:rPr>
                        <a:t>Connecticut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Not Available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Car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Generated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QIE technique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extLst>
                  <a:ext uri="{0D108BD9-81ED-4DB2-BD59-A6C34878D82A}">
                    <a16:rowId xmlns:a16="http://schemas.microsoft.com/office/drawing/2014/main" val="558720523"/>
                  </a:ext>
                </a:extLst>
              </a:tr>
              <a:tr h="277415">
                <a:tc vMerge="1">
                  <a:txBody>
                    <a:bodyPr/>
                    <a:lstStyle/>
                    <a:p>
                      <a:endParaRPr lang="en-US"/>
                    </a:p>
                  </a:txBody>
                  <a:tcPr/>
                </a:tc>
                <a:tc vMerge="1">
                  <a:txBody>
                    <a:bodyPr/>
                    <a:lstStyle/>
                    <a:p>
                      <a:endParaRPr lang="en-US"/>
                    </a:p>
                  </a:txBody>
                  <a:tcPr/>
                </a:tc>
                <a:tc>
                  <a:txBody>
                    <a:bodyPr/>
                    <a:lstStyle/>
                    <a:p>
                      <a:pPr marL="0" marR="0" algn="l">
                        <a:lnSpc>
                          <a:spcPct val="110000"/>
                        </a:lnSpc>
                        <a:spcBef>
                          <a:spcPts val="0"/>
                        </a:spcBef>
                        <a:spcAft>
                          <a:spcPts val="0"/>
                        </a:spcAft>
                      </a:pPr>
                      <a:r>
                        <a:rPr lang="en-US" sz="1600" dirty="0">
                          <a:effectLst/>
                        </a:rPr>
                        <a:t>Truck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21569723"/>
                  </a:ext>
                </a:extLst>
              </a:tr>
              <a:tr h="256530">
                <a:tc rowSpan="2">
                  <a:txBody>
                    <a:bodyPr/>
                    <a:lstStyle/>
                    <a:p>
                      <a:pPr marL="95250" marR="0" algn="l">
                        <a:lnSpc>
                          <a:spcPct val="110000"/>
                        </a:lnSpc>
                        <a:spcBef>
                          <a:spcPts val="0"/>
                        </a:spcBef>
                        <a:spcAft>
                          <a:spcPts val="0"/>
                        </a:spcAft>
                      </a:pPr>
                      <a:r>
                        <a:rPr lang="en-US" sz="1600" dirty="0">
                          <a:effectLst/>
                        </a:rPr>
                        <a:t>Florida</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Available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Car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Observed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FDOT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extLst>
                  <a:ext uri="{0D108BD9-81ED-4DB2-BD59-A6C34878D82A}">
                    <a16:rowId xmlns:a16="http://schemas.microsoft.com/office/drawing/2014/main" val="3941301921"/>
                  </a:ext>
                </a:extLst>
              </a:tr>
              <a:tr h="256530">
                <a:tc vMerge="1">
                  <a:txBody>
                    <a:bodyPr/>
                    <a:lstStyle/>
                    <a:p>
                      <a:endParaRPr lang="en-US"/>
                    </a:p>
                  </a:txBody>
                  <a:tcPr/>
                </a:tc>
                <a:tc vMerge="1">
                  <a:txBody>
                    <a:bodyPr/>
                    <a:lstStyle/>
                    <a:p>
                      <a:endParaRPr lang="en-US"/>
                    </a:p>
                  </a:txBody>
                  <a:tcPr/>
                </a:tc>
                <a:tc>
                  <a:txBody>
                    <a:bodyPr/>
                    <a:lstStyle/>
                    <a:p>
                      <a:pPr marL="0" marR="0" algn="l">
                        <a:lnSpc>
                          <a:spcPct val="110000"/>
                        </a:lnSpc>
                        <a:spcBef>
                          <a:spcPts val="0"/>
                        </a:spcBef>
                        <a:spcAft>
                          <a:spcPts val="0"/>
                        </a:spcAft>
                      </a:pPr>
                      <a:r>
                        <a:rPr lang="en-US" sz="1600" dirty="0">
                          <a:effectLst/>
                        </a:rPr>
                        <a:t>Truck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10448091"/>
                  </a:ext>
                </a:extLst>
              </a:tr>
              <a:tr h="256530">
                <a:tc rowSpan="2">
                  <a:txBody>
                    <a:bodyPr/>
                    <a:lstStyle/>
                    <a:p>
                      <a:pPr marL="95250" marR="0" algn="l">
                        <a:lnSpc>
                          <a:spcPct val="110000"/>
                        </a:lnSpc>
                        <a:spcBef>
                          <a:spcPts val="0"/>
                        </a:spcBef>
                        <a:spcAft>
                          <a:spcPts val="0"/>
                        </a:spcAft>
                      </a:pPr>
                      <a:r>
                        <a:rPr lang="en-US" sz="1600" dirty="0">
                          <a:effectLst/>
                        </a:rPr>
                        <a:t>Texas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Available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Car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Observed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rowSpan="2">
                  <a:txBody>
                    <a:bodyPr/>
                    <a:lstStyle/>
                    <a:p>
                      <a:pPr marL="0" marR="0" algn="l">
                        <a:lnSpc>
                          <a:spcPct val="110000"/>
                        </a:lnSpc>
                        <a:spcBef>
                          <a:spcPts val="0"/>
                        </a:spcBef>
                        <a:spcAft>
                          <a:spcPts val="0"/>
                        </a:spcAft>
                      </a:pPr>
                      <a:r>
                        <a:rPr lang="en-US" sz="1600" dirty="0">
                          <a:effectLst/>
                        </a:rPr>
                        <a:t>TXDOT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extLst>
                  <a:ext uri="{0D108BD9-81ED-4DB2-BD59-A6C34878D82A}">
                    <a16:rowId xmlns:a16="http://schemas.microsoft.com/office/drawing/2014/main" val="1452542219"/>
                  </a:ext>
                </a:extLst>
              </a:tr>
              <a:tr h="256530">
                <a:tc vMerge="1">
                  <a:txBody>
                    <a:bodyPr/>
                    <a:lstStyle/>
                    <a:p>
                      <a:endParaRPr lang="en-US"/>
                    </a:p>
                  </a:txBody>
                  <a:tcPr/>
                </a:tc>
                <a:tc vMerge="1">
                  <a:txBody>
                    <a:bodyPr/>
                    <a:lstStyle/>
                    <a:p>
                      <a:endParaRPr lang="en-US"/>
                    </a:p>
                  </a:txBody>
                  <a:tcPr/>
                </a:tc>
                <a:tc>
                  <a:txBody>
                    <a:bodyPr/>
                    <a:lstStyle/>
                    <a:p>
                      <a:pPr marL="0" marR="0" algn="l">
                        <a:lnSpc>
                          <a:spcPct val="110000"/>
                        </a:lnSpc>
                        <a:spcBef>
                          <a:spcPts val="0"/>
                        </a:spcBef>
                        <a:spcAft>
                          <a:spcPts val="0"/>
                        </a:spcAft>
                      </a:pPr>
                      <a:r>
                        <a:rPr lang="en-US" sz="1600" dirty="0">
                          <a:effectLst/>
                        </a:rPr>
                        <a:t>Truck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a:txBody>
                    <a:bodyPr/>
                    <a:lstStyle/>
                    <a:p>
                      <a:pPr marL="0" marR="0" algn="l">
                        <a:lnSpc>
                          <a:spcPct val="110000"/>
                        </a:lnSpc>
                        <a:spcBef>
                          <a:spcPts val="0"/>
                        </a:spcBef>
                        <a:spcAft>
                          <a:spcPts val="0"/>
                        </a:spcAft>
                      </a:pPr>
                      <a:r>
                        <a:rPr lang="en-US" sz="1600" dirty="0">
                          <a:effectLst/>
                        </a:rPr>
                        <a:t>Single unit, combination truck</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32" marR="6032"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765039618"/>
                  </a:ext>
                </a:extLst>
              </a:tr>
            </a:tbl>
          </a:graphicData>
        </a:graphic>
      </p:graphicFrame>
    </p:spTree>
    <p:extLst>
      <p:ext uri="{BB962C8B-B14F-4D97-AF65-F5344CB8AC3E}">
        <p14:creationId xmlns:p14="http://schemas.microsoft.com/office/powerpoint/2010/main" val="134376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pPr algn="ctr"/>
            <a:r>
              <a:rPr lang="en-US" sz="4000" b="1"/>
              <a:t>NCHRP Project 22-49</a:t>
            </a:r>
            <a:br>
              <a:rPr lang="en-US" sz="4000" b="1" dirty="0"/>
            </a:br>
            <a:br>
              <a:rPr lang="en-US" sz="4000" b="1" dirty="0"/>
            </a:br>
            <a:r>
              <a:rPr lang="en-US" sz="4000" b="1" dirty="0"/>
              <a:t>The Effect of Vehicle Mix on Crash Frequency and Crash Severity</a:t>
            </a:r>
            <a:br>
              <a:rPr lang="en-US" sz="4000" b="1" dirty="0"/>
            </a:br>
            <a:br>
              <a:rPr lang="en-US" sz="4000" b="1" dirty="0"/>
            </a:br>
            <a:endParaRPr lang="en-US" sz="4000" dirty="0"/>
          </a:p>
        </p:txBody>
      </p:sp>
      <p:sp>
        <p:nvSpPr>
          <p:cNvPr id="8" name="Subtitle 7"/>
          <p:cNvSpPr>
            <a:spLocks noGrp="1"/>
          </p:cNvSpPr>
          <p:nvPr>
            <p:ph type="subTitle" idx="1"/>
          </p:nvPr>
        </p:nvSpPr>
        <p:spPr/>
        <p:txBody>
          <a:bodyPr/>
          <a:lstStyle/>
          <a:p>
            <a:pPr algn="ctr"/>
            <a:r>
              <a:rPr lang="en-US" sz="2400" dirty="0"/>
              <a:t>Project Final Presentation</a:t>
            </a:r>
          </a:p>
          <a:p>
            <a:pPr algn="ctr"/>
            <a:r>
              <a:rPr lang="en-US" sz="2400" dirty="0"/>
              <a:t>November 2023</a:t>
            </a:r>
            <a:endParaRPr lang="en-US" dirty="0"/>
          </a:p>
        </p:txBody>
      </p:sp>
    </p:spTree>
    <p:extLst>
      <p:ext uri="{BB962C8B-B14F-4D97-AF65-F5344CB8AC3E}">
        <p14:creationId xmlns:p14="http://schemas.microsoft.com/office/powerpoint/2010/main" val="1942382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3EBB9-54B7-47F2-B93E-125528E6A5C2}"/>
              </a:ext>
            </a:extLst>
          </p:cNvPr>
          <p:cNvSpPr>
            <a:spLocks noGrp="1"/>
          </p:cNvSpPr>
          <p:nvPr>
            <p:ph type="title"/>
          </p:nvPr>
        </p:nvSpPr>
        <p:spPr/>
        <p:txBody>
          <a:bodyPr/>
          <a:lstStyle/>
          <a:p>
            <a:r>
              <a:rPr lang="en-US" dirty="0"/>
              <a:t>Approach and Assumptions of Vehicle Mix Data</a:t>
            </a:r>
          </a:p>
        </p:txBody>
      </p:sp>
      <p:sp>
        <p:nvSpPr>
          <p:cNvPr id="3" name="Content Placeholder 2">
            <a:extLst>
              <a:ext uri="{FF2B5EF4-FFF2-40B4-BE49-F238E27FC236}">
                <a16:creationId xmlns:a16="http://schemas.microsoft.com/office/drawing/2014/main" id="{B28FC465-16EA-4936-9FE0-DD018AB9A984}"/>
              </a:ext>
            </a:extLst>
          </p:cNvPr>
          <p:cNvSpPr>
            <a:spLocks noGrp="1"/>
          </p:cNvSpPr>
          <p:nvPr>
            <p:ph idx="1"/>
          </p:nvPr>
        </p:nvSpPr>
        <p:spPr/>
        <p:txBody>
          <a:bodyPr>
            <a:normAutofit lnSpcReduction="10000"/>
          </a:bodyPr>
          <a:lstStyle/>
          <a:p>
            <a:r>
              <a:rPr lang="en-US" dirty="0"/>
              <a:t>We employed state specific GIS data</a:t>
            </a:r>
          </a:p>
          <a:p>
            <a:pPr lvl="1"/>
            <a:r>
              <a:rPr lang="en-US" dirty="0"/>
              <a:t>Developed approaches to match the nearest sections in GIS using proximity tools</a:t>
            </a:r>
          </a:p>
          <a:p>
            <a:pPr lvl="1"/>
            <a:endParaRPr lang="en-US" dirty="0"/>
          </a:p>
          <a:p>
            <a:r>
              <a:rPr lang="en-US" dirty="0"/>
              <a:t>When data for the exact crash year was not available, AADT data for the crash year was employed along with the truck percentage from the nearest years (with an upper limit of 2years) to get truck AADT</a:t>
            </a:r>
          </a:p>
          <a:p>
            <a:endParaRPr lang="en-US" dirty="0"/>
          </a:p>
          <a:p>
            <a:r>
              <a:rPr lang="en-US" dirty="0"/>
              <a:t>For jurisdictions without any Truck data, we employed Quasi-induced Exposure method to generate data (for Connecticut)</a:t>
            </a:r>
          </a:p>
          <a:p>
            <a:endParaRPr lang="en-US" dirty="0"/>
          </a:p>
        </p:txBody>
      </p:sp>
      <p:sp>
        <p:nvSpPr>
          <p:cNvPr id="4" name="Footer Placeholder 3">
            <a:extLst>
              <a:ext uri="{FF2B5EF4-FFF2-40B4-BE49-F238E27FC236}">
                <a16:creationId xmlns:a16="http://schemas.microsoft.com/office/drawing/2014/main" id="{3D069119-82B1-4CBB-87FA-814ED5076DCD}"/>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EB2FBB49-6E77-40BE-AD48-6A6189947963}"/>
              </a:ext>
            </a:extLst>
          </p:cNvPr>
          <p:cNvSpPr>
            <a:spLocks noGrp="1"/>
          </p:cNvSpPr>
          <p:nvPr>
            <p:ph type="sldNum" sz="quarter" idx="12"/>
          </p:nvPr>
        </p:nvSpPr>
        <p:spPr/>
        <p:txBody>
          <a:bodyPr/>
          <a:lstStyle/>
          <a:p>
            <a:fld id="{576012C1-3069-4AF3-BCE3-B426AE9E1E23}" type="slidenum">
              <a:rPr lang="en-US" smtClean="0"/>
              <a:pPr/>
              <a:t>20</a:t>
            </a:fld>
            <a:endParaRPr lang="en-US" dirty="0"/>
          </a:p>
        </p:txBody>
      </p:sp>
    </p:spTree>
    <p:extLst>
      <p:ext uri="{BB962C8B-B14F-4D97-AF65-F5344CB8AC3E}">
        <p14:creationId xmlns:p14="http://schemas.microsoft.com/office/powerpoint/2010/main" val="2183118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D044D-D70B-2385-B255-49472AF09805}"/>
              </a:ext>
            </a:extLst>
          </p:cNvPr>
          <p:cNvSpPr>
            <a:spLocks noGrp="1"/>
          </p:cNvSpPr>
          <p:nvPr>
            <p:ph type="title"/>
          </p:nvPr>
        </p:nvSpPr>
        <p:spPr/>
        <p:txBody>
          <a:bodyPr/>
          <a:lstStyle/>
          <a:p>
            <a:r>
              <a:rPr lang="en-US" dirty="0"/>
              <a:t>Generating Vehicle Mix Data</a:t>
            </a:r>
          </a:p>
        </p:txBody>
      </p:sp>
      <p:sp>
        <p:nvSpPr>
          <p:cNvPr id="3" name="Content Placeholder 2">
            <a:extLst>
              <a:ext uri="{FF2B5EF4-FFF2-40B4-BE49-F238E27FC236}">
                <a16:creationId xmlns:a16="http://schemas.microsoft.com/office/drawing/2014/main" id="{90EB1284-7E69-C80D-1159-63F6460AAE93}"/>
              </a:ext>
            </a:extLst>
          </p:cNvPr>
          <p:cNvSpPr>
            <a:spLocks noGrp="1"/>
          </p:cNvSpPr>
          <p:nvPr>
            <p:ph idx="1"/>
          </p:nvPr>
        </p:nvSpPr>
        <p:spPr/>
        <p:txBody>
          <a:bodyPr>
            <a:normAutofit fontScale="92500" lnSpcReduction="10000"/>
          </a:bodyPr>
          <a:lstStyle/>
          <a:p>
            <a:r>
              <a:rPr lang="en-US" sz="2400" dirty="0">
                <a:latin typeface="+mj-lt"/>
              </a:rPr>
              <a:t>For </a:t>
            </a:r>
            <a:r>
              <a:rPr lang="en-US" sz="2400" b="1" dirty="0">
                <a:latin typeface="+mj-lt"/>
              </a:rPr>
              <a:t>Connecticut</a:t>
            </a:r>
            <a:r>
              <a:rPr lang="en-US" sz="2400" dirty="0">
                <a:latin typeface="+mj-lt"/>
              </a:rPr>
              <a:t>, we </a:t>
            </a:r>
            <a:r>
              <a:rPr lang="en-US" sz="2400" b="1" dirty="0">
                <a:latin typeface="+mj-lt"/>
              </a:rPr>
              <a:t>do not </a:t>
            </a:r>
            <a:r>
              <a:rPr lang="en-US" sz="2400" dirty="0">
                <a:latin typeface="+mj-lt"/>
              </a:rPr>
              <a:t>have information on vehicle mix</a:t>
            </a:r>
          </a:p>
          <a:p>
            <a:r>
              <a:rPr lang="en-US" dirty="0">
                <a:latin typeface="+mj-lt"/>
              </a:rPr>
              <a:t>We adopted the </a:t>
            </a:r>
            <a:r>
              <a:rPr lang="en-US" sz="2600" b="1" dirty="0">
                <a:latin typeface="+mj-lt"/>
              </a:rPr>
              <a:t>QIE approach </a:t>
            </a:r>
            <a:r>
              <a:rPr lang="en-US" dirty="0">
                <a:latin typeface="+mj-lt"/>
              </a:rPr>
              <a:t>to generate vehicle mix data</a:t>
            </a:r>
          </a:p>
          <a:p>
            <a:pPr marL="0" indent="0">
              <a:buNone/>
            </a:pPr>
            <a:endParaRPr lang="en-US" sz="2400" dirty="0">
              <a:latin typeface="+mj-lt"/>
            </a:endParaRPr>
          </a:p>
          <a:p>
            <a:r>
              <a:rPr lang="en-US" sz="2400" b="1" dirty="0">
                <a:latin typeface="+mj-lt"/>
              </a:rPr>
              <a:t>Basic Idea</a:t>
            </a:r>
            <a:r>
              <a:rPr lang="en-US" sz="2400" dirty="0">
                <a:latin typeface="+mj-lt"/>
              </a:rPr>
              <a:t>: Proportion of a driver/vehicle category not at fault in two- or more-vehicle collisions is related to the exposure of that driver/vehicle category in the entire driving population at the location</a:t>
            </a:r>
          </a:p>
          <a:p>
            <a:pPr lvl="1"/>
            <a:r>
              <a:rPr lang="en-US" dirty="0">
                <a:latin typeface="+mj-lt"/>
              </a:rPr>
              <a:t> We </a:t>
            </a:r>
            <a:r>
              <a:rPr lang="en-US" b="1" dirty="0">
                <a:latin typeface="+mj-lt"/>
              </a:rPr>
              <a:t>aggregated</a:t>
            </a:r>
            <a:r>
              <a:rPr lang="en-US" dirty="0">
                <a:latin typeface="+mj-lt"/>
              </a:rPr>
              <a:t> nearby sites to get a large sample to estimate the </a:t>
            </a:r>
            <a:r>
              <a:rPr lang="en-US" b="1" dirty="0">
                <a:latin typeface="+mj-lt"/>
              </a:rPr>
              <a:t>proportions</a:t>
            </a:r>
          </a:p>
          <a:p>
            <a:pPr lvl="1"/>
            <a:r>
              <a:rPr lang="en-US" dirty="0">
                <a:latin typeface="+mj-lt"/>
              </a:rPr>
              <a:t> It allows us to accommodate vehicle information purely relying on </a:t>
            </a:r>
            <a:r>
              <a:rPr lang="en-US" b="1" dirty="0">
                <a:latin typeface="+mj-lt"/>
              </a:rPr>
              <a:t>crash data</a:t>
            </a:r>
            <a:endParaRPr lang="en-US" dirty="0">
              <a:latin typeface="+mj-lt"/>
            </a:endParaRPr>
          </a:p>
          <a:p>
            <a:pPr lvl="1"/>
            <a:r>
              <a:rPr lang="en-US" dirty="0">
                <a:latin typeface="+mj-lt"/>
              </a:rPr>
              <a:t> Further, the relative appropriateness of the approach can be easily evaluated</a:t>
            </a:r>
          </a:p>
          <a:p>
            <a:endParaRPr lang="en-US" dirty="0"/>
          </a:p>
        </p:txBody>
      </p:sp>
      <p:sp>
        <p:nvSpPr>
          <p:cNvPr id="4" name="Footer Placeholder 3">
            <a:extLst>
              <a:ext uri="{FF2B5EF4-FFF2-40B4-BE49-F238E27FC236}">
                <a16:creationId xmlns:a16="http://schemas.microsoft.com/office/drawing/2014/main" id="{FC6D3D9F-22A4-032B-7239-E0B1C67C4484}"/>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FB348F88-5742-8C98-70D0-CB6F47FCD792}"/>
              </a:ext>
            </a:extLst>
          </p:cNvPr>
          <p:cNvSpPr>
            <a:spLocks noGrp="1"/>
          </p:cNvSpPr>
          <p:nvPr>
            <p:ph type="sldNum" sz="quarter" idx="12"/>
          </p:nvPr>
        </p:nvSpPr>
        <p:spPr/>
        <p:txBody>
          <a:bodyPr/>
          <a:lstStyle/>
          <a:p>
            <a:fld id="{576012C1-3069-4AF3-BCE3-B426AE9E1E23}" type="slidenum">
              <a:rPr lang="en-US" smtClean="0"/>
              <a:pPr/>
              <a:t>21</a:t>
            </a:fld>
            <a:endParaRPr lang="en-US" dirty="0"/>
          </a:p>
        </p:txBody>
      </p:sp>
    </p:spTree>
    <p:extLst>
      <p:ext uri="{BB962C8B-B14F-4D97-AF65-F5344CB8AC3E}">
        <p14:creationId xmlns:p14="http://schemas.microsoft.com/office/powerpoint/2010/main" val="1537658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705FD-75D5-4514-96E9-69D4697CF61C}"/>
              </a:ext>
            </a:extLst>
          </p:cNvPr>
          <p:cNvSpPr>
            <a:spLocks noGrp="1"/>
          </p:cNvSpPr>
          <p:nvPr>
            <p:ph type="title"/>
          </p:nvPr>
        </p:nvSpPr>
        <p:spPr/>
        <p:txBody>
          <a:bodyPr/>
          <a:lstStyle/>
          <a:p>
            <a:r>
              <a:rPr lang="en-US" dirty="0"/>
              <a:t>Model Estimation with Truck Data</a:t>
            </a:r>
          </a:p>
        </p:txBody>
      </p:sp>
      <p:sp>
        <p:nvSpPr>
          <p:cNvPr id="3" name="Content Placeholder 2">
            <a:extLst>
              <a:ext uri="{FF2B5EF4-FFF2-40B4-BE49-F238E27FC236}">
                <a16:creationId xmlns:a16="http://schemas.microsoft.com/office/drawing/2014/main" id="{97255194-E23F-4038-B0DF-74DFFE032041}"/>
              </a:ext>
            </a:extLst>
          </p:cNvPr>
          <p:cNvSpPr>
            <a:spLocks noGrp="1"/>
          </p:cNvSpPr>
          <p:nvPr>
            <p:ph idx="1"/>
          </p:nvPr>
        </p:nvSpPr>
        <p:spPr>
          <a:xfrm>
            <a:off x="1261872" y="1828800"/>
            <a:ext cx="9692640" cy="4663440"/>
          </a:xfrm>
        </p:spPr>
        <p:txBody>
          <a:bodyPr>
            <a:normAutofit fontScale="85000" lnSpcReduction="10000"/>
          </a:bodyPr>
          <a:lstStyle/>
          <a:p>
            <a:r>
              <a:rPr lang="en-US" sz="2800" dirty="0"/>
              <a:t>Based on the data availability, we used following variables as </a:t>
            </a:r>
            <a:r>
              <a:rPr lang="en-US" sz="2800" b="1" dirty="0"/>
              <a:t>vehicle mix </a:t>
            </a:r>
            <a:r>
              <a:rPr lang="en-US" sz="2800" dirty="0"/>
              <a:t>data</a:t>
            </a:r>
          </a:p>
          <a:p>
            <a:pPr lvl="1"/>
            <a:r>
              <a:rPr lang="en-US" sz="2400" b="1" dirty="0"/>
              <a:t>%truck: </a:t>
            </a:r>
            <a:r>
              <a:rPr lang="en-US" sz="2400" dirty="0"/>
              <a:t>Truck AADT*100/AADT</a:t>
            </a:r>
          </a:p>
          <a:p>
            <a:pPr lvl="1"/>
            <a:r>
              <a:rPr lang="en-US" sz="2400" b="1" dirty="0"/>
              <a:t>%SUT: </a:t>
            </a:r>
            <a:r>
              <a:rPr lang="en-US" sz="2400" dirty="0"/>
              <a:t>Single unit truck AADT*100/AADT</a:t>
            </a:r>
          </a:p>
          <a:p>
            <a:pPr lvl="1"/>
            <a:r>
              <a:rPr lang="en-US" sz="2400" b="1" dirty="0"/>
              <a:t>%major road truck: </a:t>
            </a:r>
            <a:r>
              <a:rPr lang="en-US" sz="2400" dirty="0"/>
              <a:t>Truck AADT in major road*100/major road AADT</a:t>
            </a:r>
          </a:p>
          <a:p>
            <a:pPr lvl="1"/>
            <a:r>
              <a:rPr lang="en-US" sz="2400" b="1" dirty="0"/>
              <a:t>%major road truck: </a:t>
            </a:r>
            <a:r>
              <a:rPr lang="en-US" sz="2400" dirty="0"/>
              <a:t>Truck AADT in minor road*100/minor road AADT</a:t>
            </a:r>
          </a:p>
          <a:p>
            <a:pPr marL="274320" lvl="1" indent="0">
              <a:buNone/>
            </a:pPr>
            <a:endParaRPr lang="en-US" sz="2400" dirty="0"/>
          </a:p>
          <a:p>
            <a:r>
              <a:rPr lang="en-US" sz="2800" dirty="0"/>
              <a:t>To consider </a:t>
            </a:r>
            <a:r>
              <a:rPr lang="en-US" sz="2800" b="1" dirty="0"/>
              <a:t>additional forms </a:t>
            </a:r>
            <a:r>
              <a:rPr lang="en-US" sz="2800" dirty="0"/>
              <a:t>of truck traffic affecting crash counts</a:t>
            </a:r>
          </a:p>
          <a:p>
            <a:pPr lvl="1"/>
            <a:r>
              <a:rPr lang="en-US" sz="2400" dirty="0"/>
              <a:t>We tested for the impact of trucks in locations with high truck volume</a:t>
            </a:r>
          </a:p>
          <a:p>
            <a:pPr lvl="2"/>
            <a:r>
              <a:rPr lang="en-US" dirty="0"/>
              <a:t>These are locations with </a:t>
            </a:r>
            <a:r>
              <a:rPr lang="en-US" b="1" dirty="0"/>
              <a:t>truck proportion &gt;= 85th Percentile of truck traffic proportion</a:t>
            </a:r>
            <a:r>
              <a:rPr lang="en-US" dirty="0"/>
              <a:t> for the facility type</a:t>
            </a:r>
          </a:p>
          <a:p>
            <a:pPr lvl="2"/>
            <a:r>
              <a:rPr lang="en-US" dirty="0"/>
              <a:t>For Rural Arterial 2 Lane Undivided (RA2LUD) segments, the high truck 85</a:t>
            </a:r>
            <a:r>
              <a:rPr lang="en-US" baseline="30000" dirty="0"/>
              <a:t>th</a:t>
            </a:r>
            <a:r>
              <a:rPr lang="en-US" dirty="0"/>
              <a:t> percentile value was 20%. </a:t>
            </a:r>
          </a:p>
        </p:txBody>
      </p:sp>
      <p:sp>
        <p:nvSpPr>
          <p:cNvPr id="4" name="Footer Placeholder 3">
            <a:extLst>
              <a:ext uri="{FF2B5EF4-FFF2-40B4-BE49-F238E27FC236}">
                <a16:creationId xmlns:a16="http://schemas.microsoft.com/office/drawing/2014/main" id="{296B90B3-3161-4F2C-B6F8-671F6F83B000}"/>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4264B60E-DC72-43EE-BAA9-99484F6112B9}"/>
              </a:ext>
            </a:extLst>
          </p:cNvPr>
          <p:cNvSpPr>
            <a:spLocks noGrp="1"/>
          </p:cNvSpPr>
          <p:nvPr>
            <p:ph type="sldNum" sz="quarter" idx="12"/>
          </p:nvPr>
        </p:nvSpPr>
        <p:spPr/>
        <p:txBody>
          <a:bodyPr/>
          <a:lstStyle/>
          <a:p>
            <a:fld id="{576012C1-3069-4AF3-BCE3-B426AE9E1E23}" type="slidenum">
              <a:rPr lang="en-US" smtClean="0"/>
              <a:pPr/>
              <a:t>22</a:t>
            </a:fld>
            <a:endParaRPr lang="en-US" dirty="0"/>
          </a:p>
        </p:txBody>
      </p:sp>
    </p:spTree>
    <p:extLst>
      <p:ext uri="{BB962C8B-B14F-4D97-AF65-F5344CB8AC3E}">
        <p14:creationId xmlns:p14="http://schemas.microsoft.com/office/powerpoint/2010/main" val="440248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2">
            <a:extLst>
              <a:ext uri="{FF2B5EF4-FFF2-40B4-BE49-F238E27FC236}">
                <a16:creationId xmlns:a16="http://schemas.microsoft.com/office/drawing/2014/main" id="{51C303A1-FB13-F194-AB7C-30248010B2D3}"/>
              </a:ext>
            </a:extLst>
          </p:cNvPr>
          <p:cNvGraphicFramePr>
            <a:graphicFrameLocks noGrp="1"/>
          </p:cNvGraphicFramePr>
          <p:nvPr>
            <p:ph idx="1"/>
            <p:extLst>
              <p:ext uri="{D42A27DB-BD31-4B8C-83A1-F6EECF244321}">
                <p14:modId xmlns:p14="http://schemas.microsoft.com/office/powerpoint/2010/main" val="1400851245"/>
              </p:ext>
            </p:extLst>
          </p:nvPr>
        </p:nvGraphicFramePr>
        <p:xfrm>
          <a:off x="1071937" y="1205659"/>
          <a:ext cx="9858191" cy="4201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1EDFAA6C-E214-BBAD-F48B-B4909DADB206}"/>
              </a:ext>
            </a:extLst>
          </p:cNvPr>
          <p:cNvSpPr>
            <a:spLocks noGrp="1"/>
          </p:cNvSpPr>
          <p:nvPr>
            <p:ph type="title"/>
          </p:nvPr>
        </p:nvSpPr>
        <p:spPr/>
        <p:txBody>
          <a:bodyPr/>
          <a:lstStyle/>
          <a:p>
            <a:r>
              <a:rPr lang="en-US" dirty="0"/>
              <a:t>Model Frameworks</a:t>
            </a:r>
          </a:p>
        </p:txBody>
      </p:sp>
      <p:sp>
        <p:nvSpPr>
          <p:cNvPr id="25" name="Flowchart: Process 24">
            <a:extLst>
              <a:ext uri="{FF2B5EF4-FFF2-40B4-BE49-F238E27FC236}">
                <a16:creationId xmlns:a16="http://schemas.microsoft.com/office/drawing/2014/main" id="{78969ABD-6735-4AA1-9D94-CC8683D9A90F}"/>
              </a:ext>
            </a:extLst>
          </p:cNvPr>
          <p:cNvSpPr/>
          <p:nvPr/>
        </p:nvSpPr>
        <p:spPr>
          <a:xfrm>
            <a:off x="4462773" y="5053042"/>
            <a:ext cx="3266454" cy="1119158"/>
          </a:xfrm>
          <a:prstGeom prst="flowChartProcess">
            <a:avLst/>
          </a:prstGeom>
          <a:solidFill>
            <a:schemeClr val="accent6"/>
          </a:solidFill>
          <a:ln w="12700" cap="flat" cmpd="sng" algn="ctr">
            <a:solidFill>
              <a:schemeClr val="accent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chemeClr val="bg1"/>
                </a:solidFill>
                <a:effectLst/>
                <a:uLnTx/>
                <a:uFillTx/>
                <a:latin typeface="+mj-lt"/>
                <a:ea typeface="+mn-ea"/>
                <a:cs typeface="Arial" panose="020B0604020202020204" pitchFamily="34" charset="0"/>
              </a:rPr>
              <a:t>Test and finalize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chemeClr val="bg1"/>
                </a:solidFill>
                <a:effectLst/>
                <a:uLnTx/>
                <a:uFillTx/>
                <a:latin typeface="+mj-lt"/>
                <a:ea typeface="+mn-ea"/>
                <a:cs typeface="Arial" panose="020B0604020202020204" pitchFamily="34" charset="0"/>
              </a:rPr>
              <a:t>SPF and SDF with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chemeClr val="bg1"/>
                </a:solidFill>
                <a:effectLst/>
                <a:uLnTx/>
                <a:uFillTx/>
                <a:latin typeface="+mj-lt"/>
                <a:ea typeface="+mn-ea"/>
                <a:cs typeface="Arial" panose="020B0604020202020204" pitchFamily="34" charset="0"/>
              </a:rPr>
              <a:t>vehicle mix variables</a:t>
            </a:r>
            <a:endParaRPr kumimoji="0" lang="en-US" sz="2400" i="0" u="none" strike="noStrike" kern="0" cap="none" spc="0" normalizeH="0" baseline="0" noProof="0" dirty="0">
              <a:ln>
                <a:noFill/>
              </a:ln>
              <a:solidFill>
                <a:schemeClr val="bg1"/>
              </a:solidFill>
              <a:effectLst/>
              <a:uLnTx/>
              <a:uFillTx/>
              <a:latin typeface="+mj-lt"/>
              <a:ea typeface="+mn-ea"/>
            </a:endParaRPr>
          </a:p>
        </p:txBody>
      </p:sp>
      <p:cxnSp>
        <p:nvCxnSpPr>
          <p:cNvPr id="27" name="Straight Arrow Connector 26">
            <a:extLst>
              <a:ext uri="{FF2B5EF4-FFF2-40B4-BE49-F238E27FC236}">
                <a16:creationId xmlns:a16="http://schemas.microsoft.com/office/drawing/2014/main" id="{98D82554-96F6-9BD0-D5D5-FD61A7341741}"/>
              </a:ext>
            </a:extLst>
          </p:cNvPr>
          <p:cNvCxnSpPr>
            <a:cxnSpLocks/>
            <a:endCxn id="25" idx="1"/>
          </p:cNvCxnSpPr>
          <p:nvPr/>
        </p:nvCxnSpPr>
        <p:spPr>
          <a:xfrm>
            <a:off x="2772383" y="4348264"/>
            <a:ext cx="1690390" cy="1264357"/>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F389F39-F1D3-F54D-D143-ADC44B72479B}"/>
              </a:ext>
            </a:extLst>
          </p:cNvPr>
          <p:cNvCxnSpPr>
            <a:cxnSpLocks/>
          </p:cNvCxnSpPr>
          <p:nvPr/>
        </p:nvCxnSpPr>
        <p:spPr>
          <a:xfrm flipH="1">
            <a:off x="7729227" y="4348264"/>
            <a:ext cx="1589871" cy="1250993"/>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4C434157-558A-06A8-E9FC-B2A21173C5FC}"/>
              </a:ext>
            </a:extLst>
          </p:cNvPr>
          <p:cNvCxnSpPr>
            <a:cxnSpLocks/>
            <a:endCxn id="25" idx="0"/>
          </p:cNvCxnSpPr>
          <p:nvPr/>
        </p:nvCxnSpPr>
        <p:spPr>
          <a:xfrm>
            <a:off x="6096000" y="4351345"/>
            <a:ext cx="0" cy="701697"/>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528A9B28-2E0D-F23E-7031-F866E5105CB1}"/>
              </a:ext>
            </a:extLst>
          </p:cNvPr>
          <p:cNvSpPr>
            <a:spLocks noGrp="1"/>
          </p:cNvSpPr>
          <p:nvPr>
            <p:ph type="ftr" sz="quarter" idx="11"/>
          </p:nvPr>
        </p:nvSpPr>
        <p:spPr/>
        <p:txBody>
          <a:bodyPr/>
          <a:lstStyle/>
          <a:p>
            <a:r>
              <a:rPr lang="en-US" dirty="0"/>
              <a:t>Project Final Presentation </a:t>
            </a:r>
          </a:p>
        </p:txBody>
      </p:sp>
      <p:sp>
        <p:nvSpPr>
          <p:cNvPr id="8" name="Slide Number Placeholder 7">
            <a:extLst>
              <a:ext uri="{FF2B5EF4-FFF2-40B4-BE49-F238E27FC236}">
                <a16:creationId xmlns:a16="http://schemas.microsoft.com/office/drawing/2014/main" id="{F0AC18D6-87A3-4DFE-F719-C72E4054FF5E}"/>
              </a:ext>
            </a:extLst>
          </p:cNvPr>
          <p:cNvSpPr>
            <a:spLocks noGrp="1"/>
          </p:cNvSpPr>
          <p:nvPr>
            <p:ph type="sldNum" sz="quarter" idx="12"/>
          </p:nvPr>
        </p:nvSpPr>
        <p:spPr/>
        <p:txBody>
          <a:bodyPr/>
          <a:lstStyle/>
          <a:p>
            <a:fld id="{576012C1-3069-4AF3-BCE3-B426AE9E1E23}" type="slidenum">
              <a:rPr lang="en-US" smtClean="0"/>
              <a:pPr/>
              <a:t>23</a:t>
            </a:fld>
            <a:endParaRPr lang="en-US" dirty="0"/>
          </a:p>
        </p:txBody>
      </p:sp>
    </p:spTree>
    <p:extLst>
      <p:ext uri="{BB962C8B-B14F-4D97-AF65-F5344CB8AC3E}">
        <p14:creationId xmlns:p14="http://schemas.microsoft.com/office/powerpoint/2010/main" val="2202390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1D58D-BAD9-128B-B360-4089975A283C}"/>
              </a:ext>
            </a:extLst>
          </p:cNvPr>
          <p:cNvSpPr>
            <a:spLocks noGrp="1"/>
          </p:cNvSpPr>
          <p:nvPr>
            <p:ph type="title"/>
          </p:nvPr>
        </p:nvSpPr>
        <p:spPr/>
        <p:txBody>
          <a:bodyPr/>
          <a:lstStyle/>
          <a:p>
            <a:r>
              <a:rPr lang="en-US" dirty="0"/>
              <a:t>HSM Model</a:t>
            </a:r>
          </a:p>
        </p:txBody>
      </p:sp>
      <p:sp>
        <p:nvSpPr>
          <p:cNvPr id="3" name="Content Placeholder 2">
            <a:extLst>
              <a:ext uri="{FF2B5EF4-FFF2-40B4-BE49-F238E27FC236}">
                <a16:creationId xmlns:a16="http://schemas.microsoft.com/office/drawing/2014/main" id="{DA99E3B5-D277-D5A6-C7D9-A8E3356E4826}"/>
              </a:ext>
            </a:extLst>
          </p:cNvPr>
          <p:cNvSpPr>
            <a:spLocks noGrp="1"/>
          </p:cNvSpPr>
          <p:nvPr>
            <p:ph idx="1"/>
          </p:nvPr>
        </p:nvSpPr>
        <p:spPr/>
        <p:txBody>
          <a:bodyPr/>
          <a:lstStyle/>
          <a:p>
            <a:r>
              <a:rPr lang="en-US" dirty="0"/>
              <a:t>HSM models were estimated and used as benchmark for comparison of the newly developed model systems in terms of data fit and predictive ability.</a:t>
            </a:r>
          </a:p>
          <a:p>
            <a:endParaRPr lang="en-US" dirty="0"/>
          </a:p>
        </p:txBody>
      </p:sp>
      <p:sp>
        <p:nvSpPr>
          <p:cNvPr id="4" name="Footer Placeholder 3">
            <a:extLst>
              <a:ext uri="{FF2B5EF4-FFF2-40B4-BE49-F238E27FC236}">
                <a16:creationId xmlns:a16="http://schemas.microsoft.com/office/drawing/2014/main" id="{EFD5E907-466A-75ED-235E-E78352EB8465}"/>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4C33E875-A04E-5A5F-3C09-191B0609D1F4}"/>
              </a:ext>
            </a:extLst>
          </p:cNvPr>
          <p:cNvSpPr>
            <a:spLocks noGrp="1"/>
          </p:cNvSpPr>
          <p:nvPr>
            <p:ph type="sldNum" sz="quarter" idx="12"/>
          </p:nvPr>
        </p:nvSpPr>
        <p:spPr/>
        <p:txBody>
          <a:bodyPr/>
          <a:lstStyle/>
          <a:p>
            <a:fld id="{576012C1-3069-4AF3-BCE3-B426AE9E1E23}" type="slidenum">
              <a:rPr lang="en-US" smtClean="0"/>
              <a:pPr/>
              <a:t>24</a:t>
            </a:fld>
            <a:endParaRPr lang="en-US" dirty="0"/>
          </a:p>
        </p:txBody>
      </p:sp>
    </p:spTree>
    <p:extLst>
      <p:ext uri="{BB962C8B-B14F-4D97-AF65-F5344CB8AC3E}">
        <p14:creationId xmlns:p14="http://schemas.microsoft.com/office/powerpoint/2010/main" val="1325478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66ABF-C214-C476-1049-A52A89967ECC}"/>
              </a:ext>
            </a:extLst>
          </p:cNvPr>
          <p:cNvSpPr>
            <a:spLocks noGrp="1"/>
          </p:cNvSpPr>
          <p:nvPr>
            <p:ph type="title"/>
          </p:nvPr>
        </p:nvSpPr>
        <p:spPr/>
        <p:txBody>
          <a:bodyPr/>
          <a:lstStyle/>
          <a:p>
            <a:r>
              <a:rPr lang="en-US" dirty="0"/>
              <a:t>Multivariate Count Method</a:t>
            </a:r>
          </a:p>
        </p:txBody>
      </p:sp>
      <p:sp>
        <p:nvSpPr>
          <p:cNvPr id="4" name="Footer Placeholder 3">
            <a:extLst>
              <a:ext uri="{FF2B5EF4-FFF2-40B4-BE49-F238E27FC236}">
                <a16:creationId xmlns:a16="http://schemas.microsoft.com/office/drawing/2014/main" id="{24006E3D-C876-B585-2097-5805D55D1E64}"/>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028AD0E7-7D86-84E2-CB6B-49C6A1046CD0}"/>
              </a:ext>
            </a:extLst>
          </p:cNvPr>
          <p:cNvSpPr>
            <a:spLocks noGrp="1"/>
          </p:cNvSpPr>
          <p:nvPr>
            <p:ph type="sldNum" sz="quarter" idx="12"/>
          </p:nvPr>
        </p:nvSpPr>
        <p:spPr/>
        <p:txBody>
          <a:bodyPr/>
          <a:lstStyle/>
          <a:p>
            <a:fld id="{576012C1-3069-4AF3-BCE3-B426AE9E1E23}" type="slidenum">
              <a:rPr lang="en-US" smtClean="0"/>
              <a:pPr/>
              <a:t>25</a:t>
            </a:fld>
            <a:endParaRPr lang="en-US" dirty="0"/>
          </a:p>
        </p:txBody>
      </p:sp>
      <p:grpSp>
        <p:nvGrpSpPr>
          <p:cNvPr id="7" name="Group 6">
            <a:extLst>
              <a:ext uri="{FF2B5EF4-FFF2-40B4-BE49-F238E27FC236}">
                <a16:creationId xmlns:a16="http://schemas.microsoft.com/office/drawing/2014/main" id="{C3803C7A-57DA-DE63-1816-A894A898EE13}"/>
              </a:ext>
            </a:extLst>
          </p:cNvPr>
          <p:cNvGrpSpPr/>
          <p:nvPr/>
        </p:nvGrpSpPr>
        <p:grpSpPr>
          <a:xfrm>
            <a:off x="1037492" y="2385599"/>
            <a:ext cx="6965685" cy="2934137"/>
            <a:chOff x="1673352" y="2221992"/>
            <a:chExt cx="5560095" cy="2934137"/>
          </a:xfrm>
        </p:grpSpPr>
        <p:grpSp>
          <p:nvGrpSpPr>
            <p:cNvPr id="8" name="Group 7">
              <a:extLst>
                <a:ext uri="{FF2B5EF4-FFF2-40B4-BE49-F238E27FC236}">
                  <a16:creationId xmlns:a16="http://schemas.microsoft.com/office/drawing/2014/main" id="{C87741ED-921A-2A59-CDD7-8DEE35A82983}"/>
                </a:ext>
              </a:extLst>
            </p:cNvPr>
            <p:cNvGrpSpPr/>
            <p:nvPr/>
          </p:nvGrpSpPr>
          <p:grpSpPr>
            <a:xfrm>
              <a:off x="1673352" y="2221992"/>
              <a:ext cx="5560095" cy="1837706"/>
              <a:chOff x="4576486" y="2014198"/>
              <a:chExt cx="5560095" cy="1837706"/>
            </a:xfrm>
          </p:grpSpPr>
          <p:sp>
            <p:nvSpPr>
              <p:cNvPr id="11" name="TextBox 10">
                <a:extLst>
                  <a:ext uri="{FF2B5EF4-FFF2-40B4-BE49-F238E27FC236}">
                    <a16:creationId xmlns:a16="http://schemas.microsoft.com/office/drawing/2014/main" id="{D36FE541-CA3B-4F13-DAF3-6FA53CE993BC}"/>
                  </a:ext>
                </a:extLst>
              </p:cNvPr>
              <p:cNvSpPr txBox="1"/>
              <p:nvPr/>
            </p:nvSpPr>
            <p:spPr>
              <a:xfrm>
                <a:off x="8829774" y="3451794"/>
                <a:ext cx="1289304" cy="400110"/>
              </a:xfrm>
              <a:prstGeom prst="rect">
                <a:avLst/>
              </a:prstGeom>
              <a:noFill/>
            </p:spPr>
            <p:txBody>
              <a:bodyPr wrap="square" rtlCol="0">
                <a:spAutoFit/>
              </a:bodyPr>
              <a:lstStyle/>
              <a:p>
                <a:pPr algn="ctr"/>
                <a:r>
                  <a:rPr lang="en-US" sz="2000" dirty="0">
                    <a:latin typeface="+mj-lt"/>
                  </a:rPr>
                  <a:t>1</a:t>
                </a:r>
              </a:p>
            </p:txBody>
          </p:sp>
          <p:grpSp>
            <p:nvGrpSpPr>
              <p:cNvPr id="12" name="Group 11">
                <a:extLst>
                  <a:ext uri="{FF2B5EF4-FFF2-40B4-BE49-F238E27FC236}">
                    <a16:creationId xmlns:a16="http://schemas.microsoft.com/office/drawing/2014/main" id="{63A987DD-F5D4-0755-81D4-11A724EF5ABA}"/>
                  </a:ext>
                </a:extLst>
              </p:cNvPr>
              <p:cNvGrpSpPr/>
              <p:nvPr/>
            </p:nvGrpSpPr>
            <p:grpSpPr>
              <a:xfrm>
                <a:off x="4576486" y="2014198"/>
                <a:ext cx="2389926" cy="1837686"/>
                <a:chOff x="4576486" y="2014198"/>
                <a:chExt cx="2389926" cy="1837686"/>
              </a:xfrm>
            </p:grpSpPr>
            <p:sp>
              <p:nvSpPr>
                <p:cNvPr id="27" name="TextBox 26">
                  <a:extLst>
                    <a:ext uri="{FF2B5EF4-FFF2-40B4-BE49-F238E27FC236}">
                      <a16:creationId xmlns:a16="http://schemas.microsoft.com/office/drawing/2014/main" id="{A0CBED9C-BCDB-8540-F5BE-A39A7D691779}"/>
                    </a:ext>
                  </a:extLst>
                </p:cNvPr>
                <p:cNvSpPr txBox="1"/>
                <p:nvPr/>
              </p:nvSpPr>
              <p:spPr>
                <a:xfrm>
                  <a:off x="4576486" y="2024122"/>
                  <a:ext cx="1289304" cy="400110"/>
                </a:xfrm>
                <a:prstGeom prst="rect">
                  <a:avLst/>
                </a:prstGeom>
                <a:noFill/>
              </p:spPr>
              <p:txBody>
                <a:bodyPr wrap="square" rtlCol="0">
                  <a:spAutoFit/>
                </a:bodyPr>
                <a:lstStyle/>
                <a:p>
                  <a:pPr algn="ctr"/>
                  <a:r>
                    <a:rPr lang="en-US" sz="2000" b="1" dirty="0">
                      <a:solidFill>
                        <a:srgbClr val="7030A0"/>
                      </a:solidFill>
                      <a:latin typeface="+mj-lt"/>
                    </a:rPr>
                    <a:t>ID</a:t>
                  </a:r>
                </a:p>
              </p:txBody>
            </p:sp>
            <p:sp>
              <p:nvSpPr>
                <p:cNvPr id="28" name="TextBox 27">
                  <a:extLst>
                    <a:ext uri="{FF2B5EF4-FFF2-40B4-BE49-F238E27FC236}">
                      <a16:creationId xmlns:a16="http://schemas.microsoft.com/office/drawing/2014/main" id="{7B6343EB-EDE8-11A8-5904-F803EDA2FB2F}"/>
                    </a:ext>
                  </a:extLst>
                </p:cNvPr>
                <p:cNvSpPr txBox="1"/>
                <p:nvPr/>
              </p:nvSpPr>
              <p:spPr>
                <a:xfrm>
                  <a:off x="4576486" y="2435362"/>
                  <a:ext cx="1289304" cy="400110"/>
                </a:xfrm>
                <a:prstGeom prst="rect">
                  <a:avLst/>
                </a:prstGeom>
                <a:noFill/>
              </p:spPr>
              <p:txBody>
                <a:bodyPr wrap="square" rtlCol="0">
                  <a:spAutoFit/>
                </a:bodyPr>
                <a:lstStyle/>
                <a:p>
                  <a:pPr algn="ctr"/>
                  <a:r>
                    <a:rPr lang="en-US" sz="2000" dirty="0">
                      <a:latin typeface="+mj-lt"/>
                    </a:rPr>
                    <a:t>1</a:t>
                  </a:r>
                </a:p>
              </p:txBody>
            </p:sp>
            <p:sp>
              <p:nvSpPr>
                <p:cNvPr id="29" name="TextBox 28">
                  <a:extLst>
                    <a:ext uri="{FF2B5EF4-FFF2-40B4-BE49-F238E27FC236}">
                      <a16:creationId xmlns:a16="http://schemas.microsoft.com/office/drawing/2014/main" id="{B458B703-CEDA-BBCC-E1EF-9CC21B101D59}"/>
                    </a:ext>
                  </a:extLst>
                </p:cNvPr>
                <p:cNvSpPr txBox="1"/>
                <p:nvPr/>
              </p:nvSpPr>
              <p:spPr>
                <a:xfrm>
                  <a:off x="4576486" y="2762759"/>
                  <a:ext cx="1289304" cy="400110"/>
                </a:xfrm>
                <a:prstGeom prst="rect">
                  <a:avLst/>
                </a:prstGeom>
                <a:noFill/>
              </p:spPr>
              <p:txBody>
                <a:bodyPr wrap="square" rtlCol="0">
                  <a:spAutoFit/>
                </a:bodyPr>
                <a:lstStyle/>
                <a:p>
                  <a:pPr algn="ctr"/>
                  <a:r>
                    <a:rPr lang="en-US" sz="2000" dirty="0">
                      <a:latin typeface="+mj-lt"/>
                    </a:rPr>
                    <a:t>2</a:t>
                  </a:r>
                </a:p>
              </p:txBody>
            </p:sp>
            <p:sp>
              <p:nvSpPr>
                <p:cNvPr id="30" name="TextBox 29">
                  <a:extLst>
                    <a:ext uri="{FF2B5EF4-FFF2-40B4-BE49-F238E27FC236}">
                      <a16:creationId xmlns:a16="http://schemas.microsoft.com/office/drawing/2014/main" id="{AC42EAFF-5C3A-EE7B-38BE-65800100BFC3}"/>
                    </a:ext>
                  </a:extLst>
                </p:cNvPr>
                <p:cNvSpPr txBox="1"/>
                <p:nvPr/>
              </p:nvSpPr>
              <p:spPr>
                <a:xfrm>
                  <a:off x="4576990" y="3091943"/>
                  <a:ext cx="1289304" cy="400110"/>
                </a:xfrm>
                <a:prstGeom prst="rect">
                  <a:avLst/>
                </a:prstGeom>
                <a:noFill/>
              </p:spPr>
              <p:txBody>
                <a:bodyPr wrap="square" rtlCol="0">
                  <a:spAutoFit/>
                </a:bodyPr>
                <a:lstStyle/>
                <a:p>
                  <a:pPr algn="ctr"/>
                  <a:r>
                    <a:rPr lang="en-US" sz="2000" dirty="0">
                      <a:latin typeface="+mj-lt"/>
                    </a:rPr>
                    <a:t>3</a:t>
                  </a:r>
                </a:p>
              </p:txBody>
            </p:sp>
            <p:sp>
              <p:nvSpPr>
                <p:cNvPr id="31" name="TextBox 30">
                  <a:extLst>
                    <a:ext uri="{FF2B5EF4-FFF2-40B4-BE49-F238E27FC236}">
                      <a16:creationId xmlns:a16="http://schemas.microsoft.com/office/drawing/2014/main" id="{E280ABBE-78F7-54F5-4EDE-4226BA29605B}"/>
                    </a:ext>
                  </a:extLst>
                </p:cNvPr>
                <p:cNvSpPr txBox="1"/>
                <p:nvPr/>
              </p:nvSpPr>
              <p:spPr>
                <a:xfrm>
                  <a:off x="4576486" y="3451774"/>
                  <a:ext cx="1289304" cy="400110"/>
                </a:xfrm>
                <a:prstGeom prst="rect">
                  <a:avLst/>
                </a:prstGeom>
                <a:noFill/>
              </p:spPr>
              <p:txBody>
                <a:bodyPr wrap="square" rtlCol="0">
                  <a:spAutoFit/>
                </a:bodyPr>
                <a:lstStyle/>
                <a:p>
                  <a:pPr algn="ctr"/>
                  <a:r>
                    <a:rPr lang="en-US" sz="2000" dirty="0">
                      <a:latin typeface="+mj-lt"/>
                    </a:rPr>
                    <a:t>4</a:t>
                  </a:r>
                </a:p>
              </p:txBody>
            </p:sp>
            <p:grpSp>
              <p:nvGrpSpPr>
                <p:cNvPr id="32" name="Group 31">
                  <a:extLst>
                    <a:ext uri="{FF2B5EF4-FFF2-40B4-BE49-F238E27FC236}">
                      <a16:creationId xmlns:a16="http://schemas.microsoft.com/office/drawing/2014/main" id="{6D11DDFE-A6A4-DCA2-1AAD-6EB0C829F829}"/>
                    </a:ext>
                  </a:extLst>
                </p:cNvPr>
                <p:cNvGrpSpPr/>
                <p:nvPr/>
              </p:nvGrpSpPr>
              <p:grpSpPr>
                <a:xfrm>
                  <a:off x="5498546" y="2014198"/>
                  <a:ext cx="1467866" cy="1825841"/>
                  <a:chOff x="4286225" y="3842234"/>
                  <a:chExt cx="1467866" cy="1825841"/>
                </a:xfrm>
              </p:grpSpPr>
              <p:sp>
                <p:nvSpPr>
                  <p:cNvPr id="33" name="TextBox 32">
                    <a:extLst>
                      <a:ext uri="{FF2B5EF4-FFF2-40B4-BE49-F238E27FC236}">
                        <a16:creationId xmlns:a16="http://schemas.microsoft.com/office/drawing/2014/main" id="{F8A47320-38F3-5E4F-4FC7-DA3D9DB17FCD}"/>
                      </a:ext>
                    </a:extLst>
                  </p:cNvPr>
                  <p:cNvSpPr txBox="1"/>
                  <p:nvPr/>
                </p:nvSpPr>
                <p:spPr>
                  <a:xfrm>
                    <a:off x="4286225" y="3842234"/>
                    <a:ext cx="1467866" cy="707886"/>
                  </a:xfrm>
                  <a:prstGeom prst="rect">
                    <a:avLst/>
                  </a:prstGeom>
                  <a:noFill/>
                </p:spPr>
                <p:txBody>
                  <a:bodyPr wrap="square" rtlCol="0">
                    <a:spAutoFit/>
                  </a:bodyPr>
                  <a:lstStyle/>
                  <a:p>
                    <a:pPr algn="ctr"/>
                    <a:r>
                      <a:rPr lang="en-US" sz="2000" b="1" dirty="0">
                        <a:solidFill>
                          <a:srgbClr val="7030A0"/>
                        </a:solidFill>
                        <a:latin typeface="+mj-lt"/>
                      </a:rPr>
                      <a:t>Total Crash</a:t>
                    </a:r>
                  </a:p>
                </p:txBody>
              </p:sp>
              <p:grpSp>
                <p:nvGrpSpPr>
                  <p:cNvPr id="34" name="Group 33">
                    <a:extLst>
                      <a:ext uri="{FF2B5EF4-FFF2-40B4-BE49-F238E27FC236}">
                        <a16:creationId xmlns:a16="http://schemas.microsoft.com/office/drawing/2014/main" id="{7003367C-15AD-E9CB-BA8D-AA0B916FCCBC}"/>
                      </a:ext>
                    </a:extLst>
                  </p:cNvPr>
                  <p:cNvGrpSpPr/>
                  <p:nvPr/>
                </p:nvGrpSpPr>
                <p:grpSpPr>
                  <a:xfrm>
                    <a:off x="4373241" y="4244583"/>
                    <a:ext cx="1295929" cy="1423492"/>
                    <a:chOff x="1621657" y="4244583"/>
                    <a:chExt cx="1295929" cy="1423492"/>
                  </a:xfrm>
                </p:grpSpPr>
                <p:sp>
                  <p:nvSpPr>
                    <p:cNvPr id="35" name="TextBox 34">
                      <a:extLst>
                        <a:ext uri="{FF2B5EF4-FFF2-40B4-BE49-F238E27FC236}">
                          <a16:creationId xmlns:a16="http://schemas.microsoft.com/office/drawing/2014/main" id="{52E45AE9-C8D0-3F16-C67B-40F180C25875}"/>
                        </a:ext>
                      </a:extLst>
                    </p:cNvPr>
                    <p:cNvSpPr txBox="1"/>
                    <p:nvPr/>
                  </p:nvSpPr>
                  <p:spPr>
                    <a:xfrm>
                      <a:off x="1621657" y="4244583"/>
                      <a:ext cx="1289304" cy="400110"/>
                    </a:xfrm>
                    <a:prstGeom prst="rect">
                      <a:avLst/>
                    </a:prstGeom>
                    <a:noFill/>
                  </p:spPr>
                  <p:txBody>
                    <a:bodyPr wrap="square" rtlCol="0">
                      <a:spAutoFit/>
                    </a:bodyPr>
                    <a:lstStyle/>
                    <a:p>
                      <a:pPr algn="ctr"/>
                      <a:r>
                        <a:rPr lang="en-US" sz="2000" dirty="0">
                          <a:latin typeface="+mj-lt"/>
                        </a:rPr>
                        <a:t>10</a:t>
                      </a:r>
                    </a:p>
                  </p:txBody>
                </p:sp>
                <p:sp>
                  <p:nvSpPr>
                    <p:cNvPr id="36" name="TextBox 35">
                      <a:extLst>
                        <a:ext uri="{FF2B5EF4-FFF2-40B4-BE49-F238E27FC236}">
                          <a16:creationId xmlns:a16="http://schemas.microsoft.com/office/drawing/2014/main" id="{C8E962BA-1742-293B-139C-EC74FEFB2061}"/>
                        </a:ext>
                      </a:extLst>
                    </p:cNvPr>
                    <p:cNvSpPr txBox="1"/>
                    <p:nvPr/>
                  </p:nvSpPr>
                  <p:spPr>
                    <a:xfrm>
                      <a:off x="1621657" y="4571980"/>
                      <a:ext cx="1289304" cy="400110"/>
                    </a:xfrm>
                    <a:prstGeom prst="rect">
                      <a:avLst/>
                    </a:prstGeom>
                    <a:noFill/>
                  </p:spPr>
                  <p:txBody>
                    <a:bodyPr wrap="square" rtlCol="0">
                      <a:spAutoFit/>
                    </a:bodyPr>
                    <a:lstStyle/>
                    <a:p>
                      <a:pPr algn="ctr"/>
                      <a:r>
                        <a:rPr lang="en-US" sz="2000" dirty="0">
                          <a:latin typeface="+mj-lt"/>
                        </a:rPr>
                        <a:t>12</a:t>
                      </a:r>
                    </a:p>
                  </p:txBody>
                </p:sp>
                <p:sp>
                  <p:nvSpPr>
                    <p:cNvPr id="37" name="TextBox 36">
                      <a:extLst>
                        <a:ext uri="{FF2B5EF4-FFF2-40B4-BE49-F238E27FC236}">
                          <a16:creationId xmlns:a16="http://schemas.microsoft.com/office/drawing/2014/main" id="{5E3C6426-B0D0-FA06-6E89-9246451D9F7F}"/>
                        </a:ext>
                      </a:extLst>
                    </p:cNvPr>
                    <p:cNvSpPr txBox="1"/>
                    <p:nvPr/>
                  </p:nvSpPr>
                  <p:spPr>
                    <a:xfrm>
                      <a:off x="1622161" y="4901164"/>
                      <a:ext cx="1289304" cy="400110"/>
                    </a:xfrm>
                    <a:prstGeom prst="rect">
                      <a:avLst/>
                    </a:prstGeom>
                    <a:noFill/>
                  </p:spPr>
                  <p:txBody>
                    <a:bodyPr wrap="square" rtlCol="0">
                      <a:spAutoFit/>
                    </a:bodyPr>
                    <a:lstStyle/>
                    <a:p>
                      <a:pPr algn="ctr"/>
                      <a:r>
                        <a:rPr lang="en-US" sz="2000" dirty="0">
                          <a:latin typeface="+mj-lt"/>
                        </a:rPr>
                        <a:t>8</a:t>
                      </a:r>
                    </a:p>
                  </p:txBody>
                </p:sp>
                <p:sp>
                  <p:nvSpPr>
                    <p:cNvPr id="38" name="TextBox 37">
                      <a:extLst>
                        <a:ext uri="{FF2B5EF4-FFF2-40B4-BE49-F238E27FC236}">
                          <a16:creationId xmlns:a16="http://schemas.microsoft.com/office/drawing/2014/main" id="{1D00ABBF-9092-E6CD-C13D-A623EFCEF1CF}"/>
                        </a:ext>
                      </a:extLst>
                    </p:cNvPr>
                    <p:cNvSpPr txBox="1"/>
                    <p:nvPr/>
                  </p:nvSpPr>
                  <p:spPr>
                    <a:xfrm>
                      <a:off x="1628282" y="5267965"/>
                      <a:ext cx="1289304" cy="400110"/>
                    </a:xfrm>
                    <a:prstGeom prst="rect">
                      <a:avLst/>
                    </a:prstGeom>
                    <a:noFill/>
                  </p:spPr>
                  <p:txBody>
                    <a:bodyPr wrap="square" rtlCol="0">
                      <a:spAutoFit/>
                    </a:bodyPr>
                    <a:lstStyle/>
                    <a:p>
                      <a:pPr algn="ctr"/>
                      <a:r>
                        <a:rPr lang="en-US" sz="2000" dirty="0">
                          <a:latin typeface="+mj-lt"/>
                        </a:rPr>
                        <a:t>4</a:t>
                      </a:r>
                    </a:p>
                  </p:txBody>
                </p:sp>
              </p:grpSp>
            </p:grpSp>
          </p:grpSp>
          <p:sp>
            <p:nvSpPr>
              <p:cNvPr id="13" name="TextBox 12">
                <a:extLst>
                  <a:ext uri="{FF2B5EF4-FFF2-40B4-BE49-F238E27FC236}">
                    <a16:creationId xmlns:a16="http://schemas.microsoft.com/office/drawing/2014/main" id="{371DF313-985D-D863-DFED-0597B2110D63}"/>
                  </a:ext>
                </a:extLst>
              </p:cNvPr>
              <p:cNvSpPr txBox="1"/>
              <p:nvPr/>
            </p:nvSpPr>
            <p:spPr>
              <a:xfrm>
                <a:off x="6530523" y="2026043"/>
                <a:ext cx="1467866" cy="400110"/>
              </a:xfrm>
              <a:prstGeom prst="rect">
                <a:avLst/>
              </a:prstGeom>
              <a:noFill/>
            </p:spPr>
            <p:txBody>
              <a:bodyPr wrap="square" rtlCol="0">
                <a:spAutoFit/>
              </a:bodyPr>
              <a:lstStyle/>
              <a:p>
                <a:pPr algn="ctr"/>
                <a:r>
                  <a:rPr lang="en-US" sz="2000" b="1" dirty="0">
                    <a:solidFill>
                      <a:srgbClr val="7030A0"/>
                    </a:solidFill>
                    <a:latin typeface="+mj-lt"/>
                  </a:rPr>
                  <a:t>PDO</a:t>
                </a:r>
              </a:p>
            </p:txBody>
          </p:sp>
          <p:sp>
            <p:nvSpPr>
              <p:cNvPr id="14" name="TextBox 13">
                <a:extLst>
                  <a:ext uri="{FF2B5EF4-FFF2-40B4-BE49-F238E27FC236}">
                    <a16:creationId xmlns:a16="http://schemas.microsoft.com/office/drawing/2014/main" id="{DE247149-44EF-2EE5-DB49-7F697E3DC93A}"/>
                  </a:ext>
                </a:extLst>
              </p:cNvPr>
              <p:cNvSpPr txBox="1"/>
              <p:nvPr/>
            </p:nvSpPr>
            <p:spPr>
              <a:xfrm>
                <a:off x="6684957" y="2428412"/>
                <a:ext cx="1289304" cy="400110"/>
              </a:xfrm>
              <a:prstGeom prst="rect">
                <a:avLst/>
              </a:prstGeom>
              <a:noFill/>
            </p:spPr>
            <p:txBody>
              <a:bodyPr wrap="square" rtlCol="0">
                <a:spAutoFit/>
              </a:bodyPr>
              <a:lstStyle/>
              <a:p>
                <a:pPr algn="ctr"/>
                <a:r>
                  <a:rPr lang="en-US" sz="2000" dirty="0">
                    <a:latin typeface="+mj-lt"/>
                  </a:rPr>
                  <a:t>6</a:t>
                </a:r>
              </a:p>
            </p:txBody>
          </p:sp>
          <p:sp>
            <p:nvSpPr>
              <p:cNvPr id="15" name="TextBox 14">
                <a:extLst>
                  <a:ext uri="{FF2B5EF4-FFF2-40B4-BE49-F238E27FC236}">
                    <a16:creationId xmlns:a16="http://schemas.microsoft.com/office/drawing/2014/main" id="{750E2189-8D1A-9707-97CD-87778AD03E4D}"/>
                  </a:ext>
                </a:extLst>
              </p:cNvPr>
              <p:cNvSpPr txBox="1"/>
              <p:nvPr/>
            </p:nvSpPr>
            <p:spPr>
              <a:xfrm>
                <a:off x="6684957" y="2755809"/>
                <a:ext cx="1289304" cy="400110"/>
              </a:xfrm>
              <a:prstGeom prst="rect">
                <a:avLst/>
              </a:prstGeom>
              <a:noFill/>
            </p:spPr>
            <p:txBody>
              <a:bodyPr wrap="square" rtlCol="0">
                <a:spAutoFit/>
              </a:bodyPr>
              <a:lstStyle/>
              <a:p>
                <a:pPr algn="ctr"/>
                <a:r>
                  <a:rPr lang="en-US" sz="2000" dirty="0">
                    <a:latin typeface="+mj-lt"/>
                  </a:rPr>
                  <a:t>6</a:t>
                </a:r>
              </a:p>
            </p:txBody>
          </p:sp>
          <p:sp>
            <p:nvSpPr>
              <p:cNvPr id="16" name="TextBox 15">
                <a:extLst>
                  <a:ext uri="{FF2B5EF4-FFF2-40B4-BE49-F238E27FC236}">
                    <a16:creationId xmlns:a16="http://schemas.microsoft.com/office/drawing/2014/main" id="{AF213446-7EA9-FA8C-8CEC-A4A201137F8D}"/>
                  </a:ext>
                </a:extLst>
              </p:cNvPr>
              <p:cNvSpPr txBox="1"/>
              <p:nvPr/>
            </p:nvSpPr>
            <p:spPr>
              <a:xfrm>
                <a:off x="6685461" y="3084993"/>
                <a:ext cx="1289304" cy="400110"/>
              </a:xfrm>
              <a:prstGeom prst="rect">
                <a:avLst/>
              </a:prstGeom>
              <a:noFill/>
            </p:spPr>
            <p:txBody>
              <a:bodyPr wrap="square" rtlCol="0">
                <a:spAutoFit/>
              </a:bodyPr>
              <a:lstStyle/>
              <a:p>
                <a:pPr algn="ctr"/>
                <a:r>
                  <a:rPr lang="en-US" sz="2000" dirty="0">
                    <a:latin typeface="+mj-lt"/>
                  </a:rPr>
                  <a:t>5</a:t>
                </a:r>
              </a:p>
            </p:txBody>
          </p:sp>
          <p:sp>
            <p:nvSpPr>
              <p:cNvPr id="17" name="TextBox 16">
                <a:extLst>
                  <a:ext uri="{FF2B5EF4-FFF2-40B4-BE49-F238E27FC236}">
                    <a16:creationId xmlns:a16="http://schemas.microsoft.com/office/drawing/2014/main" id="{0F2949BC-7C12-A7C1-435C-C4D93CD4D1A1}"/>
                  </a:ext>
                </a:extLst>
              </p:cNvPr>
              <p:cNvSpPr txBox="1"/>
              <p:nvPr/>
            </p:nvSpPr>
            <p:spPr>
              <a:xfrm>
                <a:off x="6691582" y="3451794"/>
                <a:ext cx="1289304" cy="400110"/>
              </a:xfrm>
              <a:prstGeom prst="rect">
                <a:avLst/>
              </a:prstGeom>
              <a:noFill/>
            </p:spPr>
            <p:txBody>
              <a:bodyPr wrap="square" rtlCol="0">
                <a:spAutoFit/>
              </a:bodyPr>
              <a:lstStyle/>
              <a:p>
                <a:pPr algn="ctr"/>
                <a:r>
                  <a:rPr lang="en-US" sz="2000" dirty="0">
                    <a:latin typeface="+mj-lt"/>
                  </a:rPr>
                  <a:t>0</a:t>
                </a:r>
              </a:p>
            </p:txBody>
          </p:sp>
          <p:sp>
            <p:nvSpPr>
              <p:cNvPr id="18" name="TextBox 17">
                <a:extLst>
                  <a:ext uri="{FF2B5EF4-FFF2-40B4-BE49-F238E27FC236}">
                    <a16:creationId xmlns:a16="http://schemas.microsoft.com/office/drawing/2014/main" id="{3D5A2E9E-7457-653A-F93C-3BAE5258FBE9}"/>
                  </a:ext>
                </a:extLst>
              </p:cNvPr>
              <p:cNvSpPr txBox="1"/>
              <p:nvPr/>
            </p:nvSpPr>
            <p:spPr>
              <a:xfrm>
                <a:off x="7562695" y="2014198"/>
                <a:ext cx="1467866" cy="400110"/>
              </a:xfrm>
              <a:prstGeom prst="rect">
                <a:avLst/>
              </a:prstGeom>
              <a:noFill/>
            </p:spPr>
            <p:txBody>
              <a:bodyPr wrap="square" rtlCol="0">
                <a:spAutoFit/>
              </a:bodyPr>
              <a:lstStyle/>
              <a:p>
                <a:pPr algn="ctr"/>
                <a:r>
                  <a:rPr lang="en-US" sz="2000" b="1" dirty="0">
                    <a:solidFill>
                      <a:srgbClr val="7030A0"/>
                    </a:solidFill>
                    <a:latin typeface="+mj-lt"/>
                  </a:rPr>
                  <a:t>Injury</a:t>
                </a:r>
              </a:p>
            </p:txBody>
          </p:sp>
          <p:sp>
            <p:nvSpPr>
              <p:cNvPr id="19" name="TextBox 18">
                <a:extLst>
                  <a:ext uri="{FF2B5EF4-FFF2-40B4-BE49-F238E27FC236}">
                    <a16:creationId xmlns:a16="http://schemas.microsoft.com/office/drawing/2014/main" id="{40639533-6960-C9B9-2860-09BF23573DC1}"/>
                  </a:ext>
                </a:extLst>
              </p:cNvPr>
              <p:cNvSpPr txBox="1"/>
              <p:nvPr/>
            </p:nvSpPr>
            <p:spPr>
              <a:xfrm>
                <a:off x="7707250" y="2425326"/>
                <a:ext cx="1289304" cy="400110"/>
              </a:xfrm>
              <a:prstGeom prst="rect">
                <a:avLst/>
              </a:prstGeom>
              <a:noFill/>
            </p:spPr>
            <p:txBody>
              <a:bodyPr wrap="square" rtlCol="0">
                <a:spAutoFit/>
              </a:bodyPr>
              <a:lstStyle/>
              <a:p>
                <a:pPr algn="ctr"/>
                <a:r>
                  <a:rPr lang="en-US" sz="2000" dirty="0">
                    <a:latin typeface="+mj-lt"/>
                  </a:rPr>
                  <a:t>4</a:t>
                </a:r>
              </a:p>
            </p:txBody>
          </p:sp>
          <p:sp>
            <p:nvSpPr>
              <p:cNvPr id="20" name="TextBox 19">
                <a:extLst>
                  <a:ext uri="{FF2B5EF4-FFF2-40B4-BE49-F238E27FC236}">
                    <a16:creationId xmlns:a16="http://schemas.microsoft.com/office/drawing/2014/main" id="{8EACBA37-AE80-9637-D50B-EDE46270D5F6}"/>
                  </a:ext>
                </a:extLst>
              </p:cNvPr>
              <p:cNvSpPr txBox="1"/>
              <p:nvPr/>
            </p:nvSpPr>
            <p:spPr>
              <a:xfrm>
                <a:off x="7717129" y="2743964"/>
                <a:ext cx="1289304" cy="400110"/>
              </a:xfrm>
              <a:prstGeom prst="rect">
                <a:avLst/>
              </a:prstGeom>
              <a:noFill/>
            </p:spPr>
            <p:txBody>
              <a:bodyPr wrap="square" rtlCol="0">
                <a:spAutoFit/>
              </a:bodyPr>
              <a:lstStyle/>
              <a:p>
                <a:pPr algn="ctr"/>
                <a:r>
                  <a:rPr lang="en-US" sz="2000" dirty="0">
                    <a:latin typeface="+mj-lt"/>
                  </a:rPr>
                  <a:t>5</a:t>
                </a:r>
              </a:p>
            </p:txBody>
          </p:sp>
          <p:sp>
            <p:nvSpPr>
              <p:cNvPr id="21" name="TextBox 20">
                <a:extLst>
                  <a:ext uri="{FF2B5EF4-FFF2-40B4-BE49-F238E27FC236}">
                    <a16:creationId xmlns:a16="http://schemas.microsoft.com/office/drawing/2014/main" id="{E4B4568F-10B8-85E5-06C0-41BC26725136}"/>
                  </a:ext>
                </a:extLst>
              </p:cNvPr>
              <p:cNvSpPr txBox="1"/>
              <p:nvPr/>
            </p:nvSpPr>
            <p:spPr>
              <a:xfrm>
                <a:off x="7717633" y="3073148"/>
                <a:ext cx="1289304" cy="400110"/>
              </a:xfrm>
              <a:prstGeom prst="rect">
                <a:avLst/>
              </a:prstGeom>
              <a:noFill/>
            </p:spPr>
            <p:txBody>
              <a:bodyPr wrap="square" rtlCol="0">
                <a:spAutoFit/>
              </a:bodyPr>
              <a:lstStyle/>
              <a:p>
                <a:pPr algn="ctr"/>
                <a:r>
                  <a:rPr lang="en-US" sz="2000" dirty="0">
                    <a:latin typeface="+mj-lt"/>
                  </a:rPr>
                  <a:t>2</a:t>
                </a:r>
              </a:p>
            </p:txBody>
          </p:sp>
          <p:sp>
            <p:nvSpPr>
              <p:cNvPr id="22" name="TextBox 21">
                <a:extLst>
                  <a:ext uri="{FF2B5EF4-FFF2-40B4-BE49-F238E27FC236}">
                    <a16:creationId xmlns:a16="http://schemas.microsoft.com/office/drawing/2014/main" id="{AD1FC448-3D75-C18E-2B6F-1881F6462293}"/>
                  </a:ext>
                </a:extLst>
              </p:cNvPr>
              <p:cNvSpPr txBox="1"/>
              <p:nvPr/>
            </p:nvSpPr>
            <p:spPr>
              <a:xfrm>
                <a:off x="7723754" y="3439949"/>
                <a:ext cx="1289304" cy="400110"/>
              </a:xfrm>
              <a:prstGeom prst="rect">
                <a:avLst/>
              </a:prstGeom>
              <a:noFill/>
            </p:spPr>
            <p:txBody>
              <a:bodyPr wrap="square" rtlCol="0">
                <a:spAutoFit/>
              </a:bodyPr>
              <a:lstStyle/>
              <a:p>
                <a:pPr algn="ctr"/>
                <a:r>
                  <a:rPr lang="en-US" sz="2000" dirty="0">
                    <a:latin typeface="+mj-lt"/>
                  </a:rPr>
                  <a:t>3</a:t>
                </a:r>
              </a:p>
            </p:txBody>
          </p:sp>
          <p:sp>
            <p:nvSpPr>
              <p:cNvPr id="23" name="TextBox 22">
                <a:extLst>
                  <a:ext uri="{FF2B5EF4-FFF2-40B4-BE49-F238E27FC236}">
                    <a16:creationId xmlns:a16="http://schemas.microsoft.com/office/drawing/2014/main" id="{45162A80-86C4-4F7C-987F-984A21377080}"/>
                  </a:ext>
                </a:extLst>
              </p:cNvPr>
              <p:cNvSpPr txBox="1"/>
              <p:nvPr/>
            </p:nvSpPr>
            <p:spPr>
              <a:xfrm>
                <a:off x="8668715" y="2026043"/>
                <a:ext cx="1467866" cy="400110"/>
              </a:xfrm>
              <a:prstGeom prst="rect">
                <a:avLst/>
              </a:prstGeom>
              <a:noFill/>
            </p:spPr>
            <p:txBody>
              <a:bodyPr wrap="square" rtlCol="0">
                <a:spAutoFit/>
              </a:bodyPr>
              <a:lstStyle/>
              <a:p>
                <a:pPr algn="ctr"/>
                <a:r>
                  <a:rPr lang="en-US" sz="2000" b="1" dirty="0">
                    <a:solidFill>
                      <a:srgbClr val="7030A0"/>
                    </a:solidFill>
                    <a:latin typeface="+mj-lt"/>
                  </a:rPr>
                  <a:t>Fatal</a:t>
                </a:r>
              </a:p>
            </p:txBody>
          </p:sp>
          <p:sp>
            <p:nvSpPr>
              <p:cNvPr id="24" name="TextBox 23">
                <a:extLst>
                  <a:ext uri="{FF2B5EF4-FFF2-40B4-BE49-F238E27FC236}">
                    <a16:creationId xmlns:a16="http://schemas.microsoft.com/office/drawing/2014/main" id="{60CB9DCC-2944-C2D4-6CB1-30F58C5C8282}"/>
                  </a:ext>
                </a:extLst>
              </p:cNvPr>
              <p:cNvSpPr txBox="1"/>
              <p:nvPr/>
            </p:nvSpPr>
            <p:spPr>
              <a:xfrm>
                <a:off x="8823149" y="2428412"/>
                <a:ext cx="1289304" cy="400110"/>
              </a:xfrm>
              <a:prstGeom prst="rect">
                <a:avLst/>
              </a:prstGeom>
              <a:noFill/>
            </p:spPr>
            <p:txBody>
              <a:bodyPr wrap="square" rtlCol="0">
                <a:spAutoFit/>
              </a:bodyPr>
              <a:lstStyle/>
              <a:p>
                <a:pPr algn="ctr"/>
                <a:r>
                  <a:rPr lang="en-US" sz="2000" dirty="0">
                    <a:latin typeface="+mj-lt"/>
                  </a:rPr>
                  <a:t>0</a:t>
                </a:r>
              </a:p>
            </p:txBody>
          </p:sp>
          <p:sp>
            <p:nvSpPr>
              <p:cNvPr id="25" name="TextBox 24">
                <a:extLst>
                  <a:ext uri="{FF2B5EF4-FFF2-40B4-BE49-F238E27FC236}">
                    <a16:creationId xmlns:a16="http://schemas.microsoft.com/office/drawing/2014/main" id="{F6ADA224-6CE6-9F96-142F-143F97FD44D9}"/>
                  </a:ext>
                </a:extLst>
              </p:cNvPr>
              <p:cNvSpPr txBox="1"/>
              <p:nvPr/>
            </p:nvSpPr>
            <p:spPr>
              <a:xfrm>
                <a:off x="8823149" y="2755809"/>
                <a:ext cx="1289304" cy="400110"/>
              </a:xfrm>
              <a:prstGeom prst="rect">
                <a:avLst/>
              </a:prstGeom>
              <a:noFill/>
            </p:spPr>
            <p:txBody>
              <a:bodyPr wrap="square" rtlCol="0">
                <a:spAutoFit/>
              </a:bodyPr>
              <a:lstStyle/>
              <a:p>
                <a:pPr algn="ctr"/>
                <a:r>
                  <a:rPr lang="en-US" sz="2000" dirty="0">
                    <a:latin typeface="+mj-lt"/>
                  </a:rPr>
                  <a:t>1</a:t>
                </a:r>
              </a:p>
            </p:txBody>
          </p:sp>
          <p:sp>
            <p:nvSpPr>
              <p:cNvPr id="26" name="TextBox 25">
                <a:extLst>
                  <a:ext uri="{FF2B5EF4-FFF2-40B4-BE49-F238E27FC236}">
                    <a16:creationId xmlns:a16="http://schemas.microsoft.com/office/drawing/2014/main" id="{AA0DB5EE-65C2-1DEF-A863-9A1D68124597}"/>
                  </a:ext>
                </a:extLst>
              </p:cNvPr>
              <p:cNvSpPr txBox="1"/>
              <p:nvPr/>
            </p:nvSpPr>
            <p:spPr>
              <a:xfrm>
                <a:off x="8823653" y="3084993"/>
                <a:ext cx="1289304" cy="400110"/>
              </a:xfrm>
              <a:prstGeom prst="rect">
                <a:avLst/>
              </a:prstGeom>
              <a:noFill/>
            </p:spPr>
            <p:txBody>
              <a:bodyPr wrap="square" rtlCol="0">
                <a:spAutoFit/>
              </a:bodyPr>
              <a:lstStyle/>
              <a:p>
                <a:pPr algn="ctr"/>
                <a:r>
                  <a:rPr lang="en-US" sz="2000" dirty="0">
                    <a:latin typeface="+mj-lt"/>
                  </a:rPr>
                  <a:t>1</a:t>
                </a:r>
              </a:p>
            </p:txBody>
          </p:sp>
        </p:grpSp>
        <p:sp>
          <p:nvSpPr>
            <p:cNvPr id="9" name="Left Bracket 8">
              <a:extLst>
                <a:ext uri="{FF2B5EF4-FFF2-40B4-BE49-F238E27FC236}">
                  <a16:creationId xmlns:a16="http://schemas.microsoft.com/office/drawing/2014/main" id="{1FFE4764-E783-3941-A442-45B99A7D76B9}"/>
                </a:ext>
              </a:extLst>
            </p:cNvPr>
            <p:cNvSpPr/>
            <p:nvPr/>
          </p:nvSpPr>
          <p:spPr>
            <a:xfrm rot="16200000">
              <a:off x="5260506" y="2880420"/>
              <a:ext cx="527901" cy="2922357"/>
            </a:xfrm>
            <a:prstGeom prst="leftBracket">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a:latin typeface="+mj-lt"/>
              </a:endParaRPr>
            </a:p>
          </p:txBody>
        </p:sp>
        <p:sp>
          <p:nvSpPr>
            <p:cNvPr id="10" name="TextBox 9">
              <a:extLst>
                <a:ext uri="{FF2B5EF4-FFF2-40B4-BE49-F238E27FC236}">
                  <a16:creationId xmlns:a16="http://schemas.microsoft.com/office/drawing/2014/main" id="{79AC0EC6-8A87-BCDB-AF34-089A256255DD}"/>
                </a:ext>
              </a:extLst>
            </p:cNvPr>
            <p:cNvSpPr txBox="1"/>
            <p:nvPr/>
          </p:nvSpPr>
          <p:spPr>
            <a:xfrm>
              <a:off x="4597587" y="4140466"/>
              <a:ext cx="1823544" cy="1015663"/>
            </a:xfrm>
            <a:prstGeom prst="rect">
              <a:avLst/>
            </a:prstGeom>
            <a:noFill/>
          </p:spPr>
          <p:txBody>
            <a:bodyPr wrap="square" rtlCol="0">
              <a:spAutoFit/>
            </a:bodyPr>
            <a:lstStyle/>
            <a:p>
              <a:pPr algn="ctr"/>
              <a:r>
                <a:rPr lang="en-US" sz="2000" b="1" dirty="0">
                  <a:solidFill>
                    <a:srgbClr val="002060"/>
                  </a:solidFill>
                  <a:latin typeface="+mj-lt"/>
                </a:rPr>
                <a:t>Crash counts</a:t>
              </a:r>
            </a:p>
            <a:p>
              <a:pPr algn="ctr"/>
              <a:endParaRPr lang="en-US" sz="2000" b="1" dirty="0">
                <a:solidFill>
                  <a:srgbClr val="002060"/>
                </a:solidFill>
                <a:latin typeface="+mj-lt"/>
              </a:endParaRPr>
            </a:p>
            <a:p>
              <a:pPr algn="ctr"/>
              <a:r>
                <a:rPr lang="en-US" sz="2000" b="1" dirty="0">
                  <a:solidFill>
                    <a:srgbClr val="002060"/>
                  </a:solidFill>
                  <a:latin typeface="+mj-lt"/>
                </a:rPr>
                <a:t> </a:t>
              </a:r>
            </a:p>
          </p:txBody>
        </p:sp>
      </p:grpSp>
      <p:sp>
        <p:nvSpPr>
          <p:cNvPr id="39" name="TextBox 38">
            <a:extLst>
              <a:ext uri="{FF2B5EF4-FFF2-40B4-BE49-F238E27FC236}">
                <a16:creationId xmlns:a16="http://schemas.microsoft.com/office/drawing/2014/main" id="{5BC2424C-777C-C17E-D0F8-1047AB171605}"/>
              </a:ext>
            </a:extLst>
          </p:cNvPr>
          <p:cNvSpPr txBox="1"/>
          <p:nvPr/>
        </p:nvSpPr>
        <p:spPr>
          <a:xfrm>
            <a:off x="7323836" y="4431093"/>
            <a:ext cx="3999560" cy="1631216"/>
          </a:xfrm>
          <a:prstGeom prst="rect">
            <a:avLst/>
          </a:prstGeom>
          <a:noFill/>
        </p:spPr>
        <p:txBody>
          <a:bodyPr wrap="square" rtlCol="0">
            <a:spAutoFit/>
          </a:bodyPr>
          <a:lstStyle/>
          <a:p>
            <a:pPr algn="ctr"/>
            <a:r>
              <a:rPr lang="en-US" sz="2000" b="1" dirty="0">
                <a:solidFill>
                  <a:srgbClr val="002060"/>
                </a:solidFill>
                <a:latin typeface="+mj-lt"/>
              </a:rPr>
              <a:t>Develop Multivariate Poisson Log-normal (MVPLN) model </a:t>
            </a:r>
          </a:p>
          <a:p>
            <a:pPr algn="ctr"/>
            <a:r>
              <a:rPr lang="en-US" sz="2000" b="1" dirty="0">
                <a:solidFill>
                  <a:srgbClr val="002060"/>
                </a:solidFill>
                <a:latin typeface="+mj-lt"/>
              </a:rPr>
              <a:t>for crash severity levels </a:t>
            </a:r>
          </a:p>
          <a:p>
            <a:pPr algn="ctr"/>
            <a:r>
              <a:rPr lang="en-US" sz="2000" b="1" dirty="0">
                <a:solidFill>
                  <a:srgbClr val="002060"/>
                </a:solidFill>
                <a:latin typeface="+mj-lt"/>
              </a:rPr>
              <a:t>at each facility type</a:t>
            </a:r>
          </a:p>
        </p:txBody>
      </p:sp>
      <p:sp>
        <p:nvSpPr>
          <p:cNvPr id="40" name="TextBox 39">
            <a:extLst>
              <a:ext uri="{FF2B5EF4-FFF2-40B4-BE49-F238E27FC236}">
                <a16:creationId xmlns:a16="http://schemas.microsoft.com/office/drawing/2014/main" id="{C111EBCB-480D-028C-C34A-BB25A61D6D1A}"/>
              </a:ext>
            </a:extLst>
          </p:cNvPr>
          <p:cNvSpPr txBox="1"/>
          <p:nvPr/>
        </p:nvSpPr>
        <p:spPr>
          <a:xfrm>
            <a:off x="4762406" y="4774517"/>
            <a:ext cx="6104708" cy="400110"/>
          </a:xfrm>
          <a:prstGeom prst="rect">
            <a:avLst/>
          </a:prstGeom>
          <a:noFill/>
        </p:spPr>
        <p:txBody>
          <a:bodyPr wrap="square">
            <a:spAutoFit/>
          </a:bodyPr>
          <a:lstStyle/>
          <a:p>
            <a:r>
              <a:rPr lang="en-US" sz="2000" b="1" dirty="0">
                <a:solidFill>
                  <a:srgbClr val="002060"/>
                </a:solidFill>
                <a:latin typeface="+mj-lt"/>
              </a:rPr>
              <a:t>by severity level</a:t>
            </a:r>
            <a:endParaRPr lang="en-US" sz="2000" dirty="0"/>
          </a:p>
        </p:txBody>
      </p:sp>
    </p:spTree>
    <p:extLst>
      <p:ext uri="{BB962C8B-B14F-4D97-AF65-F5344CB8AC3E}">
        <p14:creationId xmlns:p14="http://schemas.microsoft.com/office/powerpoint/2010/main" val="1906404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9387-6A57-89DD-949A-C28F14C37452}"/>
              </a:ext>
            </a:extLst>
          </p:cNvPr>
          <p:cNvSpPr>
            <a:spLocks noGrp="1"/>
          </p:cNvSpPr>
          <p:nvPr>
            <p:ph type="title"/>
          </p:nvPr>
        </p:nvSpPr>
        <p:spPr/>
        <p:txBody>
          <a:bodyPr/>
          <a:lstStyle/>
          <a:p>
            <a:r>
              <a:rPr lang="en-US" dirty="0"/>
              <a:t>Count Fractional Split Method</a:t>
            </a:r>
          </a:p>
        </p:txBody>
      </p:sp>
      <p:sp>
        <p:nvSpPr>
          <p:cNvPr id="4" name="Footer Placeholder 3">
            <a:extLst>
              <a:ext uri="{FF2B5EF4-FFF2-40B4-BE49-F238E27FC236}">
                <a16:creationId xmlns:a16="http://schemas.microsoft.com/office/drawing/2014/main" id="{900247D8-C06C-A454-8E1E-6FE168F32328}"/>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0A76DCEE-8864-B2D6-C685-6C0690F67B71}"/>
              </a:ext>
            </a:extLst>
          </p:cNvPr>
          <p:cNvSpPr>
            <a:spLocks noGrp="1"/>
          </p:cNvSpPr>
          <p:nvPr>
            <p:ph type="sldNum" sz="quarter" idx="12"/>
          </p:nvPr>
        </p:nvSpPr>
        <p:spPr/>
        <p:txBody>
          <a:bodyPr/>
          <a:lstStyle/>
          <a:p>
            <a:fld id="{576012C1-3069-4AF3-BCE3-B426AE9E1E23}" type="slidenum">
              <a:rPr lang="en-US" smtClean="0"/>
              <a:pPr/>
              <a:t>26</a:t>
            </a:fld>
            <a:endParaRPr lang="en-US" dirty="0"/>
          </a:p>
        </p:txBody>
      </p:sp>
      <p:grpSp>
        <p:nvGrpSpPr>
          <p:cNvPr id="7" name="Group 6">
            <a:extLst>
              <a:ext uri="{FF2B5EF4-FFF2-40B4-BE49-F238E27FC236}">
                <a16:creationId xmlns:a16="http://schemas.microsoft.com/office/drawing/2014/main" id="{6A2BC8FB-7643-BB4D-1DB9-6B129D71C767}"/>
              </a:ext>
            </a:extLst>
          </p:cNvPr>
          <p:cNvGrpSpPr/>
          <p:nvPr/>
        </p:nvGrpSpPr>
        <p:grpSpPr>
          <a:xfrm>
            <a:off x="539932" y="2376708"/>
            <a:ext cx="10432868" cy="2616667"/>
            <a:chOff x="1673352" y="2213101"/>
            <a:chExt cx="8589045" cy="2616667"/>
          </a:xfrm>
        </p:grpSpPr>
        <p:sp>
          <p:nvSpPr>
            <p:cNvPr id="8" name="TextBox 7">
              <a:extLst>
                <a:ext uri="{FF2B5EF4-FFF2-40B4-BE49-F238E27FC236}">
                  <a16:creationId xmlns:a16="http://schemas.microsoft.com/office/drawing/2014/main" id="{98BC2DFD-0180-B5D5-CDAE-BA1C504809FB}"/>
                </a:ext>
              </a:extLst>
            </p:cNvPr>
            <p:cNvSpPr txBox="1"/>
            <p:nvPr/>
          </p:nvSpPr>
          <p:spPr>
            <a:xfrm>
              <a:off x="2451891" y="4011058"/>
              <a:ext cx="1823544" cy="707886"/>
            </a:xfrm>
            <a:prstGeom prst="rect">
              <a:avLst/>
            </a:prstGeom>
            <a:noFill/>
          </p:spPr>
          <p:txBody>
            <a:bodyPr wrap="square" rtlCol="0">
              <a:spAutoFit/>
            </a:bodyPr>
            <a:lstStyle/>
            <a:p>
              <a:pPr algn="ctr"/>
              <a:r>
                <a:rPr lang="en-US" sz="2000" b="1" dirty="0">
                  <a:solidFill>
                    <a:srgbClr val="002060"/>
                  </a:solidFill>
                  <a:latin typeface="+mj-lt"/>
                </a:rPr>
                <a:t>NB </a:t>
              </a:r>
            </a:p>
            <a:p>
              <a:pPr algn="ctr"/>
              <a:r>
                <a:rPr lang="en-US" sz="2000" b="1" dirty="0">
                  <a:solidFill>
                    <a:srgbClr val="002060"/>
                  </a:solidFill>
                  <a:latin typeface="+mj-lt"/>
                </a:rPr>
                <a:t>Model</a:t>
              </a:r>
            </a:p>
          </p:txBody>
        </p:sp>
        <p:grpSp>
          <p:nvGrpSpPr>
            <p:cNvPr id="9" name="Group 8">
              <a:extLst>
                <a:ext uri="{FF2B5EF4-FFF2-40B4-BE49-F238E27FC236}">
                  <a16:creationId xmlns:a16="http://schemas.microsoft.com/office/drawing/2014/main" id="{5F70483A-00FE-2338-087E-92E2C02C694B}"/>
                </a:ext>
              </a:extLst>
            </p:cNvPr>
            <p:cNvGrpSpPr/>
            <p:nvPr/>
          </p:nvGrpSpPr>
          <p:grpSpPr>
            <a:xfrm>
              <a:off x="1673352" y="2213101"/>
              <a:ext cx="5560095" cy="1846597"/>
              <a:chOff x="4576486" y="2005307"/>
              <a:chExt cx="5560095" cy="1846597"/>
            </a:xfrm>
          </p:grpSpPr>
          <p:sp>
            <p:nvSpPr>
              <p:cNvPr id="28" name="TextBox 27">
                <a:extLst>
                  <a:ext uri="{FF2B5EF4-FFF2-40B4-BE49-F238E27FC236}">
                    <a16:creationId xmlns:a16="http://schemas.microsoft.com/office/drawing/2014/main" id="{9C793FFB-AF62-EE8F-25D8-BF422BCB4BD1}"/>
                  </a:ext>
                </a:extLst>
              </p:cNvPr>
              <p:cNvSpPr txBox="1"/>
              <p:nvPr/>
            </p:nvSpPr>
            <p:spPr>
              <a:xfrm>
                <a:off x="8829774" y="3451794"/>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1</a:t>
                </a:r>
              </a:p>
            </p:txBody>
          </p:sp>
          <p:grpSp>
            <p:nvGrpSpPr>
              <p:cNvPr id="29" name="Group 28">
                <a:extLst>
                  <a:ext uri="{FF2B5EF4-FFF2-40B4-BE49-F238E27FC236}">
                    <a16:creationId xmlns:a16="http://schemas.microsoft.com/office/drawing/2014/main" id="{785C84CC-612E-F73A-D98E-1578C57DF5A2}"/>
                  </a:ext>
                </a:extLst>
              </p:cNvPr>
              <p:cNvGrpSpPr/>
              <p:nvPr/>
            </p:nvGrpSpPr>
            <p:grpSpPr>
              <a:xfrm>
                <a:off x="4576486" y="2005307"/>
                <a:ext cx="2579026" cy="1846577"/>
                <a:chOff x="4576486" y="2005307"/>
                <a:chExt cx="2579026" cy="1846577"/>
              </a:xfrm>
            </p:grpSpPr>
            <p:sp>
              <p:nvSpPr>
                <p:cNvPr id="44" name="TextBox 43">
                  <a:extLst>
                    <a:ext uri="{FF2B5EF4-FFF2-40B4-BE49-F238E27FC236}">
                      <a16:creationId xmlns:a16="http://schemas.microsoft.com/office/drawing/2014/main" id="{D3AD6C78-A872-301B-694C-88B3DE7DE01B}"/>
                    </a:ext>
                  </a:extLst>
                </p:cNvPr>
                <p:cNvSpPr txBox="1"/>
                <p:nvPr/>
              </p:nvSpPr>
              <p:spPr>
                <a:xfrm>
                  <a:off x="4576486" y="2024122"/>
                  <a:ext cx="1289304" cy="400110"/>
                </a:xfrm>
                <a:prstGeom prst="rect">
                  <a:avLst/>
                </a:prstGeom>
                <a:noFill/>
              </p:spPr>
              <p:txBody>
                <a:bodyPr wrap="square" rtlCol="0">
                  <a:spAutoFit/>
                </a:bodyPr>
                <a:lstStyle/>
                <a:p>
                  <a:pPr algn="ctr"/>
                  <a:r>
                    <a:rPr lang="en-US" sz="2000" b="1" dirty="0">
                      <a:solidFill>
                        <a:srgbClr val="7030A0"/>
                      </a:solidFill>
                      <a:latin typeface="+mj-lt"/>
                    </a:rPr>
                    <a:t>ID</a:t>
                  </a:r>
                </a:p>
              </p:txBody>
            </p:sp>
            <p:sp>
              <p:nvSpPr>
                <p:cNvPr id="45" name="TextBox 44">
                  <a:extLst>
                    <a:ext uri="{FF2B5EF4-FFF2-40B4-BE49-F238E27FC236}">
                      <a16:creationId xmlns:a16="http://schemas.microsoft.com/office/drawing/2014/main" id="{B126A2AF-547D-420C-5C82-0ED0761E17E8}"/>
                    </a:ext>
                  </a:extLst>
                </p:cNvPr>
                <p:cNvSpPr txBox="1"/>
                <p:nvPr/>
              </p:nvSpPr>
              <p:spPr>
                <a:xfrm>
                  <a:off x="4576486" y="2435362"/>
                  <a:ext cx="1289304" cy="400110"/>
                </a:xfrm>
                <a:prstGeom prst="rect">
                  <a:avLst/>
                </a:prstGeom>
                <a:noFill/>
              </p:spPr>
              <p:txBody>
                <a:bodyPr wrap="square" rtlCol="0">
                  <a:spAutoFit/>
                </a:bodyPr>
                <a:lstStyle/>
                <a:p>
                  <a:pPr algn="ctr"/>
                  <a:r>
                    <a:rPr lang="en-US" sz="2000" dirty="0">
                      <a:latin typeface="+mj-lt"/>
                    </a:rPr>
                    <a:t>1</a:t>
                  </a:r>
                </a:p>
              </p:txBody>
            </p:sp>
            <p:sp>
              <p:nvSpPr>
                <p:cNvPr id="46" name="TextBox 45">
                  <a:extLst>
                    <a:ext uri="{FF2B5EF4-FFF2-40B4-BE49-F238E27FC236}">
                      <a16:creationId xmlns:a16="http://schemas.microsoft.com/office/drawing/2014/main" id="{451DD341-CE25-9FC9-E700-9F9724E8BDE5}"/>
                    </a:ext>
                  </a:extLst>
                </p:cNvPr>
                <p:cNvSpPr txBox="1"/>
                <p:nvPr/>
              </p:nvSpPr>
              <p:spPr>
                <a:xfrm>
                  <a:off x="4576486" y="2762759"/>
                  <a:ext cx="1289304" cy="400110"/>
                </a:xfrm>
                <a:prstGeom prst="rect">
                  <a:avLst/>
                </a:prstGeom>
                <a:noFill/>
              </p:spPr>
              <p:txBody>
                <a:bodyPr wrap="square" rtlCol="0">
                  <a:spAutoFit/>
                </a:bodyPr>
                <a:lstStyle/>
                <a:p>
                  <a:pPr algn="ctr"/>
                  <a:r>
                    <a:rPr lang="en-US" sz="2000" dirty="0">
                      <a:latin typeface="+mj-lt"/>
                    </a:rPr>
                    <a:t>2</a:t>
                  </a:r>
                </a:p>
              </p:txBody>
            </p:sp>
            <p:sp>
              <p:nvSpPr>
                <p:cNvPr id="47" name="TextBox 46">
                  <a:extLst>
                    <a:ext uri="{FF2B5EF4-FFF2-40B4-BE49-F238E27FC236}">
                      <a16:creationId xmlns:a16="http://schemas.microsoft.com/office/drawing/2014/main" id="{2A92852B-682C-D0DD-112C-D85EA7AE00C8}"/>
                    </a:ext>
                  </a:extLst>
                </p:cNvPr>
                <p:cNvSpPr txBox="1"/>
                <p:nvPr/>
              </p:nvSpPr>
              <p:spPr>
                <a:xfrm>
                  <a:off x="4576990" y="3091943"/>
                  <a:ext cx="1289304" cy="400110"/>
                </a:xfrm>
                <a:prstGeom prst="rect">
                  <a:avLst/>
                </a:prstGeom>
                <a:noFill/>
              </p:spPr>
              <p:txBody>
                <a:bodyPr wrap="square" rtlCol="0">
                  <a:spAutoFit/>
                </a:bodyPr>
                <a:lstStyle/>
                <a:p>
                  <a:pPr algn="ctr"/>
                  <a:r>
                    <a:rPr lang="en-US" sz="2000" dirty="0">
                      <a:latin typeface="+mj-lt"/>
                    </a:rPr>
                    <a:t>3</a:t>
                  </a:r>
                </a:p>
              </p:txBody>
            </p:sp>
            <p:sp>
              <p:nvSpPr>
                <p:cNvPr id="48" name="TextBox 47">
                  <a:extLst>
                    <a:ext uri="{FF2B5EF4-FFF2-40B4-BE49-F238E27FC236}">
                      <a16:creationId xmlns:a16="http://schemas.microsoft.com/office/drawing/2014/main" id="{D26C9148-2CDD-E2E8-E42B-72F0A8E20233}"/>
                    </a:ext>
                  </a:extLst>
                </p:cNvPr>
                <p:cNvSpPr txBox="1"/>
                <p:nvPr/>
              </p:nvSpPr>
              <p:spPr>
                <a:xfrm>
                  <a:off x="4576486" y="3451774"/>
                  <a:ext cx="1289304" cy="400110"/>
                </a:xfrm>
                <a:prstGeom prst="rect">
                  <a:avLst/>
                </a:prstGeom>
                <a:noFill/>
              </p:spPr>
              <p:txBody>
                <a:bodyPr wrap="square" rtlCol="0">
                  <a:spAutoFit/>
                </a:bodyPr>
                <a:lstStyle/>
                <a:p>
                  <a:pPr algn="ctr"/>
                  <a:r>
                    <a:rPr lang="en-US" sz="2000" dirty="0">
                      <a:latin typeface="+mj-lt"/>
                    </a:rPr>
                    <a:t>4</a:t>
                  </a:r>
                </a:p>
              </p:txBody>
            </p:sp>
            <p:grpSp>
              <p:nvGrpSpPr>
                <p:cNvPr id="49" name="Group 48">
                  <a:extLst>
                    <a:ext uri="{FF2B5EF4-FFF2-40B4-BE49-F238E27FC236}">
                      <a16:creationId xmlns:a16="http://schemas.microsoft.com/office/drawing/2014/main" id="{0AEE884D-E583-2D83-5720-959395A7C015}"/>
                    </a:ext>
                  </a:extLst>
                </p:cNvPr>
                <p:cNvGrpSpPr/>
                <p:nvPr/>
              </p:nvGrpSpPr>
              <p:grpSpPr>
                <a:xfrm>
                  <a:off x="5417150" y="2005307"/>
                  <a:ext cx="1738362" cy="1834732"/>
                  <a:chOff x="4204829" y="3833343"/>
                  <a:chExt cx="1738362" cy="1834732"/>
                </a:xfrm>
              </p:grpSpPr>
              <p:sp>
                <p:nvSpPr>
                  <p:cNvPr id="50" name="TextBox 49">
                    <a:extLst>
                      <a:ext uri="{FF2B5EF4-FFF2-40B4-BE49-F238E27FC236}">
                        <a16:creationId xmlns:a16="http://schemas.microsoft.com/office/drawing/2014/main" id="{8E352D5A-8F82-D31E-F1CA-4D3400D0D61A}"/>
                      </a:ext>
                    </a:extLst>
                  </p:cNvPr>
                  <p:cNvSpPr txBox="1"/>
                  <p:nvPr/>
                </p:nvSpPr>
                <p:spPr>
                  <a:xfrm>
                    <a:off x="4204829" y="3833343"/>
                    <a:ext cx="1738362" cy="400110"/>
                  </a:xfrm>
                  <a:prstGeom prst="rect">
                    <a:avLst/>
                  </a:prstGeom>
                  <a:noFill/>
                </p:spPr>
                <p:txBody>
                  <a:bodyPr wrap="square" rtlCol="0">
                    <a:spAutoFit/>
                  </a:bodyPr>
                  <a:lstStyle/>
                  <a:p>
                    <a:pPr algn="ctr"/>
                    <a:r>
                      <a:rPr lang="en-US" sz="2000" b="1" dirty="0">
                        <a:solidFill>
                          <a:srgbClr val="7030A0"/>
                        </a:solidFill>
                        <a:latin typeface="+mj-lt"/>
                      </a:rPr>
                      <a:t>Total Crash</a:t>
                    </a:r>
                  </a:p>
                </p:txBody>
              </p:sp>
              <p:grpSp>
                <p:nvGrpSpPr>
                  <p:cNvPr id="51" name="Group 50">
                    <a:extLst>
                      <a:ext uri="{FF2B5EF4-FFF2-40B4-BE49-F238E27FC236}">
                        <a16:creationId xmlns:a16="http://schemas.microsoft.com/office/drawing/2014/main" id="{7DF4E795-5B28-F321-C957-12F7D9245AB3}"/>
                      </a:ext>
                    </a:extLst>
                  </p:cNvPr>
                  <p:cNvGrpSpPr/>
                  <p:nvPr/>
                </p:nvGrpSpPr>
                <p:grpSpPr>
                  <a:xfrm>
                    <a:off x="4373241" y="4244583"/>
                    <a:ext cx="1295929" cy="1423492"/>
                    <a:chOff x="1621657" y="4244583"/>
                    <a:chExt cx="1295929" cy="1423492"/>
                  </a:xfrm>
                </p:grpSpPr>
                <p:sp>
                  <p:nvSpPr>
                    <p:cNvPr id="52" name="TextBox 51">
                      <a:extLst>
                        <a:ext uri="{FF2B5EF4-FFF2-40B4-BE49-F238E27FC236}">
                          <a16:creationId xmlns:a16="http://schemas.microsoft.com/office/drawing/2014/main" id="{652AC6A5-C1EE-62C3-FB9A-23E8DE68F670}"/>
                        </a:ext>
                      </a:extLst>
                    </p:cNvPr>
                    <p:cNvSpPr txBox="1"/>
                    <p:nvPr/>
                  </p:nvSpPr>
                  <p:spPr>
                    <a:xfrm>
                      <a:off x="1621657" y="4244583"/>
                      <a:ext cx="1289304" cy="400110"/>
                    </a:xfrm>
                    <a:prstGeom prst="rect">
                      <a:avLst/>
                    </a:prstGeom>
                    <a:noFill/>
                  </p:spPr>
                  <p:txBody>
                    <a:bodyPr wrap="square" rtlCol="0">
                      <a:spAutoFit/>
                    </a:bodyPr>
                    <a:lstStyle/>
                    <a:p>
                      <a:pPr algn="ctr"/>
                      <a:r>
                        <a:rPr lang="en-US" sz="2000" dirty="0">
                          <a:latin typeface="+mj-lt"/>
                        </a:rPr>
                        <a:t>10</a:t>
                      </a:r>
                    </a:p>
                  </p:txBody>
                </p:sp>
                <p:sp>
                  <p:nvSpPr>
                    <p:cNvPr id="53" name="TextBox 52">
                      <a:extLst>
                        <a:ext uri="{FF2B5EF4-FFF2-40B4-BE49-F238E27FC236}">
                          <a16:creationId xmlns:a16="http://schemas.microsoft.com/office/drawing/2014/main" id="{961E1BF7-63AC-8A97-F20C-AEA8F1684CD0}"/>
                        </a:ext>
                      </a:extLst>
                    </p:cNvPr>
                    <p:cNvSpPr txBox="1"/>
                    <p:nvPr/>
                  </p:nvSpPr>
                  <p:spPr>
                    <a:xfrm>
                      <a:off x="1621657" y="4571980"/>
                      <a:ext cx="1289304" cy="400110"/>
                    </a:xfrm>
                    <a:prstGeom prst="rect">
                      <a:avLst/>
                    </a:prstGeom>
                    <a:noFill/>
                  </p:spPr>
                  <p:txBody>
                    <a:bodyPr wrap="square" rtlCol="0">
                      <a:spAutoFit/>
                    </a:bodyPr>
                    <a:lstStyle/>
                    <a:p>
                      <a:pPr algn="ctr"/>
                      <a:r>
                        <a:rPr lang="en-US" sz="2000" dirty="0">
                          <a:latin typeface="+mj-lt"/>
                        </a:rPr>
                        <a:t>12</a:t>
                      </a:r>
                    </a:p>
                  </p:txBody>
                </p:sp>
                <p:sp>
                  <p:nvSpPr>
                    <p:cNvPr id="54" name="TextBox 53">
                      <a:extLst>
                        <a:ext uri="{FF2B5EF4-FFF2-40B4-BE49-F238E27FC236}">
                          <a16:creationId xmlns:a16="http://schemas.microsoft.com/office/drawing/2014/main" id="{7037C482-96B7-0451-732C-9A5C3D7C6E53}"/>
                        </a:ext>
                      </a:extLst>
                    </p:cNvPr>
                    <p:cNvSpPr txBox="1"/>
                    <p:nvPr/>
                  </p:nvSpPr>
                  <p:spPr>
                    <a:xfrm>
                      <a:off x="1622161" y="4901164"/>
                      <a:ext cx="1289304" cy="400110"/>
                    </a:xfrm>
                    <a:prstGeom prst="rect">
                      <a:avLst/>
                    </a:prstGeom>
                    <a:noFill/>
                  </p:spPr>
                  <p:txBody>
                    <a:bodyPr wrap="square" rtlCol="0">
                      <a:spAutoFit/>
                    </a:bodyPr>
                    <a:lstStyle/>
                    <a:p>
                      <a:pPr algn="ctr"/>
                      <a:r>
                        <a:rPr lang="en-US" sz="2000" dirty="0">
                          <a:latin typeface="+mj-lt"/>
                        </a:rPr>
                        <a:t>8</a:t>
                      </a:r>
                    </a:p>
                  </p:txBody>
                </p:sp>
                <p:sp>
                  <p:nvSpPr>
                    <p:cNvPr id="55" name="TextBox 54">
                      <a:extLst>
                        <a:ext uri="{FF2B5EF4-FFF2-40B4-BE49-F238E27FC236}">
                          <a16:creationId xmlns:a16="http://schemas.microsoft.com/office/drawing/2014/main" id="{08DDF8F1-8187-416A-E2B3-5DD70EB6C3DD}"/>
                        </a:ext>
                      </a:extLst>
                    </p:cNvPr>
                    <p:cNvSpPr txBox="1"/>
                    <p:nvPr/>
                  </p:nvSpPr>
                  <p:spPr>
                    <a:xfrm>
                      <a:off x="1628282" y="5267965"/>
                      <a:ext cx="1289304" cy="400110"/>
                    </a:xfrm>
                    <a:prstGeom prst="rect">
                      <a:avLst/>
                    </a:prstGeom>
                    <a:noFill/>
                  </p:spPr>
                  <p:txBody>
                    <a:bodyPr wrap="square" rtlCol="0">
                      <a:spAutoFit/>
                    </a:bodyPr>
                    <a:lstStyle/>
                    <a:p>
                      <a:pPr algn="ctr"/>
                      <a:r>
                        <a:rPr lang="en-US" sz="2000" dirty="0">
                          <a:latin typeface="+mj-lt"/>
                        </a:rPr>
                        <a:t>4</a:t>
                      </a:r>
                    </a:p>
                  </p:txBody>
                </p:sp>
              </p:grpSp>
            </p:grpSp>
          </p:grpSp>
          <p:sp>
            <p:nvSpPr>
              <p:cNvPr id="30" name="TextBox 29">
                <a:extLst>
                  <a:ext uri="{FF2B5EF4-FFF2-40B4-BE49-F238E27FC236}">
                    <a16:creationId xmlns:a16="http://schemas.microsoft.com/office/drawing/2014/main" id="{23451168-B1B7-153C-CCA0-71B884CA509B}"/>
                  </a:ext>
                </a:extLst>
              </p:cNvPr>
              <p:cNvSpPr txBox="1"/>
              <p:nvPr/>
            </p:nvSpPr>
            <p:spPr>
              <a:xfrm>
                <a:off x="6530523" y="2026043"/>
                <a:ext cx="1467866" cy="400110"/>
              </a:xfrm>
              <a:prstGeom prst="rect">
                <a:avLst/>
              </a:prstGeom>
              <a:noFill/>
            </p:spPr>
            <p:txBody>
              <a:bodyPr wrap="square" rtlCol="0">
                <a:spAutoFit/>
              </a:bodyPr>
              <a:lstStyle/>
              <a:p>
                <a:pPr algn="ctr"/>
                <a:r>
                  <a:rPr lang="en-US" sz="2000" dirty="0">
                    <a:solidFill>
                      <a:schemeClr val="bg1">
                        <a:lumMod val="85000"/>
                      </a:schemeClr>
                    </a:solidFill>
                    <a:latin typeface="+mj-lt"/>
                  </a:rPr>
                  <a:t>PDO</a:t>
                </a:r>
              </a:p>
            </p:txBody>
          </p:sp>
          <p:sp>
            <p:nvSpPr>
              <p:cNvPr id="31" name="TextBox 30">
                <a:extLst>
                  <a:ext uri="{FF2B5EF4-FFF2-40B4-BE49-F238E27FC236}">
                    <a16:creationId xmlns:a16="http://schemas.microsoft.com/office/drawing/2014/main" id="{9AD7F22E-713E-6810-3658-60FF84AD113B}"/>
                  </a:ext>
                </a:extLst>
              </p:cNvPr>
              <p:cNvSpPr txBox="1"/>
              <p:nvPr/>
            </p:nvSpPr>
            <p:spPr>
              <a:xfrm>
                <a:off x="6684957" y="2428412"/>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6</a:t>
                </a:r>
              </a:p>
            </p:txBody>
          </p:sp>
          <p:sp>
            <p:nvSpPr>
              <p:cNvPr id="32" name="TextBox 31">
                <a:extLst>
                  <a:ext uri="{FF2B5EF4-FFF2-40B4-BE49-F238E27FC236}">
                    <a16:creationId xmlns:a16="http://schemas.microsoft.com/office/drawing/2014/main" id="{89ECA304-D475-E128-B53E-59EF6FD90B43}"/>
                  </a:ext>
                </a:extLst>
              </p:cNvPr>
              <p:cNvSpPr txBox="1"/>
              <p:nvPr/>
            </p:nvSpPr>
            <p:spPr>
              <a:xfrm>
                <a:off x="6684957" y="2755809"/>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6</a:t>
                </a:r>
              </a:p>
            </p:txBody>
          </p:sp>
          <p:sp>
            <p:nvSpPr>
              <p:cNvPr id="33" name="TextBox 32">
                <a:extLst>
                  <a:ext uri="{FF2B5EF4-FFF2-40B4-BE49-F238E27FC236}">
                    <a16:creationId xmlns:a16="http://schemas.microsoft.com/office/drawing/2014/main" id="{73417C31-7BA1-EF4B-14FD-AA12562E2733}"/>
                  </a:ext>
                </a:extLst>
              </p:cNvPr>
              <p:cNvSpPr txBox="1"/>
              <p:nvPr/>
            </p:nvSpPr>
            <p:spPr>
              <a:xfrm>
                <a:off x="6685461" y="3084993"/>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5</a:t>
                </a:r>
              </a:p>
            </p:txBody>
          </p:sp>
          <p:sp>
            <p:nvSpPr>
              <p:cNvPr id="34" name="TextBox 33">
                <a:extLst>
                  <a:ext uri="{FF2B5EF4-FFF2-40B4-BE49-F238E27FC236}">
                    <a16:creationId xmlns:a16="http://schemas.microsoft.com/office/drawing/2014/main" id="{756BA257-CA4C-D871-098B-0682B2A86982}"/>
                  </a:ext>
                </a:extLst>
              </p:cNvPr>
              <p:cNvSpPr txBox="1"/>
              <p:nvPr/>
            </p:nvSpPr>
            <p:spPr>
              <a:xfrm>
                <a:off x="6691582" y="3451794"/>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0</a:t>
                </a:r>
              </a:p>
            </p:txBody>
          </p:sp>
          <p:sp>
            <p:nvSpPr>
              <p:cNvPr id="35" name="TextBox 34">
                <a:extLst>
                  <a:ext uri="{FF2B5EF4-FFF2-40B4-BE49-F238E27FC236}">
                    <a16:creationId xmlns:a16="http://schemas.microsoft.com/office/drawing/2014/main" id="{878BB483-489B-79C8-2CBB-93CABEB26B24}"/>
                  </a:ext>
                </a:extLst>
              </p:cNvPr>
              <p:cNvSpPr txBox="1"/>
              <p:nvPr/>
            </p:nvSpPr>
            <p:spPr>
              <a:xfrm>
                <a:off x="7562695" y="2014198"/>
                <a:ext cx="1467866" cy="400110"/>
              </a:xfrm>
              <a:prstGeom prst="rect">
                <a:avLst/>
              </a:prstGeom>
              <a:noFill/>
            </p:spPr>
            <p:txBody>
              <a:bodyPr wrap="square" rtlCol="0">
                <a:spAutoFit/>
              </a:bodyPr>
              <a:lstStyle/>
              <a:p>
                <a:pPr algn="ctr"/>
                <a:r>
                  <a:rPr lang="en-US" sz="2000" dirty="0">
                    <a:solidFill>
                      <a:schemeClr val="bg1">
                        <a:lumMod val="85000"/>
                      </a:schemeClr>
                    </a:solidFill>
                    <a:latin typeface="+mj-lt"/>
                  </a:rPr>
                  <a:t>Injury</a:t>
                </a:r>
              </a:p>
            </p:txBody>
          </p:sp>
          <p:sp>
            <p:nvSpPr>
              <p:cNvPr id="36" name="TextBox 35">
                <a:extLst>
                  <a:ext uri="{FF2B5EF4-FFF2-40B4-BE49-F238E27FC236}">
                    <a16:creationId xmlns:a16="http://schemas.microsoft.com/office/drawing/2014/main" id="{2E280983-3D7A-BD63-AA7D-39482EA33C76}"/>
                  </a:ext>
                </a:extLst>
              </p:cNvPr>
              <p:cNvSpPr txBox="1"/>
              <p:nvPr/>
            </p:nvSpPr>
            <p:spPr>
              <a:xfrm>
                <a:off x="7707250" y="2425326"/>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4</a:t>
                </a:r>
              </a:p>
            </p:txBody>
          </p:sp>
          <p:sp>
            <p:nvSpPr>
              <p:cNvPr id="37" name="TextBox 36">
                <a:extLst>
                  <a:ext uri="{FF2B5EF4-FFF2-40B4-BE49-F238E27FC236}">
                    <a16:creationId xmlns:a16="http://schemas.microsoft.com/office/drawing/2014/main" id="{B1D06F5F-5E27-FA5A-14C5-479DCB9E8611}"/>
                  </a:ext>
                </a:extLst>
              </p:cNvPr>
              <p:cNvSpPr txBox="1"/>
              <p:nvPr/>
            </p:nvSpPr>
            <p:spPr>
              <a:xfrm>
                <a:off x="7717129" y="2743964"/>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5</a:t>
                </a:r>
              </a:p>
            </p:txBody>
          </p:sp>
          <p:sp>
            <p:nvSpPr>
              <p:cNvPr id="38" name="TextBox 37">
                <a:extLst>
                  <a:ext uri="{FF2B5EF4-FFF2-40B4-BE49-F238E27FC236}">
                    <a16:creationId xmlns:a16="http://schemas.microsoft.com/office/drawing/2014/main" id="{6BE715B6-5F8B-D83E-F3A4-1DDFFA5DAB1E}"/>
                  </a:ext>
                </a:extLst>
              </p:cNvPr>
              <p:cNvSpPr txBox="1"/>
              <p:nvPr/>
            </p:nvSpPr>
            <p:spPr>
              <a:xfrm>
                <a:off x="7717633" y="3073148"/>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2</a:t>
                </a:r>
              </a:p>
            </p:txBody>
          </p:sp>
          <p:sp>
            <p:nvSpPr>
              <p:cNvPr id="39" name="TextBox 38">
                <a:extLst>
                  <a:ext uri="{FF2B5EF4-FFF2-40B4-BE49-F238E27FC236}">
                    <a16:creationId xmlns:a16="http://schemas.microsoft.com/office/drawing/2014/main" id="{41FB0A96-0C0D-C25E-801C-18E4E8FB00FF}"/>
                  </a:ext>
                </a:extLst>
              </p:cNvPr>
              <p:cNvSpPr txBox="1"/>
              <p:nvPr/>
            </p:nvSpPr>
            <p:spPr>
              <a:xfrm>
                <a:off x="7723754" y="3439949"/>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3</a:t>
                </a:r>
              </a:p>
            </p:txBody>
          </p:sp>
          <p:sp>
            <p:nvSpPr>
              <p:cNvPr id="40" name="TextBox 39">
                <a:extLst>
                  <a:ext uri="{FF2B5EF4-FFF2-40B4-BE49-F238E27FC236}">
                    <a16:creationId xmlns:a16="http://schemas.microsoft.com/office/drawing/2014/main" id="{922D4178-5649-D891-F14D-23A5E9B48842}"/>
                  </a:ext>
                </a:extLst>
              </p:cNvPr>
              <p:cNvSpPr txBox="1"/>
              <p:nvPr/>
            </p:nvSpPr>
            <p:spPr>
              <a:xfrm>
                <a:off x="8668715" y="2026043"/>
                <a:ext cx="1467866" cy="400110"/>
              </a:xfrm>
              <a:prstGeom prst="rect">
                <a:avLst/>
              </a:prstGeom>
              <a:noFill/>
            </p:spPr>
            <p:txBody>
              <a:bodyPr wrap="square" rtlCol="0">
                <a:spAutoFit/>
              </a:bodyPr>
              <a:lstStyle/>
              <a:p>
                <a:pPr algn="ctr"/>
                <a:r>
                  <a:rPr lang="en-US" sz="2000" dirty="0">
                    <a:solidFill>
                      <a:schemeClr val="bg1">
                        <a:lumMod val="85000"/>
                      </a:schemeClr>
                    </a:solidFill>
                    <a:latin typeface="+mj-lt"/>
                  </a:rPr>
                  <a:t>Fatal</a:t>
                </a:r>
              </a:p>
            </p:txBody>
          </p:sp>
          <p:sp>
            <p:nvSpPr>
              <p:cNvPr id="41" name="TextBox 40">
                <a:extLst>
                  <a:ext uri="{FF2B5EF4-FFF2-40B4-BE49-F238E27FC236}">
                    <a16:creationId xmlns:a16="http://schemas.microsoft.com/office/drawing/2014/main" id="{D91AD899-5509-50C7-322B-0C396838C520}"/>
                  </a:ext>
                </a:extLst>
              </p:cNvPr>
              <p:cNvSpPr txBox="1"/>
              <p:nvPr/>
            </p:nvSpPr>
            <p:spPr>
              <a:xfrm>
                <a:off x="8823149" y="2428412"/>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0</a:t>
                </a:r>
              </a:p>
            </p:txBody>
          </p:sp>
          <p:sp>
            <p:nvSpPr>
              <p:cNvPr id="42" name="TextBox 41">
                <a:extLst>
                  <a:ext uri="{FF2B5EF4-FFF2-40B4-BE49-F238E27FC236}">
                    <a16:creationId xmlns:a16="http://schemas.microsoft.com/office/drawing/2014/main" id="{1ADF58C6-790A-CA5B-4810-EDB4D56FD0F2}"/>
                  </a:ext>
                </a:extLst>
              </p:cNvPr>
              <p:cNvSpPr txBox="1"/>
              <p:nvPr/>
            </p:nvSpPr>
            <p:spPr>
              <a:xfrm>
                <a:off x="8823149" y="2755809"/>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1</a:t>
                </a:r>
              </a:p>
            </p:txBody>
          </p:sp>
          <p:sp>
            <p:nvSpPr>
              <p:cNvPr id="43" name="TextBox 42">
                <a:extLst>
                  <a:ext uri="{FF2B5EF4-FFF2-40B4-BE49-F238E27FC236}">
                    <a16:creationId xmlns:a16="http://schemas.microsoft.com/office/drawing/2014/main" id="{F0D1B8DC-53AB-9298-A57A-613C39CA0F1F}"/>
                  </a:ext>
                </a:extLst>
              </p:cNvPr>
              <p:cNvSpPr txBox="1"/>
              <p:nvPr/>
            </p:nvSpPr>
            <p:spPr>
              <a:xfrm>
                <a:off x="8823653" y="3084993"/>
                <a:ext cx="1289304" cy="400110"/>
              </a:xfrm>
              <a:prstGeom prst="rect">
                <a:avLst/>
              </a:prstGeom>
              <a:noFill/>
            </p:spPr>
            <p:txBody>
              <a:bodyPr wrap="square" rtlCol="0">
                <a:spAutoFit/>
              </a:bodyPr>
              <a:lstStyle/>
              <a:p>
                <a:pPr algn="ctr"/>
                <a:r>
                  <a:rPr lang="en-US" sz="2000" dirty="0">
                    <a:solidFill>
                      <a:schemeClr val="bg1">
                        <a:lumMod val="85000"/>
                      </a:schemeClr>
                    </a:solidFill>
                    <a:latin typeface="+mj-lt"/>
                  </a:rPr>
                  <a:t>1</a:t>
                </a:r>
              </a:p>
            </p:txBody>
          </p:sp>
        </p:grpSp>
        <p:sp>
          <p:nvSpPr>
            <p:cNvPr id="10" name="TextBox 9">
              <a:extLst>
                <a:ext uri="{FF2B5EF4-FFF2-40B4-BE49-F238E27FC236}">
                  <a16:creationId xmlns:a16="http://schemas.microsoft.com/office/drawing/2014/main" id="{83275E4A-0BA9-4CEE-5AD5-9624CE3826D2}"/>
                </a:ext>
              </a:extLst>
            </p:cNvPr>
            <p:cNvSpPr txBox="1"/>
            <p:nvPr/>
          </p:nvSpPr>
          <p:spPr>
            <a:xfrm>
              <a:off x="6656339" y="2233817"/>
              <a:ext cx="1467866" cy="400110"/>
            </a:xfrm>
            <a:prstGeom prst="rect">
              <a:avLst/>
            </a:prstGeom>
            <a:noFill/>
          </p:spPr>
          <p:txBody>
            <a:bodyPr wrap="square" rtlCol="0">
              <a:spAutoFit/>
            </a:bodyPr>
            <a:lstStyle/>
            <a:p>
              <a:pPr algn="ctr"/>
              <a:r>
                <a:rPr lang="en-US" sz="2000" b="1" dirty="0">
                  <a:solidFill>
                    <a:srgbClr val="7030A0"/>
                  </a:solidFill>
                  <a:latin typeface="+mj-lt"/>
                </a:rPr>
                <a:t>PDO</a:t>
              </a:r>
            </a:p>
          </p:txBody>
        </p:sp>
        <p:sp>
          <p:nvSpPr>
            <p:cNvPr id="11" name="TextBox 10">
              <a:extLst>
                <a:ext uri="{FF2B5EF4-FFF2-40B4-BE49-F238E27FC236}">
                  <a16:creationId xmlns:a16="http://schemas.microsoft.com/office/drawing/2014/main" id="{56A3F738-52F9-899D-775D-7E386316BFD3}"/>
                </a:ext>
              </a:extLst>
            </p:cNvPr>
            <p:cNvSpPr txBox="1"/>
            <p:nvPr/>
          </p:nvSpPr>
          <p:spPr>
            <a:xfrm>
              <a:off x="6810773" y="2636186"/>
              <a:ext cx="1289304" cy="400110"/>
            </a:xfrm>
            <a:prstGeom prst="rect">
              <a:avLst/>
            </a:prstGeom>
            <a:noFill/>
          </p:spPr>
          <p:txBody>
            <a:bodyPr wrap="square" rtlCol="0">
              <a:spAutoFit/>
            </a:bodyPr>
            <a:lstStyle/>
            <a:p>
              <a:pPr algn="ctr"/>
              <a:r>
                <a:rPr lang="en-US" sz="2000" dirty="0">
                  <a:latin typeface="+mj-lt"/>
                </a:rPr>
                <a:t>0.6</a:t>
              </a:r>
            </a:p>
          </p:txBody>
        </p:sp>
        <p:sp>
          <p:nvSpPr>
            <p:cNvPr id="12" name="TextBox 11">
              <a:extLst>
                <a:ext uri="{FF2B5EF4-FFF2-40B4-BE49-F238E27FC236}">
                  <a16:creationId xmlns:a16="http://schemas.microsoft.com/office/drawing/2014/main" id="{7D87DDA7-82FF-2B28-F400-291ECCDE1FAC}"/>
                </a:ext>
              </a:extLst>
            </p:cNvPr>
            <p:cNvSpPr txBox="1"/>
            <p:nvPr/>
          </p:nvSpPr>
          <p:spPr>
            <a:xfrm>
              <a:off x="6810773" y="2963583"/>
              <a:ext cx="1289304" cy="400110"/>
            </a:xfrm>
            <a:prstGeom prst="rect">
              <a:avLst/>
            </a:prstGeom>
            <a:noFill/>
          </p:spPr>
          <p:txBody>
            <a:bodyPr wrap="square" rtlCol="0">
              <a:spAutoFit/>
            </a:bodyPr>
            <a:lstStyle/>
            <a:p>
              <a:pPr algn="ctr"/>
              <a:r>
                <a:rPr lang="en-US" sz="2000" dirty="0">
                  <a:latin typeface="+mj-lt"/>
                </a:rPr>
                <a:t>0.5</a:t>
              </a:r>
            </a:p>
          </p:txBody>
        </p:sp>
        <p:sp>
          <p:nvSpPr>
            <p:cNvPr id="13" name="TextBox 12">
              <a:extLst>
                <a:ext uri="{FF2B5EF4-FFF2-40B4-BE49-F238E27FC236}">
                  <a16:creationId xmlns:a16="http://schemas.microsoft.com/office/drawing/2014/main" id="{18D0F409-63FB-8236-879F-FD942B7A1B69}"/>
                </a:ext>
              </a:extLst>
            </p:cNvPr>
            <p:cNvSpPr txBox="1"/>
            <p:nvPr/>
          </p:nvSpPr>
          <p:spPr>
            <a:xfrm>
              <a:off x="6811277" y="3292767"/>
              <a:ext cx="1289304" cy="400110"/>
            </a:xfrm>
            <a:prstGeom prst="rect">
              <a:avLst/>
            </a:prstGeom>
            <a:noFill/>
          </p:spPr>
          <p:txBody>
            <a:bodyPr wrap="square" rtlCol="0">
              <a:spAutoFit/>
            </a:bodyPr>
            <a:lstStyle/>
            <a:p>
              <a:pPr algn="ctr"/>
              <a:r>
                <a:rPr lang="en-US" sz="2000" dirty="0">
                  <a:latin typeface="+mj-lt"/>
                </a:rPr>
                <a:t>0.63</a:t>
              </a:r>
            </a:p>
          </p:txBody>
        </p:sp>
        <p:sp>
          <p:nvSpPr>
            <p:cNvPr id="14" name="TextBox 13">
              <a:extLst>
                <a:ext uri="{FF2B5EF4-FFF2-40B4-BE49-F238E27FC236}">
                  <a16:creationId xmlns:a16="http://schemas.microsoft.com/office/drawing/2014/main" id="{928F4C85-84AC-F5E9-FCD5-C1C2A5A7023A}"/>
                </a:ext>
              </a:extLst>
            </p:cNvPr>
            <p:cNvSpPr txBox="1"/>
            <p:nvPr/>
          </p:nvSpPr>
          <p:spPr>
            <a:xfrm>
              <a:off x="6817398" y="3659568"/>
              <a:ext cx="1289304" cy="400110"/>
            </a:xfrm>
            <a:prstGeom prst="rect">
              <a:avLst/>
            </a:prstGeom>
            <a:noFill/>
          </p:spPr>
          <p:txBody>
            <a:bodyPr wrap="square" rtlCol="0">
              <a:spAutoFit/>
            </a:bodyPr>
            <a:lstStyle/>
            <a:p>
              <a:pPr algn="ctr"/>
              <a:r>
                <a:rPr lang="en-US" sz="2000" dirty="0">
                  <a:latin typeface="+mj-lt"/>
                </a:rPr>
                <a:t>0</a:t>
              </a:r>
            </a:p>
          </p:txBody>
        </p:sp>
        <p:sp>
          <p:nvSpPr>
            <p:cNvPr id="15" name="TextBox 14">
              <a:extLst>
                <a:ext uri="{FF2B5EF4-FFF2-40B4-BE49-F238E27FC236}">
                  <a16:creationId xmlns:a16="http://schemas.microsoft.com/office/drawing/2014/main" id="{7329BF5F-44E0-6076-7520-9035B717E959}"/>
                </a:ext>
              </a:extLst>
            </p:cNvPr>
            <p:cNvSpPr txBox="1"/>
            <p:nvPr/>
          </p:nvSpPr>
          <p:spPr>
            <a:xfrm>
              <a:off x="7688511" y="2221972"/>
              <a:ext cx="1467866" cy="400110"/>
            </a:xfrm>
            <a:prstGeom prst="rect">
              <a:avLst/>
            </a:prstGeom>
            <a:noFill/>
          </p:spPr>
          <p:txBody>
            <a:bodyPr wrap="square" rtlCol="0">
              <a:spAutoFit/>
            </a:bodyPr>
            <a:lstStyle/>
            <a:p>
              <a:pPr algn="ctr"/>
              <a:r>
                <a:rPr lang="en-US" sz="2000" b="1" dirty="0">
                  <a:solidFill>
                    <a:srgbClr val="7030A0"/>
                  </a:solidFill>
                  <a:latin typeface="+mj-lt"/>
                </a:rPr>
                <a:t>Injury</a:t>
              </a:r>
            </a:p>
          </p:txBody>
        </p:sp>
        <p:sp>
          <p:nvSpPr>
            <p:cNvPr id="16" name="TextBox 15">
              <a:extLst>
                <a:ext uri="{FF2B5EF4-FFF2-40B4-BE49-F238E27FC236}">
                  <a16:creationId xmlns:a16="http://schemas.microsoft.com/office/drawing/2014/main" id="{9AD7B73C-4042-01C4-830A-58C82DB0F18C}"/>
                </a:ext>
              </a:extLst>
            </p:cNvPr>
            <p:cNvSpPr txBox="1"/>
            <p:nvPr/>
          </p:nvSpPr>
          <p:spPr>
            <a:xfrm>
              <a:off x="7842945" y="2624341"/>
              <a:ext cx="1289304" cy="400110"/>
            </a:xfrm>
            <a:prstGeom prst="rect">
              <a:avLst/>
            </a:prstGeom>
            <a:noFill/>
          </p:spPr>
          <p:txBody>
            <a:bodyPr wrap="square" rtlCol="0">
              <a:spAutoFit/>
            </a:bodyPr>
            <a:lstStyle/>
            <a:p>
              <a:pPr algn="ctr"/>
              <a:r>
                <a:rPr lang="en-US" sz="2000" dirty="0">
                  <a:latin typeface="+mj-lt"/>
                </a:rPr>
                <a:t>0.4</a:t>
              </a:r>
            </a:p>
          </p:txBody>
        </p:sp>
        <p:sp>
          <p:nvSpPr>
            <p:cNvPr id="17" name="TextBox 16">
              <a:extLst>
                <a:ext uri="{FF2B5EF4-FFF2-40B4-BE49-F238E27FC236}">
                  <a16:creationId xmlns:a16="http://schemas.microsoft.com/office/drawing/2014/main" id="{3840A135-1AF5-C960-3C44-5475E4175546}"/>
                </a:ext>
              </a:extLst>
            </p:cNvPr>
            <p:cNvSpPr txBox="1"/>
            <p:nvPr/>
          </p:nvSpPr>
          <p:spPr>
            <a:xfrm>
              <a:off x="7842945" y="2951738"/>
              <a:ext cx="1289304" cy="400110"/>
            </a:xfrm>
            <a:prstGeom prst="rect">
              <a:avLst/>
            </a:prstGeom>
            <a:noFill/>
          </p:spPr>
          <p:txBody>
            <a:bodyPr wrap="square" rtlCol="0">
              <a:spAutoFit/>
            </a:bodyPr>
            <a:lstStyle/>
            <a:p>
              <a:pPr algn="ctr"/>
              <a:r>
                <a:rPr lang="en-US" sz="2000" dirty="0">
                  <a:latin typeface="+mj-lt"/>
                </a:rPr>
                <a:t>0.42</a:t>
              </a:r>
            </a:p>
          </p:txBody>
        </p:sp>
        <p:sp>
          <p:nvSpPr>
            <p:cNvPr id="18" name="TextBox 17">
              <a:extLst>
                <a:ext uri="{FF2B5EF4-FFF2-40B4-BE49-F238E27FC236}">
                  <a16:creationId xmlns:a16="http://schemas.microsoft.com/office/drawing/2014/main" id="{9611FDCB-DA91-973D-35C4-B4E8F95E4B78}"/>
                </a:ext>
              </a:extLst>
            </p:cNvPr>
            <p:cNvSpPr txBox="1"/>
            <p:nvPr/>
          </p:nvSpPr>
          <p:spPr>
            <a:xfrm>
              <a:off x="7843449" y="3280922"/>
              <a:ext cx="1289304" cy="400110"/>
            </a:xfrm>
            <a:prstGeom prst="rect">
              <a:avLst/>
            </a:prstGeom>
            <a:noFill/>
          </p:spPr>
          <p:txBody>
            <a:bodyPr wrap="square" rtlCol="0">
              <a:spAutoFit/>
            </a:bodyPr>
            <a:lstStyle/>
            <a:p>
              <a:pPr algn="ctr"/>
              <a:r>
                <a:rPr lang="en-US" sz="2000" dirty="0">
                  <a:latin typeface="+mj-lt"/>
                </a:rPr>
                <a:t>0.25</a:t>
              </a:r>
            </a:p>
          </p:txBody>
        </p:sp>
        <p:sp>
          <p:nvSpPr>
            <p:cNvPr id="19" name="TextBox 18">
              <a:extLst>
                <a:ext uri="{FF2B5EF4-FFF2-40B4-BE49-F238E27FC236}">
                  <a16:creationId xmlns:a16="http://schemas.microsoft.com/office/drawing/2014/main" id="{9E4F732B-B97E-9342-3A65-AFA9B4DABECD}"/>
                </a:ext>
              </a:extLst>
            </p:cNvPr>
            <p:cNvSpPr txBox="1"/>
            <p:nvPr/>
          </p:nvSpPr>
          <p:spPr>
            <a:xfrm>
              <a:off x="8794531" y="2233817"/>
              <a:ext cx="1467866" cy="400110"/>
            </a:xfrm>
            <a:prstGeom prst="rect">
              <a:avLst/>
            </a:prstGeom>
            <a:noFill/>
          </p:spPr>
          <p:txBody>
            <a:bodyPr wrap="square" rtlCol="0">
              <a:spAutoFit/>
            </a:bodyPr>
            <a:lstStyle/>
            <a:p>
              <a:pPr algn="ctr"/>
              <a:r>
                <a:rPr lang="en-US" sz="2000" b="1" dirty="0">
                  <a:solidFill>
                    <a:srgbClr val="7030A0"/>
                  </a:solidFill>
                  <a:latin typeface="+mj-lt"/>
                </a:rPr>
                <a:t>Fatal</a:t>
              </a:r>
            </a:p>
          </p:txBody>
        </p:sp>
        <p:sp>
          <p:nvSpPr>
            <p:cNvPr id="20" name="TextBox 19">
              <a:extLst>
                <a:ext uri="{FF2B5EF4-FFF2-40B4-BE49-F238E27FC236}">
                  <a16:creationId xmlns:a16="http://schemas.microsoft.com/office/drawing/2014/main" id="{E7E67EE6-A9A4-9040-F5C1-015615E5305A}"/>
                </a:ext>
              </a:extLst>
            </p:cNvPr>
            <p:cNvSpPr txBox="1"/>
            <p:nvPr/>
          </p:nvSpPr>
          <p:spPr>
            <a:xfrm>
              <a:off x="8948965" y="2636186"/>
              <a:ext cx="1289304" cy="400110"/>
            </a:xfrm>
            <a:prstGeom prst="rect">
              <a:avLst/>
            </a:prstGeom>
            <a:noFill/>
          </p:spPr>
          <p:txBody>
            <a:bodyPr wrap="square" rtlCol="0">
              <a:spAutoFit/>
            </a:bodyPr>
            <a:lstStyle/>
            <a:p>
              <a:pPr algn="ctr"/>
              <a:r>
                <a:rPr lang="en-US" sz="2000" dirty="0">
                  <a:latin typeface="+mj-lt"/>
                </a:rPr>
                <a:t>0</a:t>
              </a:r>
            </a:p>
          </p:txBody>
        </p:sp>
        <p:sp>
          <p:nvSpPr>
            <p:cNvPr id="21" name="TextBox 20">
              <a:extLst>
                <a:ext uri="{FF2B5EF4-FFF2-40B4-BE49-F238E27FC236}">
                  <a16:creationId xmlns:a16="http://schemas.microsoft.com/office/drawing/2014/main" id="{0A2313C6-5D14-B506-5882-735F3C177B1A}"/>
                </a:ext>
              </a:extLst>
            </p:cNvPr>
            <p:cNvSpPr txBox="1"/>
            <p:nvPr/>
          </p:nvSpPr>
          <p:spPr>
            <a:xfrm>
              <a:off x="8948965" y="2963583"/>
              <a:ext cx="1289304" cy="400110"/>
            </a:xfrm>
            <a:prstGeom prst="rect">
              <a:avLst/>
            </a:prstGeom>
            <a:noFill/>
          </p:spPr>
          <p:txBody>
            <a:bodyPr wrap="square" rtlCol="0">
              <a:spAutoFit/>
            </a:bodyPr>
            <a:lstStyle/>
            <a:p>
              <a:pPr algn="ctr"/>
              <a:r>
                <a:rPr lang="en-US" sz="2000" dirty="0">
                  <a:latin typeface="+mj-lt"/>
                </a:rPr>
                <a:t>0.08</a:t>
              </a:r>
            </a:p>
          </p:txBody>
        </p:sp>
        <p:sp>
          <p:nvSpPr>
            <p:cNvPr id="22" name="TextBox 21">
              <a:extLst>
                <a:ext uri="{FF2B5EF4-FFF2-40B4-BE49-F238E27FC236}">
                  <a16:creationId xmlns:a16="http://schemas.microsoft.com/office/drawing/2014/main" id="{83BEF3DD-96E8-E266-DA5B-0EF1B583C6FA}"/>
                </a:ext>
              </a:extLst>
            </p:cNvPr>
            <p:cNvSpPr txBox="1"/>
            <p:nvPr/>
          </p:nvSpPr>
          <p:spPr>
            <a:xfrm>
              <a:off x="8949469" y="3292767"/>
              <a:ext cx="1289304" cy="400110"/>
            </a:xfrm>
            <a:prstGeom prst="rect">
              <a:avLst/>
            </a:prstGeom>
            <a:noFill/>
          </p:spPr>
          <p:txBody>
            <a:bodyPr wrap="square" rtlCol="0">
              <a:spAutoFit/>
            </a:bodyPr>
            <a:lstStyle/>
            <a:p>
              <a:pPr algn="ctr"/>
              <a:r>
                <a:rPr lang="en-US" sz="2000" dirty="0">
                  <a:latin typeface="+mj-lt"/>
                </a:rPr>
                <a:t>0.12</a:t>
              </a:r>
            </a:p>
          </p:txBody>
        </p:sp>
        <p:sp>
          <p:nvSpPr>
            <p:cNvPr id="23" name="TextBox 22">
              <a:extLst>
                <a:ext uri="{FF2B5EF4-FFF2-40B4-BE49-F238E27FC236}">
                  <a16:creationId xmlns:a16="http://schemas.microsoft.com/office/drawing/2014/main" id="{ECC7960D-1DFC-3A1F-3DB8-08BE8159CF5B}"/>
                </a:ext>
              </a:extLst>
            </p:cNvPr>
            <p:cNvSpPr txBox="1"/>
            <p:nvPr/>
          </p:nvSpPr>
          <p:spPr>
            <a:xfrm>
              <a:off x="8955590" y="3659568"/>
              <a:ext cx="1289304" cy="400110"/>
            </a:xfrm>
            <a:prstGeom prst="rect">
              <a:avLst/>
            </a:prstGeom>
            <a:noFill/>
          </p:spPr>
          <p:txBody>
            <a:bodyPr wrap="square" rtlCol="0">
              <a:spAutoFit/>
            </a:bodyPr>
            <a:lstStyle/>
            <a:p>
              <a:pPr algn="ctr"/>
              <a:r>
                <a:rPr lang="en-US" sz="2000" b="1" dirty="0">
                  <a:latin typeface="+mj-lt"/>
                </a:rPr>
                <a:t>0.25</a:t>
              </a:r>
            </a:p>
          </p:txBody>
        </p:sp>
        <p:sp>
          <p:nvSpPr>
            <p:cNvPr id="24" name="TextBox 23">
              <a:extLst>
                <a:ext uri="{FF2B5EF4-FFF2-40B4-BE49-F238E27FC236}">
                  <a16:creationId xmlns:a16="http://schemas.microsoft.com/office/drawing/2014/main" id="{B3310C09-B297-2CDA-E29B-7E64B8A3F54B}"/>
                </a:ext>
              </a:extLst>
            </p:cNvPr>
            <p:cNvSpPr txBox="1"/>
            <p:nvPr/>
          </p:nvSpPr>
          <p:spPr>
            <a:xfrm>
              <a:off x="7837328" y="3655933"/>
              <a:ext cx="1289304" cy="400110"/>
            </a:xfrm>
            <a:prstGeom prst="rect">
              <a:avLst/>
            </a:prstGeom>
            <a:noFill/>
          </p:spPr>
          <p:txBody>
            <a:bodyPr wrap="square" rtlCol="0">
              <a:spAutoFit/>
            </a:bodyPr>
            <a:lstStyle/>
            <a:p>
              <a:pPr algn="ctr"/>
              <a:r>
                <a:rPr lang="en-US" sz="2000" dirty="0">
                  <a:latin typeface="+mj-lt"/>
                </a:rPr>
                <a:t>0.75</a:t>
              </a:r>
            </a:p>
          </p:txBody>
        </p:sp>
        <p:sp>
          <p:nvSpPr>
            <p:cNvPr id="25" name="Left Bracket 24">
              <a:extLst>
                <a:ext uri="{FF2B5EF4-FFF2-40B4-BE49-F238E27FC236}">
                  <a16:creationId xmlns:a16="http://schemas.microsoft.com/office/drawing/2014/main" id="{8F36D5F1-9DE0-45AE-3804-2EDBF61DAA21}"/>
                </a:ext>
              </a:extLst>
            </p:cNvPr>
            <p:cNvSpPr/>
            <p:nvPr/>
          </p:nvSpPr>
          <p:spPr>
            <a:xfrm rot="16200000">
              <a:off x="3073196" y="3919535"/>
              <a:ext cx="527901" cy="1244900"/>
            </a:xfrm>
            <a:prstGeom prst="leftBracket">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a:latin typeface="+mj-lt"/>
              </a:endParaRPr>
            </a:p>
          </p:txBody>
        </p:sp>
        <p:sp>
          <p:nvSpPr>
            <p:cNvPr id="26" name="Left Bracket 25">
              <a:extLst>
                <a:ext uri="{FF2B5EF4-FFF2-40B4-BE49-F238E27FC236}">
                  <a16:creationId xmlns:a16="http://schemas.microsoft.com/office/drawing/2014/main" id="{3062E8B5-5995-0478-715A-258241FE1256}"/>
                </a:ext>
              </a:extLst>
            </p:cNvPr>
            <p:cNvSpPr/>
            <p:nvPr/>
          </p:nvSpPr>
          <p:spPr>
            <a:xfrm rot="16200000">
              <a:off x="8430675" y="3087199"/>
              <a:ext cx="527901" cy="2922357"/>
            </a:xfrm>
            <a:prstGeom prst="leftBracket">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dirty="0">
                <a:latin typeface="+mj-lt"/>
              </a:endParaRPr>
            </a:p>
          </p:txBody>
        </p:sp>
        <p:sp>
          <p:nvSpPr>
            <p:cNvPr id="27" name="TextBox 26">
              <a:extLst>
                <a:ext uri="{FF2B5EF4-FFF2-40B4-BE49-F238E27FC236}">
                  <a16:creationId xmlns:a16="http://schemas.microsoft.com/office/drawing/2014/main" id="{4CA56EFA-DCF8-9307-DCA4-C684AE3896B1}"/>
                </a:ext>
              </a:extLst>
            </p:cNvPr>
            <p:cNvSpPr txBox="1"/>
            <p:nvPr/>
          </p:nvSpPr>
          <p:spPr>
            <a:xfrm>
              <a:off x="7370426" y="4121882"/>
              <a:ext cx="2825950" cy="707886"/>
            </a:xfrm>
            <a:prstGeom prst="rect">
              <a:avLst/>
            </a:prstGeom>
            <a:noFill/>
          </p:spPr>
          <p:txBody>
            <a:bodyPr wrap="square" rtlCol="0">
              <a:spAutoFit/>
            </a:bodyPr>
            <a:lstStyle/>
            <a:p>
              <a:pPr algn="ctr"/>
              <a:r>
                <a:rPr lang="en-US" sz="2000" b="1" dirty="0">
                  <a:solidFill>
                    <a:srgbClr val="002060"/>
                  </a:solidFill>
                  <a:latin typeface="+mj-lt"/>
                </a:rPr>
                <a:t>Ordered Fractional Split Model</a:t>
              </a:r>
            </a:p>
          </p:txBody>
        </p:sp>
      </p:grpSp>
      <p:sp>
        <p:nvSpPr>
          <p:cNvPr id="56" name="TextBox 55">
            <a:extLst>
              <a:ext uri="{FF2B5EF4-FFF2-40B4-BE49-F238E27FC236}">
                <a16:creationId xmlns:a16="http://schemas.microsoft.com/office/drawing/2014/main" id="{D7E66920-EAF5-30AE-A56E-000CA2112980}"/>
              </a:ext>
            </a:extLst>
          </p:cNvPr>
          <p:cNvSpPr txBox="1"/>
          <p:nvPr/>
        </p:nvSpPr>
        <p:spPr>
          <a:xfrm>
            <a:off x="8111606" y="5055579"/>
            <a:ext cx="2546029" cy="1015663"/>
          </a:xfrm>
          <a:prstGeom prst="rect">
            <a:avLst/>
          </a:prstGeom>
          <a:noFill/>
        </p:spPr>
        <p:txBody>
          <a:bodyPr wrap="square" rtlCol="0">
            <a:spAutoFit/>
          </a:bodyPr>
          <a:lstStyle/>
          <a:p>
            <a:pPr algn="ctr"/>
            <a:r>
              <a:rPr lang="en-US" sz="2000" b="1" dirty="0">
                <a:solidFill>
                  <a:srgbClr val="3E8853"/>
                </a:solidFill>
                <a:latin typeface="+mj-lt"/>
              </a:rPr>
              <a:t>Predicted</a:t>
            </a:r>
          </a:p>
          <a:p>
            <a:pPr algn="ctr"/>
            <a:r>
              <a:rPr lang="en-US" sz="2000" b="1" dirty="0">
                <a:solidFill>
                  <a:srgbClr val="920000"/>
                </a:solidFill>
                <a:latin typeface="+mj-lt"/>
              </a:rPr>
              <a:t>Severity Proportions</a:t>
            </a:r>
          </a:p>
        </p:txBody>
      </p:sp>
      <p:sp>
        <p:nvSpPr>
          <p:cNvPr id="57" name="TextBox 56">
            <a:extLst>
              <a:ext uri="{FF2B5EF4-FFF2-40B4-BE49-F238E27FC236}">
                <a16:creationId xmlns:a16="http://schemas.microsoft.com/office/drawing/2014/main" id="{A642A85B-97C5-7AFB-0883-CB3800B401A7}"/>
              </a:ext>
            </a:extLst>
          </p:cNvPr>
          <p:cNvSpPr txBox="1"/>
          <p:nvPr/>
        </p:nvSpPr>
        <p:spPr>
          <a:xfrm>
            <a:off x="1534365" y="5100888"/>
            <a:ext cx="2164931" cy="1015663"/>
          </a:xfrm>
          <a:prstGeom prst="rect">
            <a:avLst/>
          </a:prstGeom>
          <a:noFill/>
        </p:spPr>
        <p:txBody>
          <a:bodyPr wrap="square" rtlCol="0">
            <a:spAutoFit/>
          </a:bodyPr>
          <a:lstStyle/>
          <a:p>
            <a:pPr algn="ctr"/>
            <a:r>
              <a:rPr lang="en-US" sz="2000" b="1" dirty="0">
                <a:solidFill>
                  <a:srgbClr val="3E8853"/>
                </a:solidFill>
                <a:latin typeface="+mj-lt"/>
              </a:rPr>
              <a:t>Predicted</a:t>
            </a:r>
          </a:p>
          <a:p>
            <a:pPr algn="ctr"/>
            <a:r>
              <a:rPr lang="en-US" sz="2000" b="1" dirty="0">
                <a:solidFill>
                  <a:srgbClr val="920000"/>
                </a:solidFill>
                <a:latin typeface="+mj-lt"/>
              </a:rPr>
              <a:t>Total Crash Counts</a:t>
            </a:r>
          </a:p>
        </p:txBody>
      </p:sp>
      <p:sp>
        <p:nvSpPr>
          <p:cNvPr id="58" name="TextBox 57">
            <a:extLst>
              <a:ext uri="{FF2B5EF4-FFF2-40B4-BE49-F238E27FC236}">
                <a16:creationId xmlns:a16="http://schemas.microsoft.com/office/drawing/2014/main" id="{D501151D-DAA2-67BE-CBBB-1DAD0DAB39AC}"/>
              </a:ext>
            </a:extLst>
          </p:cNvPr>
          <p:cNvSpPr txBox="1"/>
          <p:nvPr/>
        </p:nvSpPr>
        <p:spPr>
          <a:xfrm>
            <a:off x="4856456" y="5061662"/>
            <a:ext cx="2360180" cy="461665"/>
          </a:xfrm>
          <a:prstGeom prst="rect">
            <a:avLst/>
          </a:prstGeom>
          <a:noFill/>
        </p:spPr>
        <p:txBody>
          <a:bodyPr wrap="square" rtlCol="0">
            <a:spAutoFit/>
          </a:bodyPr>
          <a:lstStyle/>
          <a:p>
            <a:pPr algn="ctr"/>
            <a:r>
              <a:rPr lang="en-US" sz="2400" b="1" dirty="0">
                <a:solidFill>
                  <a:schemeClr val="tx1">
                    <a:lumMod val="95000"/>
                    <a:lumOff val="5000"/>
                  </a:schemeClr>
                </a:solidFill>
              </a:rPr>
              <a:t>X</a:t>
            </a:r>
            <a:endParaRPr lang="en-US" sz="1400" b="1" dirty="0">
              <a:solidFill>
                <a:schemeClr val="tx1">
                  <a:lumMod val="95000"/>
                  <a:lumOff val="5000"/>
                </a:schemeClr>
              </a:solidFill>
            </a:endParaRPr>
          </a:p>
        </p:txBody>
      </p:sp>
      <p:sp>
        <p:nvSpPr>
          <p:cNvPr id="59" name="TextBox 58">
            <a:extLst>
              <a:ext uri="{FF2B5EF4-FFF2-40B4-BE49-F238E27FC236}">
                <a16:creationId xmlns:a16="http://schemas.microsoft.com/office/drawing/2014/main" id="{A29C9BEB-CA19-74DC-3E72-7A9FF9B292F5}"/>
              </a:ext>
            </a:extLst>
          </p:cNvPr>
          <p:cNvSpPr txBox="1"/>
          <p:nvPr/>
        </p:nvSpPr>
        <p:spPr>
          <a:xfrm>
            <a:off x="4856456" y="5562553"/>
            <a:ext cx="2546029" cy="707886"/>
          </a:xfrm>
          <a:prstGeom prst="rect">
            <a:avLst/>
          </a:prstGeom>
          <a:noFill/>
        </p:spPr>
        <p:txBody>
          <a:bodyPr wrap="square" rtlCol="0">
            <a:spAutoFit/>
          </a:bodyPr>
          <a:lstStyle/>
          <a:p>
            <a:pPr algn="ctr"/>
            <a:r>
              <a:rPr lang="en-US" sz="2000" b="1" dirty="0">
                <a:solidFill>
                  <a:srgbClr val="3E8853"/>
                </a:solidFill>
                <a:latin typeface="+mj-lt"/>
              </a:rPr>
              <a:t>Predicted</a:t>
            </a:r>
          </a:p>
          <a:p>
            <a:pPr algn="ctr"/>
            <a:r>
              <a:rPr lang="en-US" sz="2000" b="1" dirty="0">
                <a:solidFill>
                  <a:srgbClr val="920000"/>
                </a:solidFill>
                <a:latin typeface="+mj-lt"/>
              </a:rPr>
              <a:t>Severity Counts</a:t>
            </a:r>
          </a:p>
        </p:txBody>
      </p:sp>
    </p:spTree>
    <p:extLst>
      <p:ext uri="{BB962C8B-B14F-4D97-AF65-F5344CB8AC3E}">
        <p14:creationId xmlns:p14="http://schemas.microsoft.com/office/powerpoint/2010/main" val="3207170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50C5-F7F3-97BC-4D8C-9A5172D686FB}"/>
              </a:ext>
            </a:extLst>
          </p:cNvPr>
          <p:cNvSpPr>
            <a:spLocks noGrp="1"/>
          </p:cNvSpPr>
          <p:nvPr>
            <p:ph type="title"/>
          </p:nvPr>
        </p:nvSpPr>
        <p:spPr/>
        <p:txBody>
          <a:bodyPr/>
          <a:lstStyle/>
          <a:p>
            <a:r>
              <a:rPr lang="en-US" dirty="0"/>
              <a:t>Calibration of NB-OPFS Model</a:t>
            </a:r>
          </a:p>
        </p:txBody>
      </p:sp>
      <p:sp>
        <p:nvSpPr>
          <p:cNvPr id="3" name="Content Placeholder 2">
            <a:extLst>
              <a:ext uri="{FF2B5EF4-FFF2-40B4-BE49-F238E27FC236}">
                <a16:creationId xmlns:a16="http://schemas.microsoft.com/office/drawing/2014/main" id="{83AB65C5-A43A-A538-4986-F3470F56E6ED}"/>
              </a:ext>
            </a:extLst>
          </p:cNvPr>
          <p:cNvSpPr>
            <a:spLocks noGrp="1"/>
          </p:cNvSpPr>
          <p:nvPr>
            <p:ph idx="1"/>
          </p:nvPr>
        </p:nvSpPr>
        <p:spPr>
          <a:xfrm>
            <a:off x="1261872" y="1828801"/>
            <a:ext cx="9863328" cy="1547716"/>
          </a:xfrm>
        </p:spPr>
        <p:txBody>
          <a:bodyPr>
            <a:noAutofit/>
          </a:bodyPr>
          <a:lstStyle/>
          <a:p>
            <a:r>
              <a:rPr lang="en-US" sz="2000" dirty="0">
                <a:latin typeface="+mj-lt"/>
                <a:ea typeface="Calibri" panose="020F0502020204030204" pitchFamily="34" charset="0"/>
              </a:rPr>
              <a:t>M</a:t>
            </a:r>
            <a:r>
              <a:rPr lang="en-US" sz="2000" dirty="0">
                <a:effectLst/>
                <a:latin typeface="+mj-lt"/>
                <a:ea typeface="Calibri" panose="020F0502020204030204" pitchFamily="34" charset="0"/>
              </a:rPr>
              <a:t>odels </a:t>
            </a:r>
            <a:r>
              <a:rPr lang="en-US" sz="2000" dirty="0">
                <a:latin typeface="+mj-lt"/>
                <a:ea typeface="Calibri" panose="020F0502020204030204" pitchFamily="34" charset="0"/>
              </a:rPr>
              <a:t>were</a:t>
            </a:r>
            <a:r>
              <a:rPr lang="en-US" sz="2000" dirty="0">
                <a:effectLst/>
                <a:latin typeface="+mj-lt"/>
                <a:ea typeface="Calibri" panose="020F0502020204030204" pitchFamily="34" charset="0"/>
              </a:rPr>
              <a:t> developed considering 7 States </a:t>
            </a:r>
            <a:r>
              <a:rPr lang="en-US" sz="2000" dirty="0">
                <a:latin typeface="+mj-lt"/>
                <a:ea typeface="Calibri" panose="020F0502020204030204" pitchFamily="34" charset="0"/>
              </a:rPr>
              <a:t>for segment facilities (CA, CT, FL, IL, MN, TX, WA)</a:t>
            </a:r>
            <a:r>
              <a:rPr lang="en-US" sz="2000" dirty="0">
                <a:effectLst/>
                <a:latin typeface="+mj-lt"/>
                <a:ea typeface="Calibri" panose="020F0502020204030204" pitchFamily="34" charset="0"/>
              </a:rPr>
              <a:t>, and 4 States for intersection facilities (CA, CT, FL, MN)</a:t>
            </a:r>
          </a:p>
          <a:p>
            <a:endParaRPr lang="en-US" sz="2000" dirty="0">
              <a:effectLst/>
              <a:latin typeface="+mj-lt"/>
              <a:ea typeface="Calibri" panose="020F0502020204030204" pitchFamily="34" charset="0"/>
            </a:endParaRPr>
          </a:p>
          <a:p>
            <a:r>
              <a:rPr lang="en-US" sz="2000" b="1" dirty="0">
                <a:latin typeface="+mj-lt"/>
                <a:ea typeface="Calibri" panose="020F0502020204030204" pitchFamily="34" charset="0"/>
              </a:rPr>
              <a:t>Calibration is recommended for other states</a:t>
            </a:r>
            <a:endParaRPr lang="en-US" sz="2000" b="1" dirty="0">
              <a:latin typeface="+mj-lt"/>
            </a:endParaRPr>
          </a:p>
        </p:txBody>
      </p:sp>
      <p:sp>
        <p:nvSpPr>
          <p:cNvPr id="4" name="Footer Placeholder 3">
            <a:extLst>
              <a:ext uri="{FF2B5EF4-FFF2-40B4-BE49-F238E27FC236}">
                <a16:creationId xmlns:a16="http://schemas.microsoft.com/office/drawing/2014/main" id="{16BEADFF-56A6-9ECE-94D9-3E57EA185663}"/>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AC42787E-6B4F-1569-A1F2-C81E8DEFD90B}"/>
              </a:ext>
            </a:extLst>
          </p:cNvPr>
          <p:cNvSpPr>
            <a:spLocks noGrp="1"/>
          </p:cNvSpPr>
          <p:nvPr>
            <p:ph type="sldNum" sz="quarter" idx="12"/>
          </p:nvPr>
        </p:nvSpPr>
        <p:spPr/>
        <p:txBody>
          <a:bodyPr/>
          <a:lstStyle/>
          <a:p>
            <a:fld id="{576012C1-3069-4AF3-BCE3-B426AE9E1E23}" type="slidenum">
              <a:rPr lang="en-US" smtClean="0"/>
              <a:pPr/>
              <a:t>27</a:t>
            </a:fld>
            <a:endParaRPr lang="en-US"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B9A2308-872B-7B4C-67D5-9BE871707B85}"/>
                  </a:ext>
                </a:extLst>
              </p:cNvPr>
              <p:cNvSpPr txBox="1"/>
              <p:nvPr/>
            </p:nvSpPr>
            <p:spPr>
              <a:xfrm>
                <a:off x="2042160" y="3275382"/>
                <a:ext cx="8392160" cy="1328377"/>
              </a:xfrm>
              <a:prstGeom prst="rect">
                <a:avLst/>
              </a:prstGeom>
              <a:noFill/>
            </p:spPr>
            <p:txBody>
              <a:bodyPr wrap="square">
                <a:spAutoFit/>
              </a:bodyPr>
              <a:lstStyle/>
              <a:p>
                <a:r>
                  <a:rPr lang="en-US" sz="2000" i="1" dirty="0">
                    <a:latin typeface="+mj-lt"/>
                  </a:rPr>
                  <a:t>Calibration factor for severity S,</a:t>
                </a:r>
              </a:p>
              <a:p>
                <a:endParaRPr lang="en-US" i="1" dirty="0">
                  <a:solidFill>
                    <a:srgbClr val="836967"/>
                  </a:solidFill>
                  <a:latin typeface="+mj-lt"/>
                </a:endParaRPr>
              </a:p>
              <a:p>
                <a:pPr/>
                <a14:m>
                  <m:oMathPara xmlns:m="http://schemas.openxmlformats.org/officeDocument/2006/math">
                    <m:oMathParaPr>
                      <m:jc m:val="centerGroup"/>
                    </m:oMathParaPr>
                    <m:oMath xmlns:m="http://schemas.openxmlformats.org/officeDocument/2006/math">
                      <m:sSub>
                        <m:sSubPr>
                          <m:ctrlPr>
                            <a:rPr lang="en-US" sz="2000" i="1" smtClean="0">
                              <a:solidFill>
                                <a:srgbClr val="836967"/>
                              </a:solidFill>
                              <a:latin typeface="Cambria Math" panose="02040503050406030204" pitchFamily="18" charset="0"/>
                            </a:rPr>
                          </m:ctrlPr>
                        </m:sSubPr>
                        <m:e>
                          <m:r>
                            <a:rPr lang="en-US" sz="2000" i="1" smtClean="0">
                              <a:latin typeface="Cambria Math" panose="02040503050406030204" pitchFamily="18" charset="0"/>
                            </a:rPr>
                            <m:t>𝐶</m:t>
                          </m:r>
                        </m:e>
                        <m:sub>
                          <m:r>
                            <a:rPr lang="en-US" sz="2000" i="1" smtClean="0">
                              <a:latin typeface="Cambria Math" panose="02040503050406030204" pitchFamily="18" charset="0"/>
                            </a:rPr>
                            <m:t>𝑁𝐵</m:t>
                          </m:r>
                          <m:r>
                            <a:rPr lang="en-US" sz="2000" smtClean="0">
                              <a:latin typeface="Cambria Math" panose="02040503050406030204" pitchFamily="18" charset="0"/>
                            </a:rPr>
                            <m:t>−</m:t>
                          </m:r>
                          <m:r>
                            <a:rPr lang="en-US" sz="2000" i="1" smtClean="0">
                              <a:latin typeface="Cambria Math" panose="02040503050406030204" pitchFamily="18" charset="0"/>
                            </a:rPr>
                            <m:t>𝑂𝑃𝐹𝑆</m:t>
                          </m:r>
                          <m:r>
                            <a:rPr lang="en-US" sz="2000" smtClean="0">
                              <a:latin typeface="Cambria Math" panose="02040503050406030204" pitchFamily="18" charset="0"/>
                            </a:rPr>
                            <m:t>, </m:t>
                          </m:r>
                          <m:r>
                            <a:rPr lang="en-US" sz="2000" i="1" smtClean="0">
                              <a:latin typeface="Cambria Math" panose="02040503050406030204" pitchFamily="18" charset="0"/>
                            </a:rPr>
                            <m:t>𝑆</m:t>
                          </m:r>
                        </m:sub>
                      </m:sSub>
                      <m:r>
                        <a:rPr lang="en-US" sz="2000" smtClean="0">
                          <a:latin typeface="Cambria Math" panose="02040503050406030204" pitchFamily="18" charset="0"/>
                        </a:rPr>
                        <m:t>= </m:t>
                      </m:r>
                      <m:f>
                        <m:fPr>
                          <m:ctrlPr>
                            <a:rPr lang="en-US" sz="2000" i="1">
                              <a:solidFill>
                                <a:srgbClr val="836967"/>
                              </a:solidFill>
                              <a:latin typeface="Cambria Math" panose="02040503050406030204" pitchFamily="18" charset="0"/>
                            </a:rPr>
                          </m:ctrlPr>
                        </m:fPr>
                        <m:num>
                          <m:sSub>
                            <m:sSubPr>
                              <m:ctrlPr>
                                <a:rPr lang="en-US" sz="2000" i="1">
                                  <a:solidFill>
                                    <a:srgbClr val="836967"/>
                                  </a:solidFill>
                                  <a:latin typeface="Cambria Math" panose="02040503050406030204" pitchFamily="18" charset="0"/>
                                </a:rPr>
                              </m:ctrlPr>
                            </m:sSubPr>
                            <m:e>
                              <m:r>
                                <a:rPr lang="en-US" sz="2000" i="1" smtClean="0">
                                  <a:latin typeface="Cambria Math" panose="02040503050406030204" pitchFamily="18" charset="0"/>
                                </a:rPr>
                                <m:t>𝛴</m:t>
                              </m:r>
                            </m:e>
                            <m:sub>
                              <m:r>
                                <a:rPr lang="en-US" sz="2000" i="1" smtClean="0">
                                  <a:latin typeface="Cambria Math" panose="02040503050406030204" pitchFamily="18" charset="0"/>
                                </a:rPr>
                                <m:t>𝑎𝑙𝑙𝑠𝑖𝑡𝑒𝑠</m:t>
                              </m:r>
                            </m:sub>
                          </m:sSub>
                          <m:d>
                            <m:dPr>
                              <m:ctrlPr>
                                <a:rPr lang="en-US" sz="2000" i="1">
                                  <a:latin typeface="Cambria Math" panose="02040503050406030204" pitchFamily="18" charset="0"/>
                                </a:rPr>
                              </m:ctrlPr>
                            </m:dPr>
                            <m:e>
                              <m:r>
                                <a:rPr lang="en-US" sz="2000" i="1" smtClean="0">
                                  <a:latin typeface="Cambria Math" panose="02040503050406030204" pitchFamily="18" charset="0"/>
                                </a:rPr>
                                <m:t>𝑜𝑏𝑠𝑒𝑟𝑣𝑒𝑑</m:t>
                              </m:r>
                              <m:r>
                                <a:rPr lang="en-US" sz="2000" smtClean="0">
                                  <a:latin typeface="Cambria Math" panose="02040503050406030204" pitchFamily="18" charset="0"/>
                                </a:rPr>
                                <m:t> </m:t>
                              </m:r>
                              <m:r>
                                <a:rPr lang="en-US" sz="2000" i="1" smtClean="0">
                                  <a:latin typeface="Cambria Math" panose="02040503050406030204" pitchFamily="18" charset="0"/>
                                </a:rPr>
                                <m:t>𝑐𝑟𝑎𝑠h𝑒𝑠</m:t>
                              </m:r>
                              <m:r>
                                <a:rPr lang="en-US" sz="2000" smtClean="0">
                                  <a:latin typeface="Cambria Math" panose="02040503050406030204" pitchFamily="18" charset="0"/>
                                </a:rPr>
                                <m:t> </m:t>
                              </m:r>
                              <m:r>
                                <a:rPr lang="en-US" sz="2000" i="1" smtClean="0">
                                  <a:latin typeface="Cambria Math" panose="02040503050406030204" pitchFamily="18" charset="0"/>
                                </a:rPr>
                                <m:t>𝑓𝑜𝑟</m:t>
                              </m:r>
                              <m:r>
                                <a:rPr lang="en-US" sz="2000" smtClean="0">
                                  <a:latin typeface="Cambria Math" panose="02040503050406030204" pitchFamily="18" charset="0"/>
                                </a:rPr>
                                <m:t> </m:t>
                              </m:r>
                              <m:r>
                                <a:rPr lang="en-US" sz="2000" i="1" smtClean="0">
                                  <a:latin typeface="Cambria Math" panose="02040503050406030204" pitchFamily="18" charset="0"/>
                                </a:rPr>
                                <m:t>𝑡h𝑒</m:t>
                              </m:r>
                              <m:r>
                                <a:rPr lang="en-US" sz="2000" smtClean="0">
                                  <a:latin typeface="Cambria Math" panose="02040503050406030204" pitchFamily="18" charset="0"/>
                                </a:rPr>
                                <m:t> </m:t>
                              </m:r>
                              <m:r>
                                <a:rPr lang="en-US" sz="2000" i="1" smtClean="0">
                                  <a:latin typeface="Cambria Math" panose="02040503050406030204" pitchFamily="18" charset="0"/>
                                </a:rPr>
                                <m:t>𝑠𝑒𝑣𝑒𝑟𝑖𝑡𝑦</m:t>
                              </m:r>
                              <m:r>
                                <a:rPr lang="en-US" sz="2000" smtClean="0">
                                  <a:latin typeface="Cambria Math" panose="02040503050406030204" pitchFamily="18" charset="0"/>
                                </a:rPr>
                                <m:t> </m:t>
                              </m:r>
                              <m:r>
                                <a:rPr lang="en-US" sz="2000" i="1" smtClean="0">
                                  <a:latin typeface="Cambria Math" panose="02040503050406030204" pitchFamily="18" charset="0"/>
                                </a:rPr>
                                <m:t>𝑙𝑒𝑣𝑒𝑙</m:t>
                              </m:r>
                              <m:r>
                                <a:rPr lang="en-US" sz="2000" smtClean="0">
                                  <a:latin typeface="Cambria Math" panose="02040503050406030204" pitchFamily="18" charset="0"/>
                                </a:rPr>
                                <m:t> </m:t>
                              </m:r>
                              <m:r>
                                <a:rPr lang="en-US" sz="2000" i="1" smtClean="0">
                                  <a:latin typeface="Cambria Math" panose="02040503050406030204" pitchFamily="18" charset="0"/>
                                </a:rPr>
                                <m:t>𝑆</m:t>
                              </m:r>
                              <m:r>
                                <a:rPr lang="en-US" sz="2000" smtClean="0">
                                  <a:latin typeface="Cambria Math" panose="02040503050406030204" pitchFamily="18" charset="0"/>
                                </a:rPr>
                                <m:t> </m:t>
                              </m:r>
                            </m:e>
                          </m:d>
                        </m:num>
                        <m:den>
                          <m:sSub>
                            <m:sSubPr>
                              <m:ctrlPr>
                                <a:rPr lang="en-US" sz="2000" i="1">
                                  <a:solidFill>
                                    <a:srgbClr val="836967"/>
                                  </a:solidFill>
                                  <a:latin typeface="Cambria Math" panose="02040503050406030204" pitchFamily="18" charset="0"/>
                                </a:rPr>
                              </m:ctrlPr>
                            </m:sSubPr>
                            <m:e>
                              <m:r>
                                <a:rPr lang="en-US" sz="2000" i="1" smtClean="0">
                                  <a:latin typeface="Cambria Math" panose="02040503050406030204" pitchFamily="18" charset="0"/>
                                </a:rPr>
                                <m:t>𝛴</m:t>
                              </m:r>
                            </m:e>
                            <m:sub>
                              <m:r>
                                <a:rPr lang="en-US" sz="2000" i="1" smtClean="0">
                                  <a:latin typeface="Cambria Math" panose="02040503050406030204" pitchFamily="18" charset="0"/>
                                </a:rPr>
                                <m:t>𝑎𝑙𝑙𝑠𝑖𝑡𝑒𝑠</m:t>
                              </m:r>
                            </m:sub>
                          </m:sSub>
                          <m:d>
                            <m:dPr>
                              <m:ctrlPr>
                                <a:rPr lang="en-US" sz="2000" i="1">
                                  <a:latin typeface="Cambria Math" panose="02040503050406030204" pitchFamily="18" charset="0"/>
                                </a:rPr>
                              </m:ctrlPr>
                            </m:dPr>
                            <m:e>
                              <m:r>
                                <a:rPr lang="en-US" sz="2000" i="1" smtClean="0">
                                  <a:latin typeface="Cambria Math" panose="02040503050406030204" pitchFamily="18" charset="0"/>
                                </a:rPr>
                                <m:t>𝑝𝑟𝑒𝑑𝑖𝑐𝑡𝑒𝑑</m:t>
                              </m:r>
                              <m:r>
                                <a:rPr lang="en-US" sz="2000" smtClean="0">
                                  <a:latin typeface="Cambria Math" panose="02040503050406030204" pitchFamily="18" charset="0"/>
                                </a:rPr>
                                <m:t> </m:t>
                              </m:r>
                              <m:r>
                                <a:rPr lang="en-US" sz="2000" i="1" smtClean="0">
                                  <a:latin typeface="Cambria Math" panose="02040503050406030204" pitchFamily="18" charset="0"/>
                                </a:rPr>
                                <m:t>𝑐𝑟𝑎𝑠h𝑒𝑠</m:t>
                              </m:r>
                              <m:r>
                                <a:rPr lang="en-US" sz="2000" smtClean="0">
                                  <a:latin typeface="Cambria Math" panose="02040503050406030204" pitchFamily="18" charset="0"/>
                                </a:rPr>
                                <m:t> </m:t>
                              </m:r>
                              <m:r>
                                <a:rPr lang="en-US" sz="2000" i="1" smtClean="0">
                                  <a:latin typeface="Cambria Math" panose="02040503050406030204" pitchFamily="18" charset="0"/>
                                </a:rPr>
                                <m:t>𝑓𝑜𝑟</m:t>
                              </m:r>
                              <m:r>
                                <a:rPr lang="en-US" sz="2000" smtClean="0">
                                  <a:latin typeface="Cambria Math" panose="02040503050406030204" pitchFamily="18" charset="0"/>
                                </a:rPr>
                                <m:t> </m:t>
                              </m:r>
                              <m:r>
                                <a:rPr lang="en-US" sz="2000" i="1" smtClean="0">
                                  <a:latin typeface="Cambria Math" panose="02040503050406030204" pitchFamily="18" charset="0"/>
                                </a:rPr>
                                <m:t>𝑡h𝑒</m:t>
                              </m:r>
                              <m:r>
                                <a:rPr lang="en-US" sz="2000" smtClean="0">
                                  <a:latin typeface="Cambria Math" panose="02040503050406030204" pitchFamily="18" charset="0"/>
                                </a:rPr>
                                <m:t> </m:t>
                              </m:r>
                              <m:r>
                                <a:rPr lang="en-US" sz="2000" i="1" smtClean="0">
                                  <a:latin typeface="Cambria Math" panose="02040503050406030204" pitchFamily="18" charset="0"/>
                                </a:rPr>
                                <m:t>𝑠𝑒𝑣𝑒𝑟𝑖𝑡𝑦</m:t>
                              </m:r>
                              <m:r>
                                <a:rPr lang="en-US" sz="2000" smtClean="0">
                                  <a:latin typeface="Cambria Math" panose="02040503050406030204" pitchFamily="18" charset="0"/>
                                </a:rPr>
                                <m:t> </m:t>
                              </m:r>
                              <m:r>
                                <a:rPr lang="en-US" sz="2000" i="1" smtClean="0">
                                  <a:latin typeface="Cambria Math" panose="02040503050406030204" pitchFamily="18" charset="0"/>
                                </a:rPr>
                                <m:t>𝑙𝑒𝑣𝑒𝑙</m:t>
                              </m:r>
                              <m:r>
                                <a:rPr lang="en-US" sz="2000" smtClean="0">
                                  <a:latin typeface="Cambria Math" panose="02040503050406030204" pitchFamily="18" charset="0"/>
                                </a:rPr>
                                <m:t> </m:t>
                              </m:r>
                              <m:r>
                                <a:rPr lang="en-US" sz="2000" i="1" smtClean="0">
                                  <a:latin typeface="Cambria Math" panose="02040503050406030204" pitchFamily="18" charset="0"/>
                                </a:rPr>
                                <m:t>𝑆</m:t>
                              </m:r>
                              <m:r>
                                <a:rPr lang="en-US" sz="2000" smtClean="0">
                                  <a:latin typeface="Cambria Math" panose="02040503050406030204" pitchFamily="18" charset="0"/>
                                </a:rPr>
                                <m:t> </m:t>
                              </m:r>
                            </m:e>
                          </m:d>
                        </m:den>
                      </m:f>
                    </m:oMath>
                  </m:oMathPara>
                </a14:m>
                <a:endParaRPr lang="en-US" sz="2000" dirty="0">
                  <a:latin typeface="+mj-lt"/>
                </a:endParaRPr>
              </a:p>
            </p:txBody>
          </p:sp>
        </mc:Choice>
        <mc:Fallback xmlns="">
          <p:sp>
            <p:nvSpPr>
              <p:cNvPr id="8" name="TextBox 7">
                <a:extLst>
                  <a:ext uri="{FF2B5EF4-FFF2-40B4-BE49-F238E27FC236}">
                    <a16:creationId xmlns:a16="http://schemas.microsoft.com/office/drawing/2014/main" id="{8B9A2308-872B-7B4C-67D5-9BE871707B85}"/>
                  </a:ext>
                </a:extLst>
              </p:cNvPr>
              <p:cNvSpPr txBox="1">
                <a:spLocks noRot="1" noChangeAspect="1" noMove="1" noResize="1" noEditPoints="1" noAdjustHandles="1" noChangeArrowheads="1" noChangeShapeType="1" noTextEdit="1"/>
              </p:cNvSpPr>
              <p:nvPr/>
            </p:nvSpPr>
            <p:spPr>
              <a:xfrm>
                <a:off x="2042160" y="3275382"/>
                <a:ext cx="8392160" cy="1328377"/>
              </a:xfrm>
              <a:prstGeom prst="rect">
                <a:avLst/>
              </a:prstGeom>
              <a:blipFill>
                <a:blip r:embed="rId2"/>
                <a:stretch>
                  <a:fillRect l="-726" t="-22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2A91F8B-9635-3E33-F47E-3D68AF9C8516}"/>
                  </a:ext>
                </a:extLst>
              </p:cNvPr>
              <p:cNvSpPr txBox="1"/>
              <p:nvPr/>
            </p:nvSpPr>
            <p:spPr>
              <a:xfrm>
                <a:off x="2042160" y="4728311"/>
                <a:ext cx="8392160" cy="1339790"/>
              </a:xfrm>
              <a:prstGeom prst="rect">
                <a:avLst/>
              </a:prstGeom>
              <a:noFill/>
            </p:spPr>
            <p:txBody>
              <a:bodyPr wrap="square">
                <a:spAutoFit/>
              </a:bodyPr>
              <a:lstStyle/>
              <a:p>
                <a:r>
                  <a:rPr lang="en-US" sz="2000" i="1" dirty="0">
                    <a:latin typeface="Cambria Math" panose="02040503050406030204" pitchFamily="18" charset="0"/>
                  </a:rPr>
                  <a:t>Calibrated predicted crashes for severity S,</a:t>
                </a:r>
              </a:p>
              <a:p>
                <a:endParaRPr lang="en-US" sz="2000" i="1" dirty="0">
                  <a:solidFill>
                    <a:srgbClr val="836967"/>
                  </a:solidFill>
                  <a:latin typeface="Cambria Math" panose="02040503050406030204" pitchFamily="18" charset="0"/>
                </a:endParaRPr>
              </a:p>
              <a:p>
                <a:r>
                  <a:rPr lang="en-US" sz="2000" i="1" dirty="0">
                    <a:solidFill>
                      <a:srgbClr val="836967"/>
                    </a:solidFill>
                    <a:latin typeface="Cambria Math" panose="02040503050406030204" pitchFamily="18" charset="0"/>
                  </a:rPr>
                  <a:t>	</a:t>
                </a:r>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𝐶</m:t>
                        </m:r>
                      </m:e>
                      <m:sub>
                        <m:r>
                          <a:rPr lang="en-US" sz="2000" i="1">
                            <a:latin typeface="Cambria Math" panose="02040503050406030204" pitchFamily="18" charset="0"/>
                          </a:rPr>
                          <m:t>𝑐𝑟𝑎𝑠h</m:t>
                        </m:r>
                        <m:r>
                          <a:rPr lang="en-US" sz="2000">
                            <a:latin typeface="Cambria Math" panose="02040503050406030204" pitchFamily="18" charset="0"/>
                          </a:rPr>
                          <m:t>, </m:t>
                        </m:r>
                        <m:r>
                          <a:rPr lang="en-US" sz="2000" i="1">
                            <a:latin typeface="Cambria Math" panose="02040503050406030204" pitchFamily="18" charset="0"/>
                          </a:rPr>
                          <m:t>𝑆</m:t>
                        </m:r>
                      </m:sub>
                    </m:sSub>
                    <m:r>
                      <a:rPr lang="en-US" sz="2000">
                        <a:latin typeface="Cambria Math" panose="02040503050406030204" pitchFamily="18" charset="0"/>
                      </a:rPr>
                      <m:t>= </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𝑃</m:t>
                        </m:r>
                      </m:e>
                      <m:sub>
                        <m:r>
                          <a:rPr lang="en-US" sz="2000" i="1">
                            <a:latin typeface="Cambria Math" panose="02040503050406030204" pitchFamily="18" charset="0"/>
                          </a:rPr>
                          <m:t>𝑐𝑟𝑎𝑠</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h</m:t>
                            </m:r>
                          </m:e>
                          <m:sub>
                            <m:r>
                              <a:rPr lang="en-US" sz="2000">
                                <a:latin typeface="Cambria Math" panose="02040503050406030204" pitchFamily="18" charset="0"/>
                              </a:rPr>
                              <m:t>, </m:t>
                            </m:r>
                            <m:r>
                              <a:rPr lang="en-US" sz="2000" i="1">
                                <a:latin typeface="Cambria Math" panose="02040503050406030204" pitchFamily="18" charset="0"/>
                              </a:rPr>
                              <m:t>𝑆</m:t>
                            </m:r>
                          </m:sub>
                        </m:sSub>
                        <m:r>
                          <a:rPr lang="en-US" sz="2000">
                            <a:latin typeface="Cambria Math" panose="02040503050406030204" pitchFamily="18" charset="0"/>
                          </a:rPr>
                          <m:t> </m:t>
                        </m:r>
                      </m:sub>
                    </m:sSub>
                    <m:r>
                      <a:rPr lang="en-US" sz="2000">
                        <a:latin typeface="Cambria Math" panose="02040503050406030204" pitchFamily="18" charset="0"/>
                      </a:rPr>
                      <m:t>∗</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𝐶</m:t>
                        </m:r>
                      </m:e>
                      <m:sub>
                        <m:r>
                          <a:rPr lang="en-US" sz="2000" i="1">
                            <a:latin typeface="Cambria Math" panose="02040503050406030204" pitchFamily="18" charset="0"/>
                          </a:rPr>
                          <m:t>𝑁𝐵</m:t>
                        </m:r>
                        <m:r>
                          <a:rPr lang="en-US" sz="2000">
                            <a:latin typeface="Cambria Math" panose="02040503050406030204" pitchFamily="18" charset="0"/>
                          </a:rPr>
                          <m:t>−</m:t>
                        </m:r>
                        <m:r>
                          <a:rPr lang="en-US" sz="2000" i="1">
                            <a:latin typeface="Cambria Math" panose="02040503050406030204" pitchFamily="18" charset="0"/>
                          </a:rPr>
                          <m:t>𝑂𝑃𝐹𝑆</m:t>
                        </m:r>
                      </m:sub>
                    </m:sSub>
                  </m:oMath>
                </a14:m>
                <a:endParaRPr lang="en-US" sz="2000" dirty="0"/>
              </a:p>
              <a:p>
                <a:endParaRPr lang="en-US" dirty="0"/>
              </a:p>
            </p:txBody>
          </p:sp>
        </mc:Choice>
        <mc:Fallback xmlns="">
          <p:sp>
            <p:nvSpPr>
              <p:cNvPr id="11" name="TextBox 10">
                <a:extLst>
                  <a:ext uri="{FF2B5EF4-FFF2-40B4-BE49-F238E27FC236}">
                    <a16:creationId xmlns:a16="http://schemas.microsoft.com/office/drawing/2014/main" id="{F2A91F8B-9635-3E33-F47E-3D68AF9C8516}"/>
                  </a:ext>
                </a:extLst>
              </p:cNvPr>
              <p:cNvSpPr txBox="1">
                <a:spLocks noRot="1" noChangeAspect="1" noMove="1" noResize="1" noEditPoints="1" noAdjustHandles="1" noChangeArrowheads="1" noChangeShapeType="1" noTextEdit="1"/>
              </p:cNvSpPr>
              <p:nvPr/>
            </p:nvSpPr>
            <p:spPr>
              <a:xfrm>
                <a:off x="2042160" y="4728311"/>
                <a:ext cx="8392160" cy="1339790"/>
              </a:xfrm>
              <a:prstGeom prst="rect">
                <a:avLst/>
              </a:prstGeom>
              <a:blipFill>
                <a:blip r:embed="rId3"/>
                <a:stretch>
                  <a:fillRect l="-726" t="-274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4183C98-B069-D607-FE01-2A4ACDFDEBF6}"/>
                  </a:ext>
                </a:extLst>
              </p:cNvPr>
              <p:cNvSpPr txBox="1"/>
              <p:nvPr/>
            </p:nvSpPr>
            <p:spPr>
              <a:xfrm>
                <a:off x="4307840" y="5907394"/>
                <a:ext cx="7071361" cy="394852"/>
              </a:xfrm>
              <a:prstGeom prst="rect">
                <a:avLst/>
              </a:prstGeom>
              <a:noFill/>
            </p:spPr>
            <p:txBody>
              <a:bodyPr wrap="square">
                <a:spAutoFit/>
              </a:bodyPr>
              <a:lstStyle/>
              <a:p>
                <a:r>
                  <a:rPr lang="en-US" dirty="0">
                    <a:latin typeface="+mj-lt"/>
                    <a:ea typeface="Calibri" panose="020F0502020204030204" pitchFamily="34" charset="0"/>
                  </a:rPr>
                  <a:t>w</a:t>
                </a:r>
                <a:r>
                  <a:rPr lang="en-US" dirty="0">
                    <a:effectLst/>
                    <a:latin typeface="+mj-lt"/>
                    <a:ea typeface="Calibri" panose="020F0502020204030204" pitchFamily="34" charset="0"/>
                  </a:rPr>
                  <a:t>here</a:t>
                </a:r>
                <a:r>
                  <a:rPr lang="en-US" dirty="0">
                    <a:latin typeface="+mj-lt"/>
                    <a:ea typeface="Calibri" panose="020F0502020204030204" pitchFamily="34" charset="0"/>
                  </a:rPr>
                  <a:t>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𝑐𝑟𝑎𝑠</m:t>
                        </m:r>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h</m:t>
                            </m:r>
                            <m:r>
                              <a:rPr lang="en-US" i="1">
                                <a:effectLst/>
                                <a:latin typeface="Cambria Math" panose="02040503050406030204" pitchFamily="18" charset="0"/>
                                <a:ea typeface="Calibri" panose="020F0502020204030204" pitchFamily="34" charset="0"/>
                                <a:cs typeface="Times New Roman" panose="02020603050405020304" pitchFamily="18" charset="0"/>
                              </a:rPr>
                              <m:t>,</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𝑆</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 </m:t>
                        </m:r>
                      </m:sub>
                    </m:sSub>
                  </m:oMath>
                </a14:m>
                <a:r>
                  <a:rPr lang="en-US" dirty="0">
                    <a:effectLst/>
                    <a:latin typeface="+mj-lt"/>
                    <a:ea typeface="SimSun" panose="02010600030101010101" pitchFamily="2" charset="-122"/>
                  </a:rPr>
                  <a:t> = predicted number of crashes for severity level S </a:t>
                </a:r>
                <a:endParaRPr lang="en-US" dirty="0">
                  <a:latin typeface="+mj-lt"/>
                </a:endParaRPr>
              </a:p>
            </p:txBody>
          </p:sp>
        </mc:Choice>
        <mc:Fallback xmlns="">
          <p:sp>
            <p:nvSpPr>
              <p:cNvPr id="15" name="TextBox 14">
                <a:extLst>
                  <a:ext uri="{FF2B5EF4-FFF2-40B4-BE49-F238E27FC236}">
                    <a16:creationId xmlns:a16="http://schemas.microsoft.com/office/drawing/2014/main" id="{A4183C98-B069-D607-FE01-2A4ACDFDEBF6}"/>
                  </a:ext>
                </a:extLst>
              </p:cNvPr>
              <p:cNvSpPr txBox="1">
                <a:spLocks noRot="1" noChangeAspect="1" noMove="1" noResize="1" noEditPoints="1" noAdjustHandles="1" noChangeArrowheads="1" noChangeShapeType="1" noTextEdit="1"/>
              </p:cNvSpPr>
              <p:nvPr/>
            </p:nvSpPr>
            <p:spPr>
              <a:xfrm>
                <a:off x="4307840" y="5907394"/>
                <a:ext cx="7071361" cy="394852"/>
              </a:xfrm>
              <a:prstGeom prst="rect">
                <a:avLst/>
              </a:prstGeom>
              <a:blipFill>
                <a:blip r:embed="rId4"/>
                <a:stretch>
                  <a:fillRect l="-776" t="-9231" b="-15385"/>
                </a:stretch>
              </a:blipFill>
            </p:spPr>
            <p:txBody>
              <a:bodyPr/>
              <a:lstStyle/>
              <a:p>
                <a:r>
                  <a:rPr lang="en-US">
                    <a:noFill/>
                  </a:rPr>
                  <a:t> </a:t>
                </a:r>
              </a:p>
            </p:txBody>
          </p:sp>
        </mc:Fallback>
      </mc:AlternateContent>
    </p:spTree>
    <p:extLst>
      <p:ext uri="{BB962C8B-B14F-4D97-AF65-F5344CB8AC3E}">
        <p14:creationId xmlns:p14="http://schemas.microsoft.com/office/powerpoint/2010/main" val="2514582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50C5-F7F3-97BC-4D8C-9A5172D686FB}"/>
              </a:ext>
            </a:extLst>
          </p:cNvPr>
          <p:cNvSpPr>
            <a:spLocks noGrp="1"/>
          </p:cNvSpPr>
          <p:nvPr>
            <p:ph type="title"/>
          </p:nvPr>
        </p:nvSpPr>
        <p:spPr/>
        <p:txBody>
          <a:bodyPr/>
          <a:lstStyle/>
          <a:p>
            <a:r>
              <a:rPr lang="en-US" dirty="0"/>
              <a:t>Calibration of MVPLN Model</a:t>
            </a:r>
          </a:p>
        </p:txBody>
      </p:sp>
      <p:sp>
        <p:nvSpPr>
          <p:cNvPr id="3" name="Content Placeholder 2">
            <a:extLst>
              <a:ext uri="{FF2B5EF4-FFF2-40B4-BE49-F238E27FC236}">
                <a16:creationId xmlns:a16="http://schemas.microsoft.com/office/drawing/2014/main" id="{83AB65C5-A43A-A538-4986-F3470F56E6ED}"/>
              </a:ext>
            </a:extLst>
          </p:cNvPr>
          <p:cNvSpPr>
            <a:spLocks noGrp="1"/>
          </p:cNvSpPr>
          <p:nvPr>
            <p:ph idx="1"/>
          </p:nvPr>
        </p:nvSpPr>
        <p:spPr>
          <a:xfrm>
            <a:off x="1261872" y="1828800"/>
            <a:ext cx="9863328" cy="1600200"/>
          </a:xfrm>
        </p:spPr>
        <p:txBody>
          <a:bodyPr>
            <a:noAutofit/>
          </a:bodyPr>
          <a:lstStyle/>
          <a:p>
            <a:r>
              <a:rPr lang="en-US" sz="2000" dirty="0">
                <a:latin typeface="+mj-lt"/>
                <a:ea typeface="Calibri" panose="020F0502020204030204" pitchFamily="34" charset="0"/>
              </a:rPr>
              <a:t>M</a:t>
            </a:r>
            <a:r>
              <a:rPr lang="en-US" sz="2000" dirty="0">
                <a:effectLst/>
                <a:latin typeface="+mj-lt"/>
                <a:ea typeface="Calibri" panose="020F0502020204030204" pitchFamily="34" charset="0"/>
              </a:rPr>
              <a:t>odels were developed considering 7 States </a:t>
            </a:r>
            <a:r>
              <a:rPr lang="en-US" sz="2000" dirty="0">
                <a:latin typeface="+mj-lt"/>
                <a:ea typeface="Calibri" panose="020F0502020204030204" pitchFamily="34" charset="0"/>
              </a:rPr>
              <a:t>for segment facilities (CA, CT, FL, IL, MN, TX, WA)</a:t>
            </a:r>
            <a:r>
              <a:rPr lang="en-US" sz="2000" dirty="0">
                <a:effectLst/>
                <a:latin typeface="+mj-lt"/>
                <a:ea typeface="Calibri" panose="020F0502020204030204" pitchFamily="34" charset="0"/>
              </a:rPr>
              <a:t>, and 4 States for intersection facilities (CA, CT, FL, MN)</a:t>
            </a:r>
          </a:p>
          <a:p>
            <a:pPr marL="0" indent="0">
              <a:buNone/>
            </a:pPr>
            <a:endParaRPr lang="en-US" sz="2000" dirty="0">
              <a:effectLst/>
              <a:latin typeface="+mj-lt"/>
              <a:ea typeface="Calibri" panose="020F0502020204030204" pitchFamily="34" charset="0"/>
            </a:endParaRPr>
          </a:p>
          <a:p>
            <a:r>
              <a:rPr lang="en-US" sz="2000" b="1" dirty="0">
                <a:latin typeface="+mj-lt"/>
                <a:ea typeface="Calibri" panose="020F0502020204030204" pitchFamily="34" charset="0"/>
              </a:rPr>
              <a:t>Calibration is recommended for other states</a:t>
            </a:r>
            <a:endParaRPr lang="en-US" sz="2000" b="1" dirty="0">
              <a:latin typeface="+mj-lt"/>
            </a:endParaRPr>
          </a:p>
        </p:txBody>
      </p:sp>
      <p:sp>
        <p:nvSpPr>
          <p:cNvPr id="4" name="Footer Placeholder 3">
            <a:extLst>
              <a:ext uri="{FF2B5EF4-FFF2-40B4-BE49-F238E27FC236}">
                <a16:creationId xmlns:a16="http://schemas.microsoft.com/office/drawing/2014/main" id="{16BEADFF-56A6-9ECE-94D9-3E57EA185663}"/>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AC42787E-6B4F-1569-A1F2-C81E8DEFD90B}"/>
              </a:ext>
            </a:extLst>
          </p:cNvPr>
          <p:cNvSpPr>
            <a:spLocks noGrp="1"/>
          </p:cNvSpPr>
          <p:nvPr>
            <p:ph type="sldNum" sz="quarter" idx="12"/>
          </p:nvPr>
        </p:nvSpPr>
        <p:spPr/>
        <p:txBody>
          <a:bodyPr/>
          <a:lstStyle/>
          <a:p>
            <a:fld id="{576012C1-3069-4AF3-BCE3-B426AE9E1E23}" type="slidenum">
              <a:rPr lang="en-US" smtClean="0"/>
              <a:pPr/>
              <a:t>28</a:t>
            </a:fld>
            <a:endParaRPr lang="en-US"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B9A2308-872B-7B4C-67D5-9BE871707B85}"/>
                  </a:ext>
                </a:extLst>
              </p:cNvPr>
              <p:cNvSpPr txBox="1"/>
              <p:nvPr/>
            </p:nvSpPr>
            <p:spPr>
              <a:xfrm>
                <a:off x="2042160" y="3285542"/>
                <a:ext cx="8392160" cy="1328377"/>
              </a:xfrm>
              <a:prstGeom prst="rect">
                <a:avLst/>
              </a:prstGeom>
              <a:noFill/>
            </p:spPr>
            <p:txBody>
              <a:bodyPr wrap="square">
                <a:spAutoFit/>
              </a:bodyPr>
              <a:lstStyle/>
              <a:p>
                <a:r>
                  <a:rPr lang="en-US" sz="2000" i="1" dirty="0">
                    <a:latin typeface="+mj-lt"/>
                  </a:rPr>
                  <a:t>Calibration factor for severity S,</a:t>
                </a:r>
              </a:p>
              <a:p>
                <a:endParaRPr lang="en-US" i="1" dirty="0">
                  <a:solidFill>
                    <a:srgbClr val="836967"/>
                  </a:solidFill>
                  <a:latin typeface="+mj-lt"/>
                </a:endParaRPr>
              </a:p>
              <a:p>
                <a:pPr/>
                <a14:m>
                  <m:oMathPara xmlns:m="http://schemas.openxmlformats.org/officeDocument/2006/math">
                    <m:oMathParaPr>
                      <m:jc m:val="centerGroup"/>
                    </m:oMathParaPr>
                    <m:oMath xmlns:m="http://schemas.openxmlformats.org/officeDocument/2006/math">
                      <m:sSub>
                        <m:sSubPr>
                          <m:ctrlPr>
                            <a:rPr lang="en-US" sz="2000" i="1" smtClean="0">
                              <a:solidFill>
                                <a:srgbClr val="836967"/>
                              </a:solidFill>
                              <a:latin typeface="Cambria Math" panose="02040503050406030204" pitchFamily="18" charset="0"/>
                            </a:rPr>
                          </m:ctrlPr>
                        </m:sSubPr>
                        <m:e>
                          <m:r>
                            <a:rPr lang="en-US" sz="2000" i="1" smtClean="0">
                              <a:latin typeface="Cambria Math" panose="02040503050406030204" pitchFamily="18" charset="0"/>
                            </a:rPr>
                            <m:t>𝐶</m:t>
                          </m:r>
                        </m:e>
                        <m:sub>
                          <m:r>
                            <m:rPr>
                              <m:sty m:val="p"/>
                            </m:rPr>
                            <a:rPr lang="en-US" sz="2000" b="0" i="0" smtClean="0">
                              <a:latin typeface="Cambria Math" panose="02040503050406030204" pitchFamily="18" charset="0"/>
                            </a:rPr>
                            <m:t>MVPLN</m:t>
                          </m:r>
                          <m:r>
                            <a:rPr lang="en-US" sz="2000" smtClean="0">
                              <a:latin typeface="Cambria Math" panose="02040503050406030204" pitchFamily="18" charset="0"/>
                            </a:rPr>
                            <m:t>, </m:t>
                          </m:r>
                          <m:r>
                            <a:rPr lang="en-US" sz="2000" i="1" smtClean="0">
                              <a:latin typeface="Cambria Math" panose="02040503050406030204" pitchFamily="18" charset="0"/>
                            </a:rPr>
                            <m:t>𝑆</m:t>
                          </m:r>
                        </m:sub>
                      </m:sSub>
                      <m:r>
                        <a:rPr lang="en-US" sz="2000" smtClean="0">
                          <a:latin typeface="Cambria Math" panose="02040503050406030204" pitchFamily="18" charset="0"/>
                        </a:rPr>
                        <m:t>= </m:t>
                      </m:r>
                      <m:f>
                        <m:fPr>
                          <m:ctrlPr>
                            <a:rPr lang="en-US" sz="2000" i="1">
                              <a:solidFill>
                                <a:srgbClr val="836967"/>
                              </a:solidFill>
                              <a:latin typeface="Cambria Math" panose="02040503050406030204" pitchFamily="18" charset="0"/>
                            </a:rPr>
                          </m:ctrlPr>
                        </m:fPr>
                        <m:num>
                          <m:sSub>
                            <m:sSubPr>
                              <m:ctrlPr>
                                <a:rPr lang="en-US" sz="2000" i="1">
                                  <a:solidFill>
                                    <a:srgbClr val="836967"/>
                                  </a:solidFill>
                                  <a:latin typeface="Cambria Math" panose="02040503050406030204" pitchFamily="18" charset="0"/>
                                </a:rPr>
                              </m:ctrlPr>
                            </m:sSubPr>
                            <m:e>
                              <m:r>
                                <a:rPr lang="en-US" sz="2000" i="1" smtClean="0">
                                  <a:latin typeface="Cambria Math" panose="02040503050406030204" pitchFamily="18" charset="0"/>
                                </a:rPr>
                                <m:t>𝛴</m:t>
                              </m:r>
                            </m:e>
                            <m:sub>
                              <m:r>
                                <a:rPr lang="en-US" sz="2000" i="1" smtClean="0">
                                  <a:latin typeface="Cambria Math" panose="02040503050406030204" pitchFamily="18" charset="0"/>
                                </a:rPr>
                                <m:t>𝑎𝑙𝑙𝑠𝑖𝑡𝑒𝑠</m:t>
                              </m:r>
                            </m:sub>
                          </m:sSub>
                          <m:d>
                            <m:dPr>
                              <m:ctrlPr>
                                <a:rPr lang="en-US" sz="2000" i="1">
                                  <a:latin typeface="Cambria Math" panose="02040503050406030204" pitchFamily="18" charset="0"/>
                                </a:rPr>
                              </m:ctrlPr>
                            </m:dPr>
                            <m:e>
                              <m:r>
                                <a:rPr lang="en-US" sz="2000" i="1" smtClean="0">
                                  <a:latin typeface="Cambria Math" panose="02040503050406030204" pitchFamily="18" charset="0"/>
                                </a:rPr>
                                <m:t>𝑜𝑏𝑠𝑒𝑟𝑣𝑒𝑑</m:t>
                              </m:r>
                              <m:r>
                                <a:rPr lang="en-US" sz="2000" smtClean="0">
                                  <a:latin typeface="Cambria Math" panose="02040503050406030204" pitchFamily="18" charset="0"/>
                                </a:rPr>
                                <m:t> </m:t>
                              </m:r>
                              <m:r>
                                <a:rPr lang="en-US" sz="2000" i="1" smtClean="0">
                                  <a:latin typeface="Cambria Math" panose="02040503050406030204" pitchFamily="18" charset="0"/>
                                </a:rPr>
                                <m:t>𝑐𝑟𝑎𝑠h𝑒𝑠</m:t>
                              </m:r>
                              <m:r>
                                <a:rPr lang="en-US" sz="2000" smtClean="0">
                                  <a:latin typeface="Cambria Math" panose="02040503050406030204" pitchFamily="18" charset="0"/>
                                </a:rPr>
                                <m:t> </m:t>
                              </m:r>
                              <m:r>
                                <a:rPr lang="en-US" sz="2000" i="1" smtClean="0">
                                  <a:latin typeface="Cambria Math" panose="02040503050406030204" pitchFamily="18" charset="0"/>
                                </a:rPr>
                                <m:t>𝑓𝑜𝑟</m:t>
                              </m:r>
                              <m:r>
                                <a:rPr lang="en-US" sz="2000" smtClean="0">
                                  <a:latin typeface="Cambria Math" panose="02040503050406030204" pitchFamily="18" charset="0"/>
                                </a:rPr>
                                <m:t> </m:t>
                              </m:r>
                              <m:r>
                                <a:rPr lang="en-US" sz="2000" i="1" smtClean="0">
                                  <a:latin typeface="Cambria Math" panose="02040503050406030204" pitchFamily="18" charset="0"/>
                                </a:rPr>
                                <m:t>𝑡h𝑒</m:t>
                              </m:r>
                              <m:r>
                                <a:rPr lang="en-US" sz="2000" smtClean="0">
                                  <a:latin typeface="Cambria Math" panose="02040503050406030204" pitchFamily="18" charset="0"/>
                                </a:rPr>
                                <m:t> </m:t>
                              </m:r>
                              <m:r>
                                <a:rPr lang="en-US" sz="2000" i="1" smtClean="0">
                                  <a:latin typeface="Cambria Math" panose="02040503050406030204" pitchFamily="18" charset="0"/>
                                </a:rPr>
                                <m:t>𝑠𝑒𝑣𝑒𝑟𝑖𝑡𝑦</m:t>
                              </m:r>
                              <m:r>
                                <a:rPr lang="en-US" sz="2000" smtClean="0">
                                  <a:latin typeface="Cambria Math" panose="02040503050406030204" pitchFamily="18" charset="0"/>
                                </a:rPr>
                                <m:t> </m:t>
                              </m:r>
                              <m:r>
                                <a:rPr lang="en-US" sz="2000" i="1" smtClean="0">
                                  <a:latin typeface="Cambria Math" panose="02040503050406030204" pitchFamily="18" charset="0"/>
                                </a:rPr>
                                <m:t>𝑙𝑒𝑣𝑒𝑙</m:t>
                              </m:r>
                              <m:r>
                                <a:rPr lang="en-US" sz="2000" smtClean="0">
                                  <a:latin typeface="Cambria Math" panose="02040503050406030204" pitchFamily="18" charset="0"/>
                                </a:rPr>
                                <m:t> </m:t>
                              </m:r>
                              <m:r>
                                <a:rPr lang="en-US" sz="2000" i="1" smtClean="0">
                                  <a:latin typeface="Cambria Math" panose="02040503050406030204" pitchFamily="18" charset="0"/>
                                </a:rPr>
                                <m:t>𝑆</m:t>
                              </m:r>
                              <m:r>
                                <a:rPr lang="en-US" sz="2000" smtClean="0">
                                  <a:latin typeface="Cambria Math" panose="02040503050406030204" pitchFamily="18" charset="0"/>
                                </a:rPr>
                                <m:t> </m:t>
                              </m:r>
                            </m:e>
                          </m:d>
                        </m:num>
                        <m:den>
                          <m:sSub>
                            <m:sSubPr>
                              <m:ctrlPr>
                                <a:rPr lang="en-US" sz="2000" i="1">
                                  <a:solidFill>
                                    <a:srgbClr val="836967"/>
                                  </a:solidFill>
                                  <a:latin typeface="Cambria Math" panose="02040503050406030204" pitchFamily="18" charset="0"/>
                                </a:rPr>
                              </m:ctrlPr>
                            </m:sSubPr>
                            <m:e>
                              <m:r>
                                <a:rPr lang="en-US" sz="2000" i="1" smtClean="0">
                                  <a:latin typeface="Cambria Math" panose="02040503050406030204" pitchFamily="18" charset="0"/>
                                </a:rPr>
                                <m:t>𝛴</m:t>
                              </m:r>
                            </m:e>
                            <m:sub>
                              <m:r>
                                <a:rPr lang="en-US" sz="2000" i="1" smtClean="0">
                                  <a:latin typeface="Cambria Math" panose="02040503050406030204" pitchFamily="18" charset="0"/>
                                </a:rPr>
                                <m:t>𝑎𝑙𝑙𝑠𝑖𝑡𝑒𝑠</m:t>
                              </m:r>
                            </m:sub>
                          </m:sSub>
                          <m:d>
                            <m:dPr>
                              <m:ctrlPr>
                                <a:rPr lang="en-US" sz="2000" i="1">
                                  <a:latin typeface="Cambria Math" panose="02040503050406030204" pitchFamily="18" charset="0"/>
                                </a:rPr>
                              </m:ctrlPr>
                            </m:dPr>
                            <m:e>
                              <m:r>
                                <a:rPr lang="en-US" sz="2000" i="1" smtClean="0">
                                  <a:latin typeface="Cambria Math" panose="02040503050406030204" pitchFamily="18" charset="0"/>
                                </a:rPr>
                                <m:t>𝑝𝑟𝑒𝑑𝑖𝑐𝑡𝑒𝑑</m:t>
                              </m:r>
                              <m:r>
                                <a:rPr lang="en-US" sz="2000" smtClean="0">
                                  <a:latin typeface="Cambria Math" panose="02040503050406030204" pitchFamily="18" charset="0"/>
                                </a:rPr>
                                <m:t> </m:t>
                              </m:r>
                              <m:r>
                                <a:rPr lang="en-US" sz="2000" i="1" smtClean="0">
                                  <a:latin typeface="Cambria Math" panose="02040503050406030204" pitchFamily="18" charset="0"/>
                                </a:rPr>
                                <m:t>𝑐𝑟𝑎𝑠h𝑒𝑠</m:t>
                              </m:r>
                              <m:r>
                                <a:rPr lang="en-US" sz="2000" smtClean="0">
                                  <a:latin typeface="Cambria Math" panose="02040503050406030204" pitchFamily="18" charset="0"/>
                                </a:rPr>
                                <m:t> </m:t>
                              </m:r>
                              <m:r>
                                <a:rPr lang="en-US" sz="2000" i="1" smtClean="0">
                                  <a:latin typeface="Cambria Math" panose="02040503050406030204" pitchFamily="18" charset="0"/>
                                </a:rPr>
                                <m:t>𝑓𝑜𝑟</m:t>
                              </m:r>
                              <m:r>
                                <a:rPr lang="en-US" sz="2000" smtClean="0">
                                  <a:latin typeface="Cambria Math" panose="02040503050406030204" pitchFamily="18" charset="0"/>
                                </a:rPr>
                                <m:t> </m:t>
                              </m:r>
                              <m:r>
                                <a:rPr lang="en-US" sz="2000" i="1" smtClean="0">
                                  <a:latin typeface="Cambria Math" panose="02040503050406030204" pitchFamily="18" charset="0"/>
                                </a:rPr>
                                <m:t>𝑡h𝑒</m:t>
                              </m:r>
                              <m:r>
                                <a:rPr lang="en-US" sz="2000" smtClean="0">
                                  <a:latin typeface="Cambria Math" panose="02040503050406030204" pitchFamily="18" charset="0"/>
                                </a:rPr>
                                <m:t> </m:t>
                              </m:r>
                              <m:r>
                                <a:rPr lang="en-US" sz="2000" i="1" smtClean="0">
                                  <a:latin typeface="Cambria Math" panose="02040503050406030204" pitchFamily="18" charset="0"/>
                                </a:rPr>
                                <m:t>𝑠𝑒𝑣𝑒𝑟𝑖𝑡𝑦</m:t>
                              </m:r>
                              <m:r>
                                <a:rPr lang="en-US" sz="2000" smtClean="0">
                                  <a:latin typeface="Cambria Math" panose="02040503050406030204" pitchFamily="18" charset="0"/>
                                </a:rPr>
                                <m:t> </m:t>
                              </m:r>
                              <m:r>
                                <a:rPr lang="en-US" sz="2000" i="1" smtClean="0">
                                  <a:latin typeface="Cambria Math" panose="02040503050406030204" pitchFamily="18" charset="0"/>
                                </a:rPr>
                                <m:t>𝑙𝑒𝑣𝑒𝑙</m:t>
                              </m:r>
                              <m:r>
                                <a:rPr lang="en-US" sz="2000" smtClean="0">
                                  <a:latin typeface="Cambria Math" panose="02040503050406030204" pitchFamily="18" charset="0"/>
                                </a:rPr>
                                <m:t> </m:t>
                              </m:r>
                              <m:r>
                                <a:rPr lang="en-US" sz="2000" i="1" smtClean="0">
                                  <a:latin typeface="Cambria Math" panose="02040503050406030204" pitchFamily="18" charset="0"/>
                                </a:rPr>
                                <m:t>𝑆</m:t>
                              </m:r>
                              <m:r>
                                <a:rPr lang="en-US" sz="2000" smtClean="0">
                                  <a:latin typeface="Cambria Math" panose="02040503050406030204" pitchFamily="18" charset="0"/>
                                </a:rPr>
                                <m:t> </m:t>
                              </m:r>
                            </m:e>
                          </m:d>
                        </m:den>
                      </m:f>
                    </m:oMath>
                  </m:oMathPara>
                </a14:m>
                <a:endParaRPr lang="en-US" sz="2000" dirty="0">
                  <a:latin typeface="+mj-lt"/>
                </a:endParaRPr>
              </a:p>
            </p:txBody>
          </p:sp>
        </mc:Choice>
        <mc:Fallback xmlns="">
          <p:sp>
            <p:nvSpPr>
              <p:cNvPr id="8" name="TextBox 7">
                <a:extLst>
                  <a:ext uri="{FF2B5EF4-FFF2-40B4-BE49-F238E27FC236}">
                    <a16:creationId xmlns:a16="http://schemas.microsoft.com/office/drawing/2014/main" id="{8B9A2308-872B-7B4C-67D5-9BE871707B85}"/>
                  </a:ext>
                </a:extLst>
              </p:cNvPr>
              <p:cNvSpPr txBox="1">
                <a:spLocks noRot="1" noChangeAspect="1" noMove="1" noResize="1" noEditPoints="1" noAdjustHandles="1" noChangeArrowheads="1" noChangeShapeType="1" noTextEdit="1"/>
              </p:cNvSpPr>
              <p:nvPr/>
            </p:nvSpPr>
            <p:spPr>
              <a:xfrm>
                <a:off x="2042160" y="3285542"/>
                <a:ext cx="8392160" cy="1328377"/>
              </a:xfrm>
              <a:prstGeom prst="rect">
                <a:avLst/>
              </a:prstGeom>
              <a:blipFill>
                <a:blip r:embed="rId2"/>
                <a:stretch>
                  <a:fillRect l="-726" t="-2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2A91F8B-9635-3E33-F47E-3D68AF9C8516}"/>
                  </a:ext>
                </a:extLst>
              </p:cNvPr>
              <p:cNvSpPr txBox="1"/>
              <p:nvPr/>
            </p:nvSpPr>
            <p:spPr>
              <a:xfrm>
                <a:off x="2042160" y="4779111"/>
                <a:ext cx="8392160" cy="1339790"/>
              </a:xfrm>
              <a:prstGeom prst="rect">
                <a:avLst/>
              </a:prstGeom>
              <a:noFill/>
            </p:spPr>
            <p:txBody>
              <a:bodyPr wrap="square">
                <a:spAutoFit/>
              </a:bodyPr>
              <a:lstStyle/>
              <a:p>
                <a:r>
                  <a:rPr lang="en-US" sz="2000" i="1" dirty="0">
                    <a:latin typeface="Cambria Math" panose="02040503050406030204" pitchFamily="18" charset="0"/>
                  </a:rPr>
                  <a:t>Calibrated predicted crashes for severity S,</a:t>
                </a:r>
              </a:p>
              <a:p>
                <a:endParaRPr lang="en-US" sz="2000" i="1" dirty="0">
                  <a:solidFill>
                    <a:srgbClr val="836967"/>
                  </a:solidFill>
                  <a:latin typeface="Cambria Math" panose="02040503050406030204" pitchFamily="18" charset="0"/>
                </a:endParaRPr>
              </a:p>
              <a:p>
                <a:r>
                  <a:rPr lang="en-US" sz="2000" i="1" dirty="0">
                    <a:solidFill>
                      <a:srgbClr val="836967"/>
                    </a:solidFill>
                    <a:latin typeface="Cambria Math" panose="02040503050406030204" pitchFamily="18" charset="0"/>
                  </a:rPr>
                  <a:t>	</a:t>
                </a:r>
                <a14:m>
                  <m:oMath xmlns:m="http://schemas.openxmlformats.org/officeDocument/2006/math">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𝐶</m:t>
                        </m:r>
                      </m:e>
                      <m:sub>
                        <m:r>
                          <a:rPr lang="en-US" sz="2000" i="1">
                            <a:latin typeface="Cambria Math" panose="02040503050406030204" pitchFamily="18" charset="0"/>
                          </a:rPr>
                          <m:t>𝑐𝑟𝑎𝑠h</m:t>
                        </m:r>
                        <m:r>
                          <a:rPr lang="en-US" sz="2000">
                            <a:latin typeface="Cambria Math" panose="02040503050406030204" pitchFamily="18" charset="0"/>
                          </a:rPr>
                          <m:t>, </m:t>
                        </m:r>
                        <m:r>
                          <a:rPr lang="en-US" sz="2000" i="1">
                            <a:latin typeface="Cambria Math" panose="02040503050406030204" pitchFamily="18" charset="0"/>
                          </a:rPr>
                          <m:t>𝑆</m:t>
                        </m:r>
                      </m:sub>
                    </m:sSub>
                    <m:r>
                      <a:rPr lang="en-US" sz="2000">
                        <a:latin typeface="Cambria Math" panose="02040503050406030204" pitchFamily="18" charset="0"/>
                      </a:rPr>
                      <m:t>= </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𝑃</m:t>
                        </m:r>
                      </m:e>
                      <m:sub>
                        <m:r>
                          <a:rPr lang="en-US" sz="2000" i="1">
                            <a:latin typeface="Cambria Math" panose="02040503050406030204" pitchFamily="18" charset="0"/>
                          </a:rPr>
                          <m:t>𝑐𝑟𝑎𝑠</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h</m:t>
                            </m:r>
                          </m:e>
                          <m:sub>
                            <m:r>
                              <a:rPr lang="en-US" sz="2000">
                                <a:latin typeface="Cambria Math" panose="02040503050406030204" pitchFamily="18" charset="0"/>
                              </a:rPr>
                              <m:t>, </m:t>
                            </m:r>
                            <m:r>
                              <a:rPr lang="en-US" sz="2000" i="1">
                                <a:latin typeface="Cambria Math" panose="02040503050406030204" pitchFamily="18" charset="0"/>
                              </a:rPr>
                              <m:t>𝑆</m:t>
                            </m:r>
                          </m:sub>
                        </m:sSub>
                        <m:r>
                          <a:rPr lang="en-US" sz="2000">
                            <a:latin typeface="Cambria Math" panose="02040503050406030204" pitchFamily="18" charset="0"/>
                          </a:rPr>
                          <m:t> </m:t>
                        </m:r>
                      </m:sub>
                    </m:sSub>
                    <m:r>
                      <a:rPr lang="en-US" sz="2000">
                        <a:latin typeface="Cambria Math" panose="02040503050406030204" pitchFamily="18" charset="0"/>
                      </a:rPr>
                      <m:t>∗</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𝐶</m:t>
                        </m:r>
                      </m:e>
                      <m:sub>
                        <m:r>
                          <a:rPr lang="en-US" sz="2000" b="0" i="1" smtClean="0">
                            <a:latin typeface="Cambria Math" panose="02040503050406030204" pitchFamily="18" charset="0"/>
                          </a:rPr>
                          <m:t>𝑀𝑉𝑃𝐿𝑁</m:t>
                        </m:r>
                      </m:sub>
                    </m:sSub>
                  </m:oMath>
                </a14:m>
                <a:endParaRPr lang="en-US" sz="2000" dirty="0"/>
              </a:p>
              <a:p>
                <a:endParaRPr lang="en-US" dirty="0"/>
              </a:p>
            </p:txBody>
          </p:sp>
        </mc:Choice>
        <mc:Fallback xmlns="">
          <p:sp>
            <p:nvSpPr>
              <p:cNvPr id="11" name="TextBox 10">
                <a:extLst>
                  <a:ext uri="{FF2B5EF4-FFF2-40B4-BE49-F238E27FC236}">
                    <a16:creationId xmlns:a16="http://schemas.microsoft.com/office/drawing/2014/main" id="{F2A91F8B-9635-3E33-F47E-3D68AF9C8516}"/>
                  </a:ext>
                </a:extLst>
              </p:cNvPr>
              <p:cNvSpPr txBox="1">
                <a:spLocks noRot="1" noChangeAspect="1" noMove="1" noResize="1" noEditPoints="1" noAdjustHandles="1" noChangeArrowheads="1" noChangeShapeType="1" noTextEdit="1"/>
              </p:cNvSpPr>
              <p:nvPr/>
            </p:nvSpPr>
            <p:spPr>
              <a:xfrm>
                <a:off x="2042160" y="4779111"/>
                <a:ext cx="8392160" cy="1339790"/>
              </a:xfrm>
              <a:prstGeom prst="rect">
                <a:avLst/>
              </a:prstGeom>
              <a:blipFill>
                <a:blip r:embed="rId3"/>
                <a:stretch>
                  <a:fillRect l="-726" t="-27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4183C98-B069-D607-FE01-2A4ACDFDEBF6}"/>
                  </a:ext>
                </a:extLst>
              </p:cNvPr>
              <p:cNvSpPr txBox="1"/>
              <p:nvPr/>
            </p:nvSpPr>
            <p:spPr>
              <a:xfrm>
                <a:off x="4318000" y="5887074"/>
                <a:ext cx="7061201" cy="394852"/>
              </a:xfrm>
              <a:prstGeom prst="rect">
                <a:avLst/>
              </a:prstGeom>
              <a:noFill/>
            </p:spPr>
            <p:txBody>
              <a:bodyPr wrap="square">
                <a:spAutoFit/>
              </a:bodyPr>
              <a:lstStyle/>
              <a:p>
                <a:r>
                  <a:rPr lang="en-US" dirty="0">
                    <a:latin typeface="+mj-lt"/>
                    <a:ea typeface="Calibri" panose="020F0502020204030204" pitchFamily="34" charset="0"/>
                  </a:rPr>
                  <a:t>w</a:t>
                </a:r>
                <a:r>
                  <a:rPr lang="en-US" dirty="0">
                    <a:effectLst/>
                    <a:latin typeface="+mj-lt"/>
                    <a:ea typeface="Calibri" panose="020F0502020204030204" pitchFamily="34" charset="0"/>
                  </a:rPr>
                  <a:t>here</a:t>
                </a:r>
                <a:r>
                  <a:rPr lang="en-US" dirty="0">
                    <a:latin typeface="+mj-lt"/>
                    <a:ea typeface="Calibri" panose="020F0502020204030204" pitchFamily="34" charset="0"/>
                  </a:rPr>
                  <a:t>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𝑐𝑟𝑎𝑠</m:t>
                        </m:r>
                        <m:sSub>
                          <m:sSubPr>
                            <m:ctrlPr>
                              <a:rPr lang="en-US"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h</m:t>
                            </m:r>
                            <m:r>
                              <a:rPr lang="en-US" i="1">
                                <a:effectLst/>
                                <a:latin typeface="Cambria Math" panose="02040503050406030204" pitchFamily="18" charset="0"/>
                                <a:ea typeface="Calibri" panose="020F0502020204030204" pitchFamily="34" charset="0"/>
                                <a:cs typeface="Times New Roman" panose="02020603050405020304" pitchFamily="18" charset="0"/>
                              </a:rPr>
                              <m:t>,</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𝑆</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 </m:t>
                        </m:r>
                      </m:sub>
                    </m:sSub>
                  </m:oMath>
                </a14:m>
                <a:r>
                  <a:rPr lang="en-US" dirty="0">
                    <a:effectLst/>
                    <a:latin typeface="+mj-lt"/>
                    <a:ea typeface="SimSun" panose="02010600030101010101" pitchFamily="2" charset="-122"/>
                  </a:rPr>
                  <a:t> = predicted number of crashes for severity level S </a:t>
                </a:r>
                <a:endParaRPr lang="en-US" dirty="0">
                  <a:latin typeface="+mj-lt"/>
                </a:endParaRPr>
              </a:p>
            </p:txBody>
          </p:sp>
        </mc:Choice>
        <mc:Fallback xmlns="">
          <p:sp>
            <p:nvSpPr>
              <p:cNvPr id="15" name="TextBox 14">
                <a:extLst>
                  <a:ext uri="{FF2B5EF4-FFF2-40B4-BE49-F238E27FC236}">
                    <a16:creationId xmlns:a16="http://schemas.microsoft.com/office/drawing/2014/main" id="{A4183C98-B069-D607-FE01-2A4ACDFDEBF6}"/>
                  </a:ext>
                </a:extLst>
              </p:cNvPr>
              <p:cNvSpPr txBox="1">
                <a:spLocks noRot="1" noChangeAspect="1" noMove="1" noResize="1" noEditPoints="1" noAdjustHandles="1" noChangeArrowheads="1" noChangeShapeType="1" noTextEdit="1"/>
              </p:cNvSpPr>
              <p:nvPr/>
            </p:nvSpPr>
            <p:spPr>
              <a:xfrm>
                <a:off x="4318000" y="5887074"/>
                <a:ext cx="7061201" cy="394852"/>
              </a:xfrm>
              <a:prstGeom prst="rect">
                <a:avLst/>
              </a:prstGeom>
              <a:blipFill>
                <a:blip r:embed="rId4"/>
                <a:stretch>
                  <a:fillRect l="-690" t="-10938" b="-17188"/>
                </a:stretch>
              </a:blipFill>
            </p:spPr>
            <p:txBody>
              <a:bodyPr/>
              <a:lstStyle/>
              <a:p>
                <a:r>
                  <a:rPr lang="en-US">
                    <a:noFill/>
                  </a:rPr>
                  <a:t> </a:t>
                </a:r>
              </a:p>
            </p:txBody>
          </p:sp>
        </mc:Fallback>
      </mc:AlternateContent>
    </p:spTree>
    <p:extLst>
      <p:ext uri="{BB962C8B-B14F-4D97-AF65-F5344CB8AC3E}">
        <p14:creationId xmlns:p14="http://schemas.microsoft.com/office/powerpoint/2010/main" val="1092618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F806D-758F-4EEC-960E-ECD66D363BFF}"/>
              </a:ext>
            </a:extLst>
          </p:cNvPr>
          <p:cNvSpPr>
            <a:spLocks noGrp="1"/>
          </p:cNvSpPr>
          <p:nvPr>
            <p:ph type="title"/>
          </p:nvPr>
        </p:nvSpPr>
        <p:spPr/>
        <p:txBody>
          <a:bodyPr/>
          <a:lstStyle/>
          <a:p>
            <a:r>
              <a:rPr lang="en-US" dirty="0"/>
              <a:t>Model Selection</a:t>
            </a:r>
          </a:p>
        </p:txBody>
      </p:sp>
      <p:sp>
        <p:nvSpPr>
          <p:cNvPr id="3" name="Content Placeholder 2">
            <a:extLst>
              <a:ext uri="{FF2B5EF4-FFF2-40B4-BE49-F238E27FC236}">
                <a16:creationId xmlns:a16="http://schemas.microsoft.com/office/drawing/2014/main" id="{997A29FD-8770-4E86-A27D-C82642A15C59}"/>
              </a:ext>
            </a:extLst>
          </p:cNvPr>
          <p:cNvSpPr>
            <a:spLocks noGrp="1"/>
          </p:cNvSpPr>
          <p:nvPr>
            <p:ph idx="1"/>
          </p:nvPr>
        </p:nvSpPr>
        <p:spPr/>
        <p:txBody>
          <a:bodyPr>
            <a:normAutofit/>
          </a:bodyPr>
          <a:lstStyle/>
          <a:p>
            <a:r>
              <a:rPr lang="en-US" sz="2600" b="1" dirty="0"/>
              <a:t>Use of mean square error and predictive error</a:t>
            </a:r>
          </a:p>
          <a:p>
            <a:pPr lvl="1"/>
            <a:r>
              <a:rPr lang="en-US" dirty="0">
                <a:solidFill>
                  <a:schemeClr val="tx1">
                    <a:lumMod val="85000"/>
                    <a:lumOff val="15000"/>
                  </a:schemeClr>
                </a:solidFill>
              </a:rPr>
              <a:t>We employed two different measures of fit:</a:t>
            </a:r>
          </a:p>
          <a:p>
            <a:pPr marL="274320" lvl="1" indent="0">
              <a:buNone/>
            </a:pPr>
            <a:endParaRPr lang="en-US" dirty="0">
              <a:solidFill>
                <a:schemeClr val="tx1">
                  <a:lumMod val="85000"/>
                  <a:lumOff val="15000"/>
                </a:schemeClr>
              </a:solidFill>
            </a:endParaRPr>
          </a:p>
          <a:p>
            <a:pPr lvl="2"/>
            <a:r>
              <a:rPr lang="en-US" dirty="0">
                <a:latin typeface="+mj-lt"/>
                <a:ea typeface="DengXian" panose="02010600030101010101" pitchFamily="2" charset="-122"/>
              </a:rPr>
              <a:t>Mean Absolute Deviation (MAD)</a:t>
            </a:r>
          </a:p>
          <a:p>
            <a:pPr marL="503237" lvl="1" indent="0">
              <a:buNone/>
            </a:pPr>
            <a:endParaRPr lang="en-US" sz="2200" dirty="0">
              <a:latin typeface="+mj-lt"/>
              <a:ea typeface="DengXian" panose="02010600030101010101" pitchFamily="2" charset="-122"/>
            </a:endParaRPr>
          </a:p>
          <a:p>
            <a:pPr marL="971550" lvl="1" indent="-468313">
              <a:buFont typeface="Arial" panose="020B0604020202020204" pitchFamily="34" charset="0"/>
              <a:buChar char="•"/>
            </a:pPr>
            <a:endParaRPr lang="en-US" sz="2200" dirty="0">
              <a:latin typeface="+mj-lt"/>
              <a:ea typeface="DengXian" panose="02010600030101010101" pitchFamily="2" charset="-122"/>
            </a:endParaRPr>
          </a:p>
          <a:p>
            <a:pPr lvl="2"/>
            <a:r>
              <a:rPr lang="en-US" dirty="0">
                <a:latin typeface="+mj-lt"/>
                <a:ea typeface="DengXian" panose="02010600030101010101" pitchFamily="2" charset="-122"/>
              </a:rPr>
              <a:t>Mean Squared Prediction Error (MSPE)</a:t>
            </a:r>
          </a:p>
        </p:txBody>
      </p:sp>
      <p:sp>
        <p:nvSpPr>
          <p:cNvPr id="4" name="Footer Placeholder 3">
            <a:extLst>
              <a:ext uri="{FF2B5EF4-FFF2-40B4-BE49-F238E27FC236}">
                <a16:creationId xmlns:a16="http://schemas.microsoft.com/office/drawing/2014/main" id="{9F16C926-C636-4198-8339-CB1578E7B1BB}"/>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04A33CCC-A81D-468C-8DB2-6B2B1673C2C5}"/>
              </a:ext>
            </a:extLst>
          </p:cNvPr>
          <p:cNvSpPr>
            <a:spLocks noGrp="1"/>
          </p:cNvSpPr>
          <p:nvPr>
            <p:ph type="sldNum" sz="quarter" idx="12"/>
          </p:nvPr>
        </p:nvSpPr>
        <p:spPr/>
        <p:txBody>
          <a:bodyPr/>
          <a:lstStyle/>
          <a:p>
            <a:fld id="{576012C1-3069-4AF3-BCE3-B426AE9E1E23}" type="slidenum">
              <a:rPr lang="en-US" smtClean="0"/>
              <a:pPr/>
              <a:t>29</a:t>
            </a:fld>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0DF0639-68BA-42E7-84BF-CD807C2AE9C1}"/>
                  </a:ext>
                </a:extLst>
              </p:cNvPr>
              <p:cNvSpPr txBox="1"/>
              <p:nvPr/>
            </p:nvSpPr>
            <p:spPr>
              <a:xfrm>
                <a:off x="1025053" y="3481980"/>
                <a:ext cx="6105524"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000" smtClean="0">
                          <a:latin typeface="Cambria Math" panose="02040503050406030204" pitchFamily="18" charset="0"/>
                        </a:rPr>
                        <m:t>M</m:t>
                      </m:r>
                      <m:r>
                        <m:rPr>
                          <m:sty m:val="p"/>
                        </m:rPr>
                        <a:rPr lang="en-US" sz="2000" i="0">
                          <a:latin typeface="Cambria Math" panose="02040503050406030204" pitchFamily="18" charset="0"/>
                        </a:rPr>
                        <m:t>AD</m:t>
                      </m:r>
                      <m:r>
                        <a:rPr lang="en-US" sz="2000" i="0">
                          <a:latin typeface="Cambria Math" panose="02040503050406030204" pitchFamily="18" charset="0"/>
                        </a:rPr>
                        <m:t>= </m:t>
                      </m:r>
                      <m:r>
                        <a:rPr lang="en-US" sz="2000" i="1">
                          <a:latin typeface="Cambria Math" panose="02040503050406030204" pitchFamily="18" charset="0"/>
                        </a:rPr>
                        <m:t>𝑚𝑒𝑎𝑛</m:t>
                      </m:r>
                      <m:r>
                        <a:rPr lang="en-US" sz="2000" i="0">
                          <a:latin typeface="Cambria Math" panose="02040503050406030204" pitchFamily="18" charset="0"/>
                        </a:rPr>
                        <m:t> |</m:t>
                      </m:r>
                      <m:sSub>
                        <m:sSubPr>
                          <m:ctrlPr>
                            <a:rPr lang="en-US" sz="2000" i="1">
                              <a:solidFill>
                                <a:srgbClr val="836967"/>
                              </a:solidFill>
                              <a:latin typeface="Cambria Math" panose="02040503050406030204" pitchFamily="18" charset="0"/>
                            </a:rPr>
                          </m:ctrlPr>
                        </m:sSubPr>
                        <m:e>
                          <m:acc>
                            <m:accPr>
                              <m:chr m:val="̂"/>
                              <m:ctrlPr>
                                <a:rPr lang="en-US" sz="2000" i="1">
                                  <a:solidFill>
                                    <a:srgbClr val="836967"/>
                                  </a:solidFill>
                                  <a:latin typeface="Cambria Math" panose="02040503050406030204" pitchFamily="18" charset="0"/>
                                </a:rPr>
                              </m:ctrlPr>
                            </m:accPr>
                            <m:e>
                              <m:r>
                                <a:rPr lang="en-US" sz="2000" i="1">
                                  <a:latin typeface="Cambria Math" panose="02040503050406030204" pitchFamily="18" charset="0"/>
                                </a:rPr>
                                <m:t>𝑦</m:t>
                              </m:r>
                            </m:e>
                          </m:acc>
                        </m:e>
                        <m:sub>
                          <m:r>
                            <a:rPr lang="en-US" sz="2000" i="1">
                              <a:latin typeface="Cambria Math" panose="02040503050406030204" pitchFamily="18" charset="0"/>
                            </a:rPr>
                            <m:t>𝑖</m:t>
                          </m:r>
                        </m:sub>
                      </m:sSub>
                      <m:r>
                        <a:rPr lang="en-US" sz="2000" i="0">
                          <a:latin typeface="Cambria Math" panose="02040503050406030204" pitchFamily="18" charset="0"/>
                        </a:rPr>
                        <m:t>−</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𝑦</m:t>
                          </m:r>
                        </m:e>
                        <m:sub>
                          <m:r>
                            <a:rPr lang="en-US" sz="2000" i="1">
                              <a:latin typeface="Cambria Math" panose="02040503050406030204" pitchFamily="18" charset="0"/>
                            </a:rPr>
                            <m:t>𝑖</m:t>
                          </m:r>
                        </m:sub>
                      </m:sSub>
                      <m:r>
                        <a:rPr lang="en-US" sz="2000" i="0">
                          <a:latin typeface="Cambria Math" panose="02040503050406030204" pitchFamily="18" charset="0"/>
                        </a:rPr>
                        <m:t>|</m:t>
                      </m:r>
                    </m:oMath>
                  </m:oMathPara>
                </a14:m>
                <a:endParaRPr lang="en-US" dirty="0"/>
              </a:p>
            </p:txBody>
          </p:sp>
        </mc:Choice>
        <mc:Fallback xmlns="">
          <p:sp>
            <p:nvSpPr>
              <p:cNvPr id="10" name="TextBox 9">
                <a:extLst>
                  <a:ext uri="{FF2B5EF4-FFF2-40B4-BE49-F238E27FC236}">
                    <a16:creationId xmlns:a16="http://schemas.microsoft.com/office/drawing/2014/main" id="{80DF0639-68BA-42E7-84BF-CD807C2AE9C1}"/>
                  </a:ext>
                </a:extLst>
              </p:cNvPr>
              <p:cNvSpPr txBox="1">
                <a:spLocks noRot="1" noChangeAspect="1" noMove="1" noResize="1" noEditPoints="1" noAdjustHandles="1" noChangeArrowheads="1" noChangeShapeType="1" noTextEdit="1"/>
              </p:cNvSpPr>
              <p:nvPr/>
            </p:nvSpPr>
            <p:spPr>
              <a:xfrm>
                <a:off x="1025053" y="3481980"/>
                <a:ext cx="6105524" cy="400110"/>
              </a:xfrm>
              <a:prstGeom prst="rect">
                <a:avLst/>
              </a:prstGeom>
              <a:blipFill>
                <a:blip r:embed="rId2"/>
                <a:stretch>
                  <a:fillRect t="-3030"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9446E8F-05B1-4947-9E67-57293E2ABF0D}"/>
                  </a:ext>
                </a:extLst>
              </p:cNvPr>
              <p:cNvSpPr txBox="1"/>
              <p:nvPr/>
            </p:nvSpPr>
            <p:spPr>
              <a:xfrm>
                <a:off x="7743543" y="3550920"/>
                <a:ext cx="3549297" cy="1323439"/>
              </a:xfrm>
              <a:prstGeom prst="rect">
                <a:avLst/>
              </a:prstGeom>
              <a:noFill/>
            </p:spPr>
            <p:txBody>
              <a:bodyPr wrap="square">
                <a:spAutoFit/>
              </a:bodyPr>
              <a:lstStyle/>
              <a:p>
                <a:r>
                  <a:rPr lang="en-US" sz="2000" dirty="0">
                    <a:effectLst/>
                    <a:cs typeface="Arial" panose="020B0604020202020204" pitchFamily="34" charset="0"/>
                  </a:rPr>
                  <a:t>where</a:t>
                </a:r>
              </a:p>
              <a:p>
                <a14:m>
                  <m:oMath xmlns:m="http://schemas.openxmlformats.org/officeDocument/2006/math">
                    <m:sSub>
                      <m:sSubPr>
                        <m:ctrlPr>
                          <a:rPr lang="en-US" sz="2000" i="1" smtClean="0">
                            <a:effectLst/>
                            <a:latin typeface="Cambria Math" panose="02040503050406030204" pitchFamily="18" charset="0"/>
                            <a:cs typeface="Arial" panose="020B0604020202020204" pitchFamily="34" charset="0"/>
                          </a:rPr>
                        </m:ctrlPr>
                      </m:sSubPr>
                      <m:e>
                        <m:acc>
                          <m:accPr>
                            <m:chr m:val="̂"/>
                            <m:ctrlPr>
                              <a:rPr lang="en-US" sz="2000" i="1">
                                <a:effectLst/>
                                <a:latin typeface="Cambria Math" panose="02040503050406030204" pitchFamily="18" charset="0"/>
                                <a:cs typeface="Arial" panose="020B0604020202020204" pitchFamily="34" charset="0"/>
                              </a:rPr>
                            </m:ctrlPr>
                          </m:accPr>
                          <m:e>
                            <m:r>
                              <a:rPr lang="en-US" sz="2000" i="1">
                                <a:effectLst/>
                                <a:latin typeface="Cambria Math" panose="02040503050406030204" pitchFamily="18" charset="0"/>
                                <a:ea typeface="DengXian" panose="02010600030101010101" pitchFamily="2" charset="-122"/>
                                <a:cs typeface="Arial" panose="020B0604020202020204" pitchFamily="34" charset="0"/>
                              </a:rPr>
                              <m:t>𝑦</m:t>
                            </m:r>
                          </m:e>
                        </m:acc>
                      </m:e>
                      <m:sub>
                        <m:r>
                          <a:rPr lang="en-US" sz="2000" i="1">
                            <a:effectLst/>
                            <a:latin typeface="Cambria Math" panose="02040503050406030204" pitchFamily="18" charset="0"/>
                            <a:ea typeface="DengXian" panose="02010600030101010101" pitchFamily="2" charset="-122"/>
                            <a:cs typeface="Arial" panose="020B0604020202020204" pitchFamily="34" charset="0"/>
                          </a:rPr>
                          <m:t>𝑖</m:t>
                        </m:r>
                      </m:sub>
                    </m:sSub>
                  </m:oMath>
                </a14:m>
                <a:r>
                  <a:rPr lang="en-US" sz="2000" dirty="0">
                    <a:effectLst/>
                    <a:latin typeface="+mj-lt"/>
                    <a:ea typeface="DengXian" panose="02010600030101010101" pitchFamily="2" charset="-122"/>
                  </a:rPr>
                  <a:t> = Predicted crashes,</a:t>
                </a:r>
              </a:p>
              <a:p>
                <a14:m>
                  <m:oMath xmlns:m="http://schemas.openxmlformats.org/officeDocument/2006/math">
                    <m:sSub>
                      <m:sSubPr>
                        <m:ctrlPr>
                          <a:rPr lang="en-US" sz="2000" i="1">
                            <a:effectLst/>
                            <a:latin typeface="Cambria Math" panose="02040503050406030204" pitchFamily="18" charset="0"/>
                            <a:cs typeface="Arial" panose="020B0604020202020204" pitchFamily="34" charset="0"/>
                          </a:rPr>
                        </m:ctrlPr>
                      </m:sSubPr>
                      <m:e>
                        <m:r>
                          <a:rPr lang="en-US" sz="2000" i="1">
                            <a:effectLst/>
                            <a:latin typeface="Cambria Math" panose="02040503050406030204" pitchFamily="18" charset="0"/>
                            <a:ea typeface="DengXian" panose="02010600030101010101" pitchFamily="2" charset="-122"/>
                            <a:cs typeface="Arial" panose="020B0604020202020204" pitchFamily="34" charset="0"/>
                          </a:rPr>
                          <m:t>𝑦</m:t>
                        </m:r>
                      </m:e>
                      <m:sub>
                        <m:r>
                          <a:rPr lang="en-US" sz="2000" i="1">
                            <a:effectLst/>
                            <a:latin typeface="Cambria Math" panose="02040503050406030204" pitchFamily="18" charset="0"/>
                            <a:ea typeface="DengXian" panose="02010600030101010101" pitchFamily="2" charset="-122"/>
                            <a:cs typeface="Arial" panose="020B0604020202020204" pitchFamily="34" charset="0"/>
                          </a:rPr>
                          <m:t>𝑖</m:t>
                        </m:r>
                      </m:sub>
                    </m:sSub>
                  </m:oMath>
                </a14:m>
                <a:r>
                  <a:rPr lang="en-US" sz="2000" dirty="0">
                    <a:effectLst/>
                    <a:latin typeface="+mj-lt"/>
                    <a:ea typeface="DengXian" panose="02010600030101010101" pitchFamily="2" charset="-122"/>
                  </a:rPr>
                  <a:t> = Observed crashes, </a:t>
                </a:r>
                <a:r>
                  <a:rPr lang="en-US" sz="2000" dirty="0">
                    <a:latin typeface="+mj-lt"/>
                    <a:ea typeface="DengXian" panose="02010600030101010101" pitchFamily="2" charset="-122"/>
                  </a:rPr>
                  <a:t>at space </a:t>
                </a:r>
                <a:r>
                  <a:rPr lang="en-US" sz="2000" i="1" dirty="0">
                    <a:latin typeface="+mj-lt"/>
                    <a:ea typeface="DengXian" panose="02010600030101010101" pitchFamily="2" charset="-122"/>
                  </a:rPr>
                  <a:t>i </a:t>
                </a:r>
                <a:r>
                  <a:rPr lang="en-US" sz="2000" dirty="0">
                    <a:latin typeface="+mj-lt"/>
                    <a:ea typeface="DengXian" panose="02010600030101010101" pitchFamily="2" charset="-122"/>
                  </a:rPr>
                  <a:t>over a period of time</a:t>
                </a:r>
                <a:r>
                  <a:rPr lang="en-US" sz="2000" i="1" dirty="0">
                    <a:latin typeface="+mj-lt"/>
                    <a:ea typeface="DengXian" panose="02010600030101010101" pitchFamily="2" charset="-122"/>
                  </a:rPr>
                  <a:t>.</a:t>
                </a:r>
                <a:endParaRPr lang="en-US" sz="2000" i="1" dirty="0">
                  <a:latin typeface="+mj-lt"/>
                </a:endParaRPr>
              </a:p>
            </p:txBody>
          </p:sp>
        </mc:Choice>
        <mc:Fallback xmlns="">
          <p:sp>
            <p:nvSpPr>
              <p:cNvPr id="14" name="TextBox 13">
                <a:extLst>
                  <a:ext uri="{FF2B5EF4-FFF2-40B4-BE49-F238E27FC236}">
                    <a16:creationId xmlns:a16="http://schemas.microsoft.com/office/drawing/2014/main" id="{B9446E8F-05B1-4947-9E67-57293E2ABF0D}"/>
                  </a:ext>
                </a:extLst>
              </p:cNvPr>
              <p:cNvSpPr txBox="1">
                <a:spLocks noRot="1" noChangeAspect="1" noMove="1" noResize="1" noEditPoints="1" noAdjustHandles="1" noChangeArrowheads="1" noChangeShapeType="1" noTextEdit="1"/>
              </p:cNvSpPr>
              <p:nvPr/>
            </p:nvSpPr>
            <p:spPr>
              <a:xfrm>
                <a:off x="7743543" y="3550920"/>
                <a:ext cx="3549297" cy="1323439"/>
              </a:xfrm>
              <a:prstGeom prst="rect">
                <a:avLst/>
              </a:prstGeom>
              <a:blipFill>
                <a:blip r:embed="rId3"/>
                <a:stretch>
                  <a:fillRect l="-1715" t="-2765" r="-1201" b="-69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938D633-BD4D-4C68-8D2F-DE9A4A7227C7}"/>
                  </a:ext>
                </a:extLst>
              </p:cNvPr>
              <p:cNvSpPr txBox="1"/>
              <p:nvPr/>
            </p:nvSpPr>
            <p:spPr>
              <a:xfrm>
                <a:off x="1160624" y="4596013"/>
                <a:ext cx="6105524"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000" smtClean="0">
                          <a:latin typeface="Cambria Math" panose="02040503050406030204" pitchFamily="18" charset="0"/>
                        </a:rPr>
                        <m:t>M</m:t>
                      </m:r>
                      <m:r>
                        <m:rPr>
                          <m:sty m:val="p"/>
                        </m:rPr>
                        <a:rPr lang="en-US" sz="2000" i="0">
                          <a:latin typeface="Cambria Math" panose="02040503050406030204" pitchFamily="18" charset="0"/>
                        </a:rPr>
                        <m:t>SPE</m:t>
                      </m:r>
                      <m:r>
                        <a:rPr lang="en-US" sz="2000" i="0">
                          <a:latin typeface="Cambria Math" panose="02040503050406030204" pitchFamily="18" charset="0"/>
                        </a:rPr>
                        <m:t>= </m:t>
                      </m:r>
                      <m:r>
                        <a:rPr lang="en-US" sz="2000" i="1">
                          <a:latin typeface="Cambria Math" panose="02040503050406030204" pitchFamily="18" charset="0"/>
                        </a:rPr>
                        <m:t>𝑚𝑒𝑎𝑛</m:t>
                      </m:r>
                      <m:r>
                        <a:rPr lang="en-US" sz="2000" i="0">
                          <a:latin typeface="Cambria Math" panose="02040503050406030204" pitchFamily="18" charset="0"/>
                        </a:rPr>
                        <m:t> </m:t>
                      </m:r>
                      <m:sSup>
                        <m:sSupPr>
                          <m:ctrlPr>
                            <a:rPr lang="en-US" sz="2000" i="1">
                              <a:solidFill>
                                <a:srgbClr val="836967"/>
                              </a:solidFill>
                              <a:latin typeface="Cambria Math" panose="02040503050406030204" pitchFamily="18" charset="0"/>
                            </a:rPr>
                          </m:ctrlPr>
                        </m:sSupPr>
                        <m:e>
                          <m:d>
                            <m:dPr>
                              <m:ctrlPr>
                                <a:rPr lang="en-US" sz="2000" i="1">
                                  <a:solidFill>
                                    <a:srgbClr val="836967"/>
                                  </a:solidFill>
                                  <a:latin typeface="Cambria Math" panose="02040503050406030204" pitchFamily="18" charset="0"/>
                                </a:rPr>
                              </m:ctrlPr>
                            </m:dPr>
                            <m:e>
                              <m:sSub>
                                <m:sSubPr>
                                  <m:ctrlPr>
                                    <a:rPr lang="en-US" sz="2000" i="1">
                                      <a:solidFill>
                                        <a:srgbClr val="836967"/>
                                      </a:solidFill>
                                      <a:latin typeface="Cambria Math" panose="02040503050406030204" pitchFamily="18" charset="0"/>
                                    </a:rPr>
                                  </m:ctrlPr>
                                </m:sSubPr>
                                <m:e>
                                  <m:acc>
                                    <m:accPr>
                                      <m:chr m:val="̂"/>
                                      <m:ctrlPr>
                                        <a:rPr lang="en-US" sz="2000" i="1">
                                          <a:solidFill>
                                            <a:srgbClr val="836967"/>
                                          </a:solidFill>
                                          <a:latin typeface="Cambria Math" panose="02040503050406030204" pitchFamily="18" charset="0"/>
                                        </a:rPr>
                                      </m:ctrlPr>
                                    </m:accPr>
                                    <m:e>
                                      <m:r>
                                        <a:rPr lang="en-US" sz="2000" i="1">
                                          <a:latin typeface="Cambria Math" panose="02040503050406030204" pitchFamily="18" charset="0"/>
                                        </a:rPr>
                                        <m:t>𝑦</m:t>
                                      </m:r>
                                    </m:e>
                                  </m:acc>
                                </m:e>
                                <m:sub>
                                  <m:r>
                                    <a:rPr lang="en-US" sz="2000" i="1">
                                      <a:latin typeface="Cambria Math" panose="02040503050406030204" pitchFamily="18" charset="0"/>
                                    </a:rPr>
                                    <m:t>𝑖</m:t>
                                  </m:r>
                                </m:sub>
                              </m:sSub>
                              <m:r>
                                <a:rPr lang="en-US" sz="2000" i="0">
                                  <a:latin typeface="Cambria Math" panose="02040503050406030204" pitchFamily="18" charset="0"/>
                                </a:rPr>
                                <m:t>−</m:t>
                              </m:r>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𝑦</m:t>
                                  </m:r>
                                </m:e>
                                <m:sub>
                                  <m:r>
                                    <a:rPr lang="en-US" sz="2000" i="1">
                                      <a:latin typeface="Cambria Math" panose="02040503050406030204" pitchFamily="18" charset="0"/>
                                    </a:rPr>
                                    <m:t>𝑖</m:t>
                                  </m:r>
                                </m:sub>
                              </m:sSub>
                            </m:e>
                          </m:d>
                        </m:e>
                        <m:sup>
                          <m:r>
                            <a:rPr lang="en-US" sz="2000" i="0">
                              <a:latin typeface="Cambria Math" panose="02040503050406030204" pitchFamily="18" charset="0"/>
                            </a:rPr>
                            <m:t>2</m:t>
                          </m:r>
                        </m:sup>
                      </m:sSup>
                    </m:oMath>
                  </m:oMathPara>
                </a14:m>
                <a:endParaRPr lang="en-US" dirty="0"/>
              </a:p>
            </p:txBody>
          </p:sp>
        </mc:Choice>
        <mc:Fallback xmlns="">
          <p:sp>
            <p:nvSpPr>
              <p:cNvPr id="11" name="TextBox 10">
                <a:extLst>
                  <a:ext uri="{FF2B5EF4-FFF2-40B4-BE49-F238E27FC236}">
                    <a16:creationId xmlns:a16="http://schemas.microsoft.com/office/drawing/2014/main" id="{D938D633-BD4D-4C68-8D2F-DE9A4A7227C7}"/>
                  </a:ext>
                </a:extLst>
              </p:cNvPr>
              <p:cNvSpPr txBox="1">
                <a:spLocks noRot="1" noChangeAspect="1" noMove="1" noResize="1" noEditPoints="1" noAdjustHandles="1" noChangeArrowheads="1" noChangeShapeType="1" noTextEdit="1"/>
              </p:cNvSpPr>
              <p:nvPr/>
            </p:nvSpPr>
            <p:spPr>
              <a:xfrm>
                <a:off x="1160624" y="4596013"/>
                <a:ext cx="6105524" cy="400110"/>
              </a:xfrm>
              <a:prstGeom prst="rect">
                <a:avLst/>
              </a:prstGeom>
              <a:blipFill>
                <a:blip r:embed="rId4"/>
                <a:stretch>
                  <a:fillRect t="-3030" b="-9091"/>
                </a:stretch>
              </a:blipFill>
            </p:spPr>
            <p:txBody>
              <a:bodyPr/>
              <a:lstStyle/>
              <a:p>
                <a:r>
                  <a:rPr lang="en-US">
                    <a:noFill/>
                  </a:rPr>
                  <a:t> </a:t>
                </a:r>
              </a:p>
            </p:txBody>
          </p:sp>
        </mc:Fallback>
      </mc:AlternateContent>
      <p:sp>
        <p:nvSpPr>
          <p:cNvPr id="7" name="Content Placeholder 2">
            <a:extLst>
              <a:ext uri="{FF2B5EF4-FFF2-40B4-BE49-F238E27FC236}">
                <a16:creationId xmlns:a16="http://schemas.microsoft.com/office/drawing/2014/main" id="{04B24020-8E29-A67C-8D22-1D9EC8C9C0D1}"/>
              </a:ext>
            </a:extLst>
          </p:cNvPr>
          <p:cNvSpPr txBox="1">
            <a:spLocks/>
          </p:cNvSpPr>
          <p:nvPr/>
        </p:nvSpPr>
        <p:spPr>
          <a:xfrm>
            <a:off x="1261872" y="5322826"/>
            <a:ext cx="7561115" cy="994789"/>
          </a:xfrm>
          <a:prstGeom prst="rect">
            <a:avLst/>
          </a:prstGeom>
          <a:ln w="28575">
            <a:solidFill>
              <a:schemeClr val="tx1"/>
            </a:solidFill>
          </a:ln>
        </p:spPr>
        <p:txBody>
          <a:bodyPr vert="horz" lIns="91440" tIns="45720" rIns="91440" bIns="45720" rtlCol="0">
            <a:noAutofit/>
          </a:bodyPr>
          <a:lstStyle>
            <a:lvl1pPr marL="342900" indent="-342900" algn="l" defTabSz="914400" rtl="0" eaLnBrk="1" latinLnBrk="0" hangingPunct="1">
              <a:lnSpc>
                <a:spcPct val="114000"/>
              </a:lnSpc>
              <a:spcBef>
                <a:spcPts val="0"/>
              </a:spcBef>
              <a:spcAft>
                <a:spcPts val="0"/>
              </a:spcAft>
              <a:buClr>
                <a:schemeClr val="accent1"/>
              </a:buClr>
              <a:buSzPct val="80000"/>
              <a:buFont typeface="Wingdings" panose="05000000000000000000" pitchFamily="2" charset="2"/>
              <a:buChar char="q"/>
              <a:defRPr sz="2400" kern="1200" spc="10" baseline="0">
                <a:solidFill>
                  <a:schemeClr val="tx1"/>
                </a:solidFill>
                <a:latin typeface="+mn-lt"/>
                <a:ea typeface="+mn-ea"/>
                <a:cs typeface="+mn-cs"/>
              </a:defRPr>
            </a:lvl1pPr>
            <a:lvl2pPr marL="457200" indent="-182880" algn="l" defTabSz="914400" rtl="0" eaLnBrk="1" latinLnBrk="0" hangingPunct="1">
              <a:lnSpc>
                <a:spcPct val="114000"/>
              </a:lnSpc>
              <a:spcBef>
                <a:spcPts val="0"/>
              </a:spcBef>
              <a:spcAft>
                <a:spcPts val="0"/>
              </a:spcAft>
              <a:buClr>
                <a:schemeClr val="accent1"/>
              </a:buClr>
              <a:buFont typeface="Wingdings" panose="05000000000000000000" pitchFamily="2" charset="2"/>
              <a:buChar char="Ø"/>
              <a:defRPr sz="22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114000"/>
              </a:lnSpc>
              <a:spcBef>
                <a:spcPts val="0"/>
              </a:spcBef>
              <a:spcAft>
                <a:spcPts val="0"/>
              </a:spcAft>
              <a:buClr>
                <a:schemeClr val="accent1"/>
              </a:buClr>
              <a:buFont typeface="Wingdings" panose="05000000000000000000" pitchFamily="2" charset="2"/>
              <a:buChar char="§"/>
              <a:defRPr sz="20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114000"/>
              </a:lnSpc>
              <a:spcBef>
                <a:spcPts val="0"/>
              </a:spcBef>
              <a:spcAft>
                <a:spcPts val="0"/>
              </a:spcAft>
              <a:buClr>
                <a:schemeClr val="accent1"/>
              </a:buClr>
              <a:buFont typeface="Wingdings 2" pitchFamily="18" charset="2"/>
              <a:buChar char=""/>
              <a:defRPr sz="18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114000"/>
              </a:lnSpc>
              <a:spcBef>
                <a:spcPts val="0"/>
              </a:spcBef>
              <a:spcAft>
                <a:spcPts val="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b="1" dirty="0">
                <a:solidFill>
                  <a:srgbClr val="C00000"/>
                </a:solidFill>
              </a:rPr>
              <a:t>The smaller the value, the better the model predicts observed crashes. </a:t>
            </a:r>
          </a:p>
        </p:txBody>
      </p:sp>
    </p:spTree>
    <p:extLst>
      <p:ext uri="{BB962C8B-B14F-4D97-AF65-F5344CB8AC3E}">
        <p14:creationId xmlns:p14="http://schemas.microsoft.com/office/powerpoint/2010/main" val="2652538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68392-289D-33A0-756C-759E5411F28F}"/>
              </a:ext>
            </a:extLst>
          </p:cNvPr>
          <p:cNvSpPr>
            <a:spLocks noGrp="1"/>
          </p:cNvSpPr>
          <p:nvPr>
            <p:ph type="title"/>
          </p:nvPr>
        </p:nvSpPr>
        <p:spPr/>
        <p:txBody>
          <a:bodyPr/>
          <a:lstStyle/>
          <a:p>
            <a:r>
              <a:rPr lang="en-US" dirty="0"/>
              <a:t>Project Team</a:t>
            </a:r>
          </a:p>
        </p:txBody>
      </p:sp>
      <p:sp>
        <p:nvSpPr>
          <p:cNvPr id="7" name="Content Placeholder 6">
            <a:extLst>
              <a:ext uri="{FF2B5EF4-FFF2-40B4-BE49-F238E27FC236}">
                <a16:creationId xmlns:a16="http://schemas.microsoft.com/office/drawing/2014/main" id="{3E4FF07D-8DF0-9600-7516-A8D24DEA5404}"/>
              </a:ext>
            </a:extLst>
          </p:cNvPr>
          <p:cNvSpPr>
            <a:spLocks noGrp="1"/>
          </p:cNvSpPr>
          <p:nvPr>
            <p:ph idx="1"/>
          </p:nvPr>
        </p:nvSpPr>
        <p:spPr>
          <a:xfrm>
            <a:off x="1261872" y="1837678"/>
            <a:ext cx="9692640" cy="4351337"/>
          </a:xfrm>
        </p:spPr>
        <p:txBody>
          <a:bodyPr/>
          <a:lstStyle/>
          <a:p>
            <a:endParaRPr lang="en-US" dirty="0"/>
          </a:p>
        </p:txBody>
      </p:sp>
      <p:graphicFrame>
        <p:nvGraphicFramePr>
          <p:cNvPr id="15" name="Table 14">
            <a:extLst>
              <a:ext uri="{FF2B5EF4-FFF2-40B4-BE49-F238E27FC236}">
                <a16:creationId xmlns:a16="http://schemas.microsoft.com/office/drawing/2014/main" id="{ABB8C15E-449C-82E3-C5F5-734AD10A70FF}"/>
              </a:ext>
            </a:extLst>
          </p:cNvPr>
          <p:cNvGraphicFramePr>
            <a:graphicFrameLocks noGrp="1"/>
          </p:cNvGraphicFramePr>
          <p:nvPr>
            <p:extLst>
              <p:ext uri="{D42A27DB-BD31-4B8C-83A1-F6EECF244321}">
                <p14:modId xmlns:p14="http://schemas.microsoft.com/office/powerpoint/2010/main" val="3707563196"/>
              </p:ext>
            </p:extLst>
          </p:nvPr>
        </p:nvGraphicFramePr>
        <p:xfrm>
          <a:off x="1261872" y="1828800"/>
          <a:ext cx="9231957" cy="4246431"/>
        </p:xfrm>
        <a:graphic>
          <a:graphicData uri="http://schemas.openxmlformats.org/drawingml/2006/table">
            <a:tbl>
              <a:tblPr firstRow="1" firstCol="1" bandRow="1">
                <a:tableStyleId>{93296810-A885-4BE3-A3E7-6D5BEEA58F35}</a:tableStyleId>
              </a:tblPr>
              <a:tblGrid>
                <a:gridCol w="3040162">
                  <a:extLst>
                    <a:ext uri="{9D8B030D-6E8A-4147-A177-3AD203B41FA5}">
                      <a16:colId xmlns:a16="http://schemas.microsoft.com/office/drawing/2014/main" val="1230871025"/>
                    </a:ext>
                  </a:extLst>
                </a:gridCol>
                <a:gridCol w="6191795">
                  <a:extLst>
                    <a:ext uri="{9D8B030D-6E8A-4147-A177-3AD203B41FA5}">
                      <a16:colId xmlns:a16="http://schemas.microsoft.com/office/drawing/2014/main" val="3317536533"/>
                    </a:ext>
                  </a:extLst>
                </a:gridCol>
              </a:tblGrid>
              <a:tr h="588831">
                <a:tc>
                  <a:txBody>
                    <a:bodyPr/>
                    <a:lstStyle/>
                    <a:p>
                      <a:pPr marL="0" marR="0" algn="ctr">
                        <a:spcBef>
                          <a:spcPts val="1200"/>
                        </a:spcBef>
                        <a:spcAft>
                          <a:spcPts val="600"/>
                        </a:spcAft>
                      </a:pPr>
                      <a:r>
                        <a:rPr lang="en-US" sz="2400" dirty="0">
                          <a:effectLst/>
                        </a:rPr>
                        <a:t>Project Team</a:t>
                      </a:r>
                      <a:endParaRPr lang="en-US" sz="24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1200"/>
                        </a:spcBef>
                        <a:spcAft>
                          <a:spcPts val="600"/>
                        </a:spcAft>
                      </a:pPr>
                      <a:r>
                        <a:rPr lang="en-US" sz="2400" dirty="0">
                          <a:effectLst/>
                        </a:rPr>
                        <a:t> Team Members</a:t>
                      </a:r>
                      <a:endParaRPr lang="en-US" sz="24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71367270"/>
                  </a:ext>
                </a:extLst>
              </a:tr>
              <a:tr h="1773268">
                <a:tc>
                  <a:txBody>
                    <a:bodyPr/>
                    <a:lstStyle/>
                    <a:p>
                      <a:pPr marL="0" marR="0" algn="l">
                        <a:spcBef>
                          <a:spcPts val="1200"/>
                        </a:spcBef>
                        <a:spcAft>
                          <a:spcPts val="600"/>
                        </a:spcAft>
                      </a:pPr>
                      <a:endParaRPr lang="en-US" sz="24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Naveen Eluru (Principal Investigator)</a:t>
                      </a:r>
                    </a:p>
                    <a:p>
                      <a:pPr marL="0" marR="0" algn="l" defTabSz="914400" rtl="0" eaLnBrk="1" latinLnBrk="0" hangingPunct="1">
                        <a:spcBef>
                          <a:spcPts val="0"/>
                        </a:spcBef>
                        <a:spcAft>
                          <a:spcPts val="0"/>
                        </a:spcAft>
                      </a:pPr>
                      <a:r>
                        <a:rPr lang="en-US" sz="2400" kern="1200" dirty="0">
                          <a:solidFill>
                            <a:schemeClr val="dk1"/>
                          </a:solidFill>
                          <a:effectLst/>
                        </a:rPr>
                        <a:t>Mohamed Abdel-Aty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Tanmoy Bhowmik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Shahrior Pervaz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Dewan Ashraful Parvez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Lauren Hoover</a:t>
                      </a:r>
                    </a:p>
                  </a:txBody>
                  <a:tcPr marL="68580" marR="68580" marT="0" marB="0" anchor="ctr"/>
                </a:tc>
                <a:extLst>
                  <a:ext uri="{0D108BD9-81ED-4DB2-BD59-A6C34878D82A}">
                    <a16:rowId xmlns:a16="http://schemas.microsoft.com/office/drawing/2014/main" val="3948781942"/>
                  </a:ext>
                </a:extLst>
              </a:tr>
              <a:tr h="1254860">
                <a:tc>
                  <a:txBody>
                    <a:bodyPr/>
                    <a:lstStyle/>
                    <a:p>
                      <a:pPr marL="0" marR="0" algn="l">
                        <a:spcBef>
                          <a:spcPts val="1200"/>
                        </a:spcBef>
                        <a:spcAft>
                          <a:spcPts val="600"/>
                        </a:spcAft>
                      </a:pPr>
                      <a:endParaRPr lang="en-US" sz="24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Kai Wang (Co-Principal Investigator)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Shanshan Zhao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rPr>
                        <a:t>Manmohan Joshi</a:t>
                      </a:r>
                    </a:p>
                    <a:p>
                      <a:pPr marL="0" marR="0" algn="l" defTabSz="914400" rtl="0" eaLnBrk="1" latinLnBrk="0" hangingPunct="1">
                        <a:spcBef>
                          <a:spcPts val="0"/>
                        </a:spcBef>
                        <a:spcAft>
                          <a:spcPts val="0"/>
                        </a:spcAft>
                      </a:pPr>
                      <a:r>
                        <a:rPr lang="en-US" sz="2400" kern="1200" dirty="0">
                          <a:solidFill>
                            <a:schemeClr val="dk1"/>
                          </a:solidFill>
                          <a:effectLst/>
                        </a:rPr>
                        <a:t>John N. Ivan </a:t>
                      </a:r>
                    </a:p>
                  </a:txBody>
                  <a:tcPr marL="68580" marR="68580" marT="0" marB="0" anchor="ctr"/>
                </a:tc>
                <a:extLst>
                  <a:ext uri="{0D108BD9-81ED-4DB2-BD59-A6C34878D82A}">
                    <a16:rowId xmlns:a16="http://schemas.microsoft.com/office/drawing/2014/main" val="582043169"/>
                  </a:ext>
                </a:extLst>
              </a:tr>
            </a:tbl>
          </a:graphicData>
        </a:graphic>
      </p:graphicFrame>
      <p:grpSp>
        <p:nvGrpSpPr>
          <p:cNvPr id="3" name="Group 2">
            <a:extLst>
              <a:ext uri="{FF2B5EF4-FFF2-40B4-BE49-F238E27FC236}">
                <a16:creationId xmlns:a16="http://schemas.microsoft.com/office/drawing/2014/main" id="{49229B6B-875A-32E1-A04F-CDE842D09184}"/>
              </a:ext>
            </a:extLst>
          </p:cNvPr>
          <p:cNvGrpSpPr/>
          <p:nvPr/>
        </p:nvGrpSpPr>
        <p:grpSpPr>
          <a:xfrm>
            <a:off x="1418485" y="3106735"/>
            <a:ext cx="2698709" cy="2405457"/>
            <a:chOff x="1408325" y="2852735"/>
            <a:chExt cx="2698709" cy="2405457"/>
          </a:xfrm>
        </p:grpSpPr>
        <p:pic>
          <p:nvPicPr>
            <p:cNvPr id="17" name="Picture 16">
              <a:extLst>
                <a:ext uri="{FF2B5EF4-FFF2-40B4-BE49-F238E27FC236}">
                  <a16:creationId xmlns:a16="http://schemas.microsoft.com/office/drawing/2014/main" id="{93E39154-B444-4FFE-E789-9EBC9E06FC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8325" y="2852735"/>
              <a:ext cx="2698709" cy="644530"/>
            </a:xfrm>
            <a:prstGeom prst="rect">
              <a:avLst/>
            </a:prstGeom>
          </p:spPr>
        </p:pic>
        <p:pic>
          <p:nvPicPr>
            <p:cNvPr id="18" name="Picture 17" descr="Image result for uconn logo transparent">
              <a:extLst>
                <a:ext uri="{FF2B5EF4-FFF2-40B4-BE49-F238E27FC236}">
                  <a16:creationId xmlns:a16="http://schemas.microsoft.com/office/drawing/2014/main" id="{B4515312-0E86-0259-81A6-3D2EA0271BF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1666" y="4753000"/>
              <a:ext cx="1692029" cy="505192"/>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Footer Placeholder 7">
            <a:extLst>
              <a:ext uri="{FF2B5EF4-FFF2-40B4-BE49-F238E27FC236}">
                <a16:creationId xmlns:a16="http://schemas.microsoft.com/office/drawing/2014/main" id="{3B82EAFA-F00F-0751-4561-F9B83C3FB07F}"/>
              </a:ext>
            </a:extLst>
          </p:cNvPr>
          <p:cNvSpPr>
            <a:spLocks noGrp="1"/>
          </p:cNvSpPr>
          <p:nvPr>
            <p:ph type="ftr" sz="quarter" idx="11"/>
          </p:nvPr>
        </p:nvSpPr>
        <p:spPr/>
        <p:txBody>
          <a:bodyPr/>
          <a:lstStyle/>
          <a:p>
            <a:r>
              <a:rPr lang="en-US" dirty="0"/>
              <a:t>Project Final Presentation </a:t>
            </a:r>
          </a:p>
        </p:txBody>
      </p:sp>
      <p:sp>
        <p:nvSpPr>
          <p:cNvPr id="10" name="Slide Number Placeholder 9">
            <a:extLst>
              <a:ext uri="{FF2B5EF4-FFF2-40B4-BE49-F238E27FC236}">
                <a16:creationId xmlns:a16="http://schemas.microsoft.com/office/drawing/2014/main" id="{7A14220D-F47D-BF3F-4DF5-D4DE7E46C937}"/>
              </a:ext>
            </a:extLst>
          </p:cNvPr>
          <p:cNvSpPr>
            <a:spLocks noGrp="1"/>
          </p:cNvSpPr>
          <p:nvPr>
            <p:ph type="sldNum" sz="quarter" idx="12"/>
          </p:nvPr>
        </p:nvSpPr>
        <p:spPr/>
        <p:txBody>
          <a:bodyPr/>
          <a:lstStyle/>
          <a:p>
            <a:fld id="{576012C1-3069-4AF3-BCE3-B426AE9E1E23}" type="slidenum">
              <a:rPr lang="en-US" smtClean="0"/>
              <a:pPr/>
              <a:t>3</a:t>
            </a:fld>
            <a:endParaRPr lang="en-US" dirty="0"/>
          </a:p>
        </p:txBody>
      </p:sp>
    </p:spTree>
    <p:extLst>
      <p:ext uri="{BB962C8B-B14F-4D97-AF65-F5344CB8AC3E}">
        <p14:creationId xmlns:p14="http://schemas.microsoft.com/office/powerpoint/2010/main" val="3806065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F8D83-F9C1-BC0E-3BFE-4CE97A227B2E}"/>
              </a:ext>
            </a:extLst>
          </p:cNvPr>
          <p:cNvSpPr>
            <a:spLocks noGrp="1"/>
          </p:cNvSpPr>
          <p:nvPr>
            <p:ph type="title"/>
          </p:nvPr>
        </p:nvSpPr>
        <p:spPr/>
        <p:txBody>
          <a:bodyPr/>
          <a:lstStyle/>
          <a:p>
            <a:r>
              <a:rPr lang="en-US" dirty="0"/>
              <a:t>Model Selection Process</a:t>
            </a:r>
          </a:p>
        </p:txBody>
      </p:sp>
      <p:sp>
        <p:nvSpPr>
          <p:cNvPr id="3" name="Content Placeholder 2">
            <a:extLst>
              <a:ext uri="{FF2B5EF4-FFF2-40B4-BE49-F238E27FC236}">
                <a16:creationId xmlns:a16="http://schemas.microsoft.com/office/drawing/2014/main" id="{81E44F40-A083-26F1-2748-459BF53E1EB0}"/>
              </a:ext>
            </a:extLst>
          </p:cNvPr>
          <p:cNvSpPr>
            <a:spLocks noGrp="1"/>
          </p:cNvSpPr>
          <p:nvPr>
            <p:ph idx="1"/>
          </p:nvPr>
        </p:nvSpPr>
        <p:spPr/>
        <p:txBody>
          <a:bodyPr>
            <a:normAutofit fontScale="92500" lnSpcReduction="10000"/>
          </a:bodyPr>
          <a:lstStyle/>
          <a:p>
            <a:r>
              <a:rPr lang="en-US" dirty="0"/>
              <a:t>For each facility type: 3 Models</a:t>
            </a:r>
          </a:p>
          <a:p>
            <a:pPr lvl="1"/>
            <a:r>
              <a:rPr lang="en-US" sz="2400" dirty="0"/>
              <a:t>HSM</a:t>
            </a:r>
          </a:p>
          <a:p>
            <a:pPr lvl="1"/>
            <a:r>
              <a:rPr lang="en-US" sz="2400" dirty="0"/>
              <a:t>Multivariate Poisson Lognormal</a:t>
            </a:r>
          </a:p>
          <a:p>
            <a:pPr lvl="1"/>
            <a:r>
              <a:rPr lang="en-US" sz="2400" dirty="0"/>
              <a:t>Negative Binomial Fractional Split</a:t>
            </a:r>
          </a:p>
          <a:p>
            <a:pPr lvl="1"/>
            <a:endParaRPr lang="en-US" sz="2400" dirty="0"/>
          </a:p>
          <a:p>
            <a:r>
              <a:rPr lang="en-US" spc="10" dirty="0">
                <a:solidFill>
                  <a:schemeClr val="tx1"/>
                </a:solidFill>
              </a:rPr>
              <a:t>For each model: </a:t>
            </a:r>
            <a:r>
              <a:rPr lang="en-US" b="1" spc="10" dirty="0">
                <a:solidFill>
                  <a:srgbClr val="C00000"/>
                </a:solidFill>
              </a:rPr>
              <a:t>2 Performance measures</a:t>
            </a:r>
          </a:p>
          <a:p>
            <a:pPr lvl="1"/>
            <a:r>
              <a:rPr lang="en-US" sz="2400" dirty="0"/>
              <a:t>MAD</a:t>
            </a:r>
          </a:p>
          <a:p>
            <a:pPr lvl="1"/>
            <a:r>
              <a:rPr lang="en-US" sz="2400" spc="10" dirty="0">
                <a:solidFill>
                  <a:schemeClr val="tx1"/>
                </a:solidFill>
              </a:rPr>
              <a:t>MSPE</a:t>
            </a:r>
          </a:p>
          <a:p>
            <a:pPr lvl="1"/>
            <a:endParaRPr lang="en-US" sz="2400" spc="10" dirty="0">
              <a:solidFill>
                <a:schemeClr val="tx1"/>
              </a:solidFill>
            </a:endParaRPr>
          </a:p>
          <a:p>
            <a:r>
              <a:rPr lang="en-US" spc="10" dirty="0">
                <a:solidFill>
                  <a:schemeClr val="tx1"/>
                </a:solidFill>
              </a:rPr>
              <a:t>MAD and MSPE</a:t>
            </a:r>
          </a:p>
          <a:p>
            <a:pPr lvl="1"/>
            <a:r>
              <a:rPr lang="en-US" sz="2400" b="1" spc="10" dirty="0">
                <a:solidFill>
                  <a:srgbClr val="C00000"/>
                </a:solidFill>
              </a:rPr>
              <a:t>2 samples</a:t>
            </a:r>
            <a:r>
              <a:rPr lang="en-US" sz="2400" spc="10" dirty="0">
                <a:solidFill>
                  <a:schemeClr val="tx1"/>
                </a:solidFill>
              </a:rPr>
              <a:t>: estimation and validation</a:t>
            </a:r>
          </a:p>
          <a:p>
            <a:pPr lvl="1"/>
            <a:r>
              <a:rPr lang="en-US" sz="2400" dirty="0"/>
              <a:t>For all </a:t>
            </a:r>
            <a:r>
              <a:rPr lang="en-US" sz="2400" b="1" dirty="0">
                <a:solidFill>
                  <a:srgbClr val="C00000"/>
                </a:solidFill>
              </a:rPr>
              <a:t>5 severity (KABCO) categories</a:t>
            </a:r>
          </a:p>
          <a:p>
            <a:pPr marL="0" indent="0">
              <a:buNone/>
            </a:pPr>
            <a:endParaRPr lang="en-US" spc="10" dirty="0">
              <a:solidFill>
                <a:schemeClr val="tx1"/>
              </a:solidFill>
            </a:endParaRPr>
          </a:p>
        </p:txBody>
      </p:sp>
      <p:sp>
        <p:nvSpPr>
          <p:cNvPr id="4" name="Footer Placeholder 3">
            <a:extLst>
              <a:ext uri="{FF2B5EF4-FFF2-40B4-BE49-F238E27FC236}">
                <a16:creationId xmlns:a16="http://schemas.microsoft.com/office/drawing/2014/main" id="{147A7F81-11DB-7C7D-72C2-6CA235DDBAC4}"/>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612C724B-5AEF-DA69-5C47-5302CA64E737}"/>
              </a:ext>
            </a:extLst>
          </p:cNvPr>
          <p:cNvSpPr>
            <a:spLocks noGrp="1"/>
          </p:cNvSpPr>
          <p:nvPr>
            <p:ph type="sldNum" sz="quarter" idx="12"/>
          </p:nvPr>
        </p:nvSpPr>
        <p:spPr/>
        <p:txBody>
          <a:bodyPr/>
          <a:lstStyle/>
          <a:p>
            <a:fld id="{576012C1-3069-4AF3-BCE3-B426AE9E1E23}" type="slidenum">
              <a:rPr lang="en-US" smtClean="0"/>
              <a:pPr/>
              <a:t>30</a:t>
            </a:fld>
            <a:endParaRPr lang="en-US" dirty="0"/>
          </a:p>
        </p:txBody>
      </p:sp>
      <p:sp>
        <p:nvSpPr>
          <p:cNvPr id="8" name="TextBox 7">
            <a:extLst>
              <a:ext uri="{FF2B5EF4-FFF2-40B4-BE49-F238E27FC236}">
                <a16:creationId xmlns:a16="http://schemas.microsoft.com/office/drawing/2014/main" id="{48EA5BFA-0C9B-76DB-B3D0-071074D743A9}"/>
              </a:ext>
            </a:extLst>
          </p:cNvPr>
          <p:cNvSpPr txBox="1"/>
          <p:nvPr/>
        </p:nvSpPr>
        <p:spPr>
          <a:xfrm>
            <a:off x="7564700" y="2799988"/>
            <a:ext cx="3634510" cy="3679469"/>
          </a:xfrm>
          <a:prstGeom prst="rect">
            <a:avLst/>
          </a:prstGeom>
          <a:noFill/>
          <a:ln w="38100">
            <a:solidFill>
              <a:srgbClr val="C00000"/>
            </a:solidFill>
          </a:ln>
        </p:spPr>
        <p:txBody>
          <a:bodyPr wrap="square">
            <a:spAutoFit/>
          </a:bodyPr>
          <a:lstStyle/>
          <a:p>
            <a:pPr marL="285750" indent="-285750">
              <a:lnSpc>
                <a:spcPct val="123000"/>
              </a:lnSpc>
              <a:buFont typeface="Arial" panose="020B0604020202020204" pitchFamily="34" charset="0"/>
              <a:buChar char="•"/>
            </a:pPr>
            <a:r>
              <a:rPr lang="en-US" sz="2400" dirty="0"/>
              <a:t>Identifying the </a:t>
            </a:r>
            <a:r>
              <a:rPr lang="en-US" sz="2400" b="1" dirty="0">
                <a:solidFill>
                  <a:srgbClr val="C00000"/>
                </a:solidFill>
              </a:rPr>
              <a:t>“best” </a:t>
            </a:r>
            <a:r>
              <a:rPr lang="en-US" sz="2400" dirty="0"/>
              <a:t>model</a:t>
            </a:r>
            <a:r>
              <a:rPr lang="en-US" sz="2400" b="1" dirty="0"/>
              <a:t> </a:t>
            </a:r>
            <a:r>
              <a:rPr lang="en-US" sz="2400" dirty="0"/>
              <a:t>is </a:t>
            </a:r>
            <a:r>
              <a:rPr lang="en-US" sz="2400" b="1" dirty="0">
                <a:solidFill>
                  <a:srgbClr val="C00000"/>
                </a:solidFill>
              </a:rPr>
              <a:t>challenging</a:t>
            </a:r>
          </a:p>
          <a:p>
            <a:pPr marL="285750" indent="-285750">
              <a:lnSpc>
                <a:spcPct val="123000"/>
              </a:lnSpc>
              <a:buFont typeface="Arial" panose="020B0604020202020204" pitchFamily="34" charset="0"/>
              <a:buChar char="•"/>
            </a:pPr>
            <a:r>
              <a:rPr lang="en-US" sz="2400" b="1" dirty="0">
                <a:solidFill>
                  <a:srgbClr val="C00000"/>
                </a:solidFill>
              </a:rPr>
              <a:t>20 dimensions </a:t>
            </a:r>
            <a:r>
              <a:rPr lang="en-US" sz="2400" dirty="0"/>
              <a:t>are compared (2*2*5)</a:t>
            </a:r>
          </a:p>
          <a:p>
            <a:pPr marL="285750" indent="-285750">
              <a:lnSpc>
                <a:spcPct val="123000"/>
              </a:lnSpc>
              <a:buFont typeface="Arial" panose="020B0604020202020204" pitchFamily="34" charset="0"/>
              <a:buChar char="•"/>
            </a:pPr>
            <a:r>
              <a:rPr lang="en-US" sz="2400" dirty="0"/>
              <a:t>It is unlikely: single model </a:t>
            </a:r>
            <a:r>
              <a:rPr lang="en-US" sz="2400" b="1" dirty="0">
                <a:solidFill>
                  <a:srgbClr val="C00000"/>
                </a:solidFill>
              </a:rPr>
              <a:t>outperforms</a:t>
            </a:r>
            <a:r>
              <a:rPr lang="en-US" sz="2400" dirty="0"/>
              <a:t> across all 20 measures</a:t>
            </a:r>
          </a:p>
        </p:txBody>
      </p:sp>
    </p:spTree>
    <p:extLst>
      <p:ext uri="{BB962C8B-B14F-4D97-AF65-F5344CB8AC3E}">
        <p14:creationId xmlns:p14="http://schemas.microsoft.com/office/powerpoint/2010/main" val="1635198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7D2DC-B678-B597-CD08-902D39F5875F}"/>
              </a:ext>
            </a:extLst>
          </p:cNvPr>
          <p:cNvSpPr>
            <a:spLocks noGrp="1"/>
          </p:cNvSpPr>
          <p:nvPr>
            <p:ph type="title"/>
          </p:nvPr>
        </p:nvSpPr>
        <p:spPr/>
        <p:txBody>
          <a:bodyPr/>
          <a:lstStyle/>
          <a:p>
            <a:r>
              <a:rPr lang="en-US" dirty="0"/>
              <a:t>Model Selection Process</a:t>
            </a:r>
          </a:p>
        </p:txBody>
      </p:sp>
      <p:sp>
        <p:nvSpPr>
          <p:cNvPr id="3" name="Content Placeholder 2">
            <a:extLst>
              <a:ext uri="{FF2B5EF4-FFF2-40B4-BE49-F238E27FC236}">
                <a16:creationId xmlns:a16="http://schemas.microsoft.com/office/drawing/2014/main" id="{0F7C214C-D109-0DB7-106A-B36015097BB0}"/>
              </a:ext>
            </a:extLst>
          </p:cNvPr>
          <p:cNvSpPr>
            <a:spLocks noGrp="1"/>
          </p:cNvSpPr>
          <p:nvPr>
            <p:ph idx="1"/>
          </p:nvPr>
        </p:nvSpPr>
        <p:spPr>
          <a:xfrm>
            <a:off x="1261872" y="1828800"/>
            <a:ext cx="9692640" cy="4460240"/>
          </a:xfrm>
        </p:spPr>
        <p:txBody>
          <a:bodyPr>
            <a:normAutofit/>
          </a:bodyPr>
          <a:lstStyle/>
          <a:p>
            <a:pPr>
              <a:lnSpc>
                <a:spcPct val="123000"/>
              </a:lnSpc>
            </a:pPr>
            <a:r>
              <a:rPr lang="en-US" dirty="0"/>
              <a:t>Hence, we considered </a:t>
            </a:r>
            <a:r>
              <a:rPr lang="en-US" b="1" dirty="0">
                <a:solidFill>
                  <a:srgbClr val="C00000"/>
                </a:solidFill>
              </a:rPr>
              <a:t>2 approaches </a:t>
            </a:r>
          </a:p>
          <a:p>
            <a:pPr lvl="1">
              <a:lnSpc>
                <a:spcPct val="123000"/>
              </a:lnSpc>
            </a:pPr>
            <a:r>
              <a:rPr lang="en-US" spc="10" dirty="0">
                <a:solidFill>
                  <a:schemeClr val="tx1"/>
                </a:solidFill>
              </a:rPr>
              <a:t>The </a:t>
            </a:r>
            <a:r>
              <a:rPr lang="en-US" u="sng" spc="10" dirty="0">
                <a:solidFill>
                  <a:schemeClr val="tx1"/>
                </a:solidFill>
              </a:rPr>
              <a:t>first approach </a:t>
            </a:r>
            <a:r>
              <a:rPr lang="en-US" spc="10" dirty="0">
                <a:solidFill>
                  <a:schemeClr val="tx1"/>
                </a:solidFill>
              </a:rPr>
              <a:t>employs </a:t>
            </a:r>
            <a:r>
              <a:rPr lang="en-US" b="1" spc="10" dirty="0">
                <a:solidFill>
                  <a:srgbClr val="C00000"/>
                </a:solidFill>
              </a:rPr>
              <a:t>total crash frequency </a:t>
            </a:r>
            <a:r>
              <a:rPr lang="en-US" spc="10" dirty="0">
                <a:solidFill>
                  <a:schemeClr val="tx1"/>
                </a:solidFill>
              </a:rPr>
              <a:t>– model that performs better in predicting </a:t>
            </a:r>
            <a:r>
              <a:rPr lang="en-US" b="1" spc="10" dirty="0">
                <a:solidFill>
                  <a:schemeClr val="tx1"/>
                </a:solidFill>
              </a:rPr>
              <a:t>total crash counts </a:t>
            </a:r>
            <a:r>
              <a:rPr lang="en-US" spc="10" dirty="0">
                <a:solidFill>
                  <a:schemeClr val="tx1"/>
                </a:solidFill>
              </a:rPr>
              <a:t>for both samples (estimation and validation) </a:t>
            </a:r>
          </a:p>
          <a:p>
            <a:pPr lvl="1">
              <a:lnSpc>
                <a:spcPct val="123000"/>
              </a:lnSpc>
            </a:pPr>
            <a:r>
              <a:rPr lang="en-US" spc="10" dirty="0">
                <a:solidFill>
                  <a:schemeClr val="tx1"/>
                </a:solidFill>
              </a:rPr>
              <a:t>The </a:t>
            </a:r>
            <a:r>
              <a:rPr lang="en-US" u="sng" spc="10" dirty="0">
                <a:solidFill>
                  <a:schemeClr val="tx1"/>
                </a:solidFill>
              </a:rPr>
              <a:t>second approach </a:t>
            </a:r>
            <a:r>
              <a:rPr lang="en-US" spc="10" dirty="0">
                <a:solidFill>
                  <a:schemeClr val="tx1"/>
                </a:solidFill>
              </a:rPr>
              <a:t>employs a </a:t>
            </a:r>
            <a:r>
              <a:rPr lang="en-US" b="1" spc="10" dirty="0">
                <a:solidFill>
                  <a:srgbClr val="C00000"/>
                </a:solidFill>
              </a:rPr>
              <a:t>scoring process </a:t>
            </a:r>
            <a:r>
              <a:rPr lang="en-US" spc="10" dirty="0">
                <a:solidFill>
                  <a:schemeClr val="tx1"/>
                </a:solidFill>
              </a:rPr>
              <a:t>where the models that perform well for the severity levels are awarded a point and the score for each model </a:t>
            </a:r>
            <a:r>
              <a:rPr lang="en-US" b="1" spc="10" dirty="0">
                <a:solidFill>
                  <a:schemeClr val="tx1"/>
                </a:solidFill>
              </a:rPr>
              <a:t>across the severity </a:t>
            </a:r>
            <a:r>
              <a:rPr lang="en-US" spc="10" dirty="0">
                <a:solidFill>
                  <a:schemeClr val="tx1"/>
                </a:solidFill>
              </a:rPr>
              <a:t>levels is aggregated. </a:t>
            </a:r>
          </a:p>
          <a:p>
            <a:r>
              <a:rPr lang="en-US" dirty="0"/>
              <a:t>The </a:t>
            </a:r>
            <a:r>
              <a:rPr lang="en-US" b="1" dirty="0">
                <a:solidFill>
                  <a:srgbClr val="C00000"/>
                </a:solidFill>
              </a:rPr>
              <a:t>final selection </a:t>
            </a:r>
            <a:r>
              <a:rPr lang="en-US" dirty="0"/>
              <a:t>is considered based on </a:t>
            </a:r>
            <a:r>
              <a:rPr lang="en-US" b="1" dirty="0"/>
              <a:t>2 approaches</a:t>
            </a:r>
          </a:p>
        </p:txBody>
      </p:sp>
      <p:sp>
        <p:nvSpPr>
          <p:cNvPr id="4" name="Footer Placeholder 3">
            <a:extLst>
              <a:ext uri="{FF2B5EF4-FFF2-40B4-BE49-F238E27FC236}">
                <a16:creationId xmlns:a16="http://schemas.microsoft.com/office/drawing/2014/main" id="{95A715F1-CA8E-58A8-42E3-12A538362848}"/>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249CECE0-735F-FCA0-713C-27751C595D53}"/>
              </a:ext>
            </a:extLst>
          </p:cNvPr>
          <p:cNvSpPr>
            <a:spLocks noGrp="1"/>
          </p:cNvSpPr>
          <p:nvPr>
            <p:ph type="sldNum" sz="quarter" idx="12"/>
          </p:nvPr>
        </p:nvSpPr>
        <p:spPr/>
        <p:txBody>
          <a:bodyPr/>
          <a:lstStyle/>
          <a:p>
            <a:fld id="{576012C1-3069-4AF3-BCE3-B426AE9E1E23}" type="slidenum">
              <a:rPr lang="en-US" smtClean="0"/>
              <a:pPr/>
              <a:t>31</a:t>
            </a:fld>
            <a:endParaRPr lang="en-US" dirty="0"/>
          </a:p>
        </p:txBody>
      </p:sp>
    </p:spTree>
    <p:extLst>
      <p:ext uri="{BB962C8B-B14F-4D97-AF65-F5344CB8AC3E}">
        <p14:creationId xmlns:p14="http://schemas.microsoft.com/office/powerpoint/2010/main" val="37548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EF76-A251-4CE8-D1A7-EDB4D79F78CA}"/>
              </a:ext>
            </a:extLst>
          </p:cNvPr>
          <p:cNvSpPr>
            <a:spLocks noGrp="1"/>
          </p:cNvSpPr>
          <p:nvPr>
            <p:ph type="title"/>
          </p:nvPr>
        </p:nvSpPr>
        <p:spPr/>
        <p:txBody>
          <a:bodyPr/>
          <a:lstStyle/>
          <a:p>
            <a:r>
              <a:rPr lang="en-US" dirty="0"/>
              <a:t>Model Selection Process</a:t>
            </a:r>
          </a:p>
        </p:txBody>
      </p:sp>
      <p:sp>
        <p:nvSpPr>
          <p:cNvPr id="4" name="Footer Placeholder 3">
            <a:extLst>
              <a:ext uri="{FF2B5EF4-FFF2-40B4-BE49-F238E27FC236}">
                <a16:creationId xmlns:a16="http://schemas.microsoft.com/office/drawing/2014/main" id="{A6C9C6D9-618F-197A-B7DF-3796150BFA95}"/>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DF959611-3B8D-5F21-C1C7-0D3DD2F50423}"/>
              </a:ext>
            </a:extLst>
          </p:cNvPr>
          <p:cNvSpPr>
            <a:spLocks noGrp="1"/>
          </p:cNvSpPr>
          <p:nvPr>
            <p:ph type="sldNum" sz="quarter" idx="12"/>
          </p:nvPr>
        </p:nvSpPr>
        <p:spPr/>
        <p:txBody>
          <a:bodyPr/>
          <a:lstStyle/>
          <a:p>
            <a:fld id="{576012C1-3069-4AF3-BCE3-B426AE9E1E23}" type="slidenum">
              <a:rPr lang="en-US" smtClean="0"/>
              <a:pPr/>
              <a:t>32</a:t>
            </a:fld>
            <a:endParaRPr lang="en-US" dirty="0"/>
          </a:p>
        </p:txBody>
      </p:sp>
      <p:graphicFrame>
        <p:nvGraphicFramePr>
          <p:cNvPr id="8" name="Content Placeholder 6">
            <a:extLst>
              <a:ext uri="{FF2B5EF4-FFF2-40B4-BE49-F238E27FC236}">
                <a16:creationId xmlns:a16="http://schemas.microsoft.com/office/drawing/2014/main" id="{35E1A277-11E9-426C-9540-7ADBC618C158}"/>
              </a:ext>
            </a:extLst>
          </p:cNvPr>
          <p:cNvGraphicFramePr>
            <a:graphicFrameLocks noGrp="1"/>
          </p:cNvGraphicFramePr>
          <p:nvPr>
            <p:ph idx="1"/>
            <p:extLst>
              <p:ext uri="{D42A27DB-BD31-4B8C-83A1-F6EECF244321}">
                <p14:modId xmlns:p14="http://schemas.microsoft.com/office/powerpoint/2010/main" val="4013083167"/>
              </p:ext>
            </p:extLst>
          </p:nvPr>
        </p:nvGraphicFramePr>
        <p:xfrm>
          <a:off x="1262063" y="1828800"/>
          <a:ext cx="9691683" cy="4632960"/>
        </p:xfrm>
        <a:graphic>
          <a:graphicData uri="http://schemas.openxmlformats.org/drawingml/2006/table">
            <a:tbl>
              <a:tblPr firstRow="1" firstCol="1" bandRow="1">
                <a:tableStyleId>{93296810-A885-4BE3-A3E7-6D5BEEA58F35}</a:tableStyleId>
              </a:tblPr>
              <a:tblGrid>
                <a:gridCol w="1105217">
                  <a:extLst>
                    <a:ext uri="{9D8B030D-6E8A-4147-A177-3AD203B41FA5}">
                      <a16:colId xmlns:a16="http://schemas.microsoft.com/office/drawing/2014/main" val="791012990"/>
                    </a:ext>
                  </a:extLst>
                </a:gridCol>
                <a:gridCol w="1148080">
                  <a:extLst>
                    <a:ext uri="{9D8B030D-6E8A-4147-A177-3AD203B41FA5}">
                      <a16:colId xmlns:a16="http://schemas.microsoft.com/office/drawing/2014/main" val="3814770147"/>
                    </a:ext>
                  </a:extLst>
                </a:gridCol>
                <a:gridCol w="1899920">
                  <a:extLst>
                    <a:ext uri="{9D8B030D-6E8A-4147-A177-3AD203B41FA5}">
                      <a16:colId xmlns:a16="http://schemas.microsoft.com/office/drawing/2014/main" val="865853988"/>
                    </a:ext>
                  </a:extLst>
                </a:gridCol>
                <a:gridCol w="1849120">
                  <a:extLst>
                    <a:ext uri="{9D8B030D-6E8A-4147-A177-3AD203B41FA5}">
                      <a16:colId xmlns:a16="http://schemas.microsoft.com/office/drawing/2014/main" val="1650636740"/>
                    </a:ext>
                  </a:extLst>
                </a:gridCol>
                <a:gridCol w="1666240">
                  <a:extLst>
                    <a:ext uri="{9D8B030D-6E8A-4147-A177-3AD203B41FA5}">
                      <a16:colId xmlns:a16="http://schemas.microsoft.com/office/drawing/2014/main" val="1799064899"/>
                    </a:ext>
                  </a:extLst>
                </a:gridCol>
                <a:gridCol w="2023106">
                  <a:extLst>
                    <a:ext uri="{9D8B030D-6E8A-4147-A177-3AD203B41FA5}">
                      <a16:colId xmlns:a16="http://schemas.microsoft.com/office/drawing/2014/main" val="3540235600"/>
                    </a:ext>
                  </a:extLst>
                </a:gridCol>
              </a:tblGrid>
              <a:tr h="0">
                <a:tc>
                  <a:txBody>
                    <a:bodyPr/>
                    <a:lstStyle/>
                    <a:p>
                      <a:pPr marL="0" marR="0" algn="ctr">
                        <a:spcBef>
                          <a:spcPts val="0"/>
                        </a:spcBef>
                        <a:spcAft>
                          <a:spcPts val="0"/>
                        </a:spcAft>
                      </a:pPr>
                      <a:r>
                        <a:rPr lang="en-US" sz="1600" dirty="0">
                          <a:effectLst/>
                          <a:latin typeface="+mj-lt"/>
                        </a:rPr>
                        <a:t>Facility Group</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rPr>
                        <a:t>Facility</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Selected by MAD</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Selected by MSPE</a:t>
                      </a:r>
                    </a:p>
                  </a:txBody>
                  <a:tcPr marL="38961" marR="38961" marT="0" marB="0" anchor="ctr"/>
                </a:tc>
                <a:tc>
                  <a:txBody>
                    <a:bodyPr/>
                    <a:lstStyle/>
                    <a:p>
                      <a:pPr marL="0" marR="0" algn="ctr">
                        <a:spcBef>
                          <a:spcPts val="0"/>
                        </a:spcBef>
                        <a:spcAft>
                          <a:spcPts val="0"/>
                        </a:spcAft>
                      </a:pPr>
                      <a:r>
                        <a:rPr lang="en-US" sz="1600" dirty="0">
                          <a:effectLst/>
                          <a:latin typeface="+mj-lt"/>
                        </a:rPr>
                        <a:t>Selected for Facility</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solidFill>
                            <a:srgbClr val="FFFFFF"/>
                          </a:solidFill>
                          <a:effectLst/>
                          <a:latin typeface="+mj-lt"/>
                        </a:rPr>
                        <a:t>Recommended for Facility Group</a:t>
                      </a:r>
                      <a:endParaRPr lang="en-US" sz="1600" dirty="0">
                        <a:solidFill>
                          <a:srgbClr val="FFFFFF"/>
                        </a:solidFill>
                        <a:effectLst/>
                        <a:latin typeface="+mj-lt"/>
                        <a:ea typeface="Calibri" panose="020F0502020204030204" pitchFamily="34" charset="0"/>
                        <a:cs typeface="Times New Roman" panose="02020603050405020304" pitchFamily="18" charset="0"/>
                      </a:endParaRPr>
                    </a:p>
                  </a:txBody>
                  <a:tcPr marL="38961" marR="38961" marT="0" marB="0" anchor="ctr">
                    <a:solidFill>
                      <a:srgbClr val="FFFFFF"/>
                    </a:solidFill>
                  </a:tcPr>
                </a:tc>
                <a:extLst>
                  <a:ext uri="{0D108BD9-81ED-4DB2-BD59-A6C34878D82A}">
                    <a16:rowId xmlns:a16="http://schemas.microsoft.com/office/drawing/2014/main" val="791891831"/>
                  </a:ext>
                </a:extLst>
              </a:tr>
              <a:tr h="0">
                <a:tc rowSpan="4">
                  <a:txBody>
                    <a:bodyPr/>
                    <a:lstStyle/>
                    <a:p>
                      <a:pPr marL="0" marR="0" algn="ctr">
                        <a:spcBef>
                          <a:spcPts val="0"/>
                        </a:spcBef>
                        <a:spcAft>
                          <a:spcPts val="0"/>
                        </a:spcAft>
                      </a:pPr>
                      <a:r>
                        <a:rPr lang="en-US" sz="1600" dirty="0">
                          <a:effectLst/>
                          <a:latin typeface="+mj-lt"/>
                        </a:rPr>
                        <a:t>Urban Limited Access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rPr>
                        <a:t>ULA4LD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4">
                  <a:txBody>
                    <a:bodyPr/>
                    <a:lstStyle/>
                    <a:p>
                      <a:pPr marL="0" marR="0" algn="ctr">
                        <a:spcBef>
                          <a:spcPts val="0"/>
                        </a:spcBef>
                        <a:spcAft>
                          <a:spcPts val="0"/>
                        </a:spcAft>
                      </a:pPr>
                      <a:r>
                        <a:rPr lang="en-US" sz="1600" dirty="0">
                          <a:solidFill>
                            <a:srgbClr val="FFFFFF"/>
                          </a:solidFill>
                          <a:effectLst/>
                          <a:latin typeface="+mj-lt"/>
                        </a:rPr>
                        <a:t>HSM</a:t>
                      </a:r>
                      <a:endParaRPr lang="en-US" sz="1600" dirty="0">
                        <a:solidFill>
                          <a:srgbClr val="FFFFFF"/>
                        </a:solidFill>
                        <a:effectLst/>
                        <a:latin typeface="+mj-lt"/>
                        <a:ea typeface="Calibri" panose="020F0502020204030204" pitchFamily="34" charset="0"/>
                        <a:cs typeface="Times New Roman" panose="02020603050405020304" pitchFamily="18" charset="0"/>
                      </a:endParaRPr>
                    </a:p>
                  </a:txBody>
                  <a:tcPr marL="38961" marR="38961" marT="0" marB="0" anchor="ctr">
                    <a:solidFill>
                      <a:srgbClr val="FFFFFF"/>
                    </a:solidFill>
                  </a:tcPr>
                </a:tc>
                <a:extLst>
                  <a:ext uri="{0D108BD9-81ED-4DB2-BD59-A6C34878D82A}">
                    <a16:rowId xmlns:a16="http://schemas.microsoft.com/office/drawing/2014/main" val="2482489765"/>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ULA6LD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1986589659"/>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ULA8LD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741045565"/>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ULA10LD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dirty="0">
                          <a:effectLst/>
                          <a:latin typeface="+mj-l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07213485"/>
                  </a:ext>
                </a:extLst>
              </a:tr>
              <a:tr h="0">
                <a:tc rowSpan="3">
                  <a:txBody>
                    <a:bodyPr/>
                    <a:lstStyle/>
                    <a:p>
                      <a:pPr marL="0" marR="0" algn="ctr">
                        <a:spcBef>
                          <a:spcPts val="0"/>
                        </a:spcBef>
                        <a:spcAft>
                          <a:spcPts val="0"/>
                        </a:spcAft>
                      </a:pPr>
                      <a:r>
                        <a:rPr lang="en-US" sz="1600" dirty="0">
                          <a:effectLst/>
                          <a:latin typeface="+mj-lt"/>
                        </a:rPr>
                        <a:t>Rural Limited Access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rPr>
                        <a:t>RLA4LD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dirty="0">
                          <a:effectLst/>
                          <a:latin typeface="+mj-l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3">
                  <a:txBody>
                    <a:bodyPr/>
                    <a:lstStyle/>
                    <a:p>
                      <a:pPr marL="0" marR="0" algn="ctr">
                        <a:spcBef>
                          <a:spcPts val="0"/>
                        </a:spcBef>
                        <a:spcAft>
                          <a:spcPts val="0"/>
                        </a:spcAft>
                      </a:pPr>
                      <a:r>
                        <a:rPr lang="en-US" sz="1600" dirty="0">
                          <a:solidFill>
                            <a:srgbClr val="FFFFFF"/>
                          </a:solidFill>
                          <a:effectLst/>
                          <a:latin typeface="+mj-lt"/>
                        </a:rPr>
                        <a:t>HSM</a:t>
                      </a:r>
                      <a:endParaRPr lang="en-US" sz="1600" dirty="0">
                        <a:solidFill>
                          <a:srgbClr val="FFFFFF"/>
                        </a:solidFill>
                        <a:effectLst/>
                        <a:latin typeface="+mj-lt"/>
                        <a:ea typeface="Calibri" panose="020F0502020204030204" pitchFamily="34" charset="0"/>
                        <a:cs typeface="Times New Roman" panose="02020603050405020304" pitchFamily="18" charset="0"/>
                      </a:endParaRPr>
                    </a:p>
                  </a:txBody>
                  <a:tcPr marL="38961" marR="38961" marT="0" marB="0" anchor="ctr">
                    <a:solidFill>
                      <a:srgbClr val="FFFFFF"/>
                    </a:solidFill>
                  </a:tcPr>
                </a:tc>
                <a:extLst>
                  <a:ext uri="{0D108BD9-81ED-4DB2-BD59-A6C34878D82A}">
                    <a16:rowId xmlns:a16="http://schemas.microsoft.com/office/drawing/2014/main" val="2237998317"/>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RLA6LD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972755873"/>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RLA8LD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HSM</a:t>
                      </a:r>
                    </a:p>
                  </a:txBody>
                  <a:tcPr marL="38961" marR="38961" marT="0" marB="0" anchor="ctr"/>
                </a:tc>
                <a:tc>
                  <a:txBody>
                    <a:bodyPr/>
                    <a:lstStyle/>
                    <a:p>
                      <a:pPr marL="0" marR="0" algn="ctr">
                        <a:spcBef>
                          <a:spcPts val="0"/>
                        </a:spcBef>
                        <a:spcAft>
                          <a:spcPts val="0"/>
                        </a:spcAft>
                      </a:pPr>
                      <a:r>
                        <a:rPr lang="en-US" sz="1600" dirty="0">
                          <a:effectLst/>
                          <a:latin typeface="+mj-l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3734190558"/>
                  </a:ext>
                </a:extLst>
              </a:tr>
              <a:tr h="0">
                <a:tc rowSpan="5">
                  <a:txBody>
                    <a:bodyPr/>
                    <a:lstStyle/>
                    <a:p>
                      <a:pPr marL="0" marR="0" algn="ctr">
                        <a:spcBef>
                          <a:spcPts val="0"/>
                        </a:spcBef>
                        <a:spcAft>
                          <a:spcPts val="0"/>
                        </a:spcAft>
                      </a:pPr>
                      <a:r>
                        <a:rPr lang="en-US" sz="1600" dirty="0">
                          <a:effectLst/>
                          <a:latin typeface="+mj-lt"/>
                        </a:rPr>
                        <a:t>Urban Arterials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rPr>
                        <a:t>UA2LUD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NB-OPFS/MVPLN</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5">
                  <a:txBody>
                    <a:bodyPr/>
                    <a:lstStyle/>
                    <a:p>
                      <a:pPr marL="0" marR="0" algn="ctr">
                        <a:spcBef>
                          <a:spcPts val="0"/>
                        </a:spcBef>
                        <a:spcAft>
                          <a:spcPts val="0"/>
                        </a:spcAft>
                      </a:pPr>
                      <a:r>
                        <a:rPr lang="en-US" sz="1600" dirty="0">
                          <a:solidFill>
                            <a:srgbClr val="FFFFFF"/>
                          </a:solidFill>
                          <a:effectLst/>
                          <a:latin typeface="+mj-lt"/>
                        </a:rPr>
                        <a:t>NB-OPFS</a:t>
                      </a:r>
                      <a:endParaRPr lang="en-US" sz="1600" dirty="0">
                        <a:solidFill>
                          <a:srgbClr val="FFFFFF"/>
                        </a:solidFill>
                        <a:effectLst/>
                        <a:latin typeface="+mj-lt"/>
                        <a:ea typeface="Calibri" panose="020F0502020204030204" pitchFamily="34" charset="0"/>
                        <a:cs typeface="Times New Roman" panose="02020603050405020304" pitchFamily="18" charset="0"/>
                      </a:endParaRPr>
                    </a:p>
                  </a:txBody>
                  <a:tcPr marL="38961" marR="38961" marT="0" marB="0" anchor="ctr">
                    <a:solidFill>
                      <a:srgbClr val="FFFFFF"/>
                    </a:solidFill>
                  </a:tcPr>
                </a:tc>
                <a:extLst>
                  <a:ext uri="{0D108BD9-81ED-4DB2-BD59-A6C34878D82A}">
                    <a16:rowId xmlns:a16="http://schemas.microsoft.com/office/drawing/2014/main" val="3029200427"/>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UA3L</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dirty="0">
                          <a:effectLst/>
                          <a:latin typeface="+mj-lt"/>
                        </a:rPr>
                        <a:t>NB-OPFS/HSM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1316445585"/>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UA5L</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NB-OPFS/HSM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810848382"/>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UA4LUD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938367690"/>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UA4LD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531834298"/>
                  </a:ext>
                </a:extLst>
              </a:tr>
              <a:tr h="0">
                <a:tc rowSpan="5">
                  <a:txBody>
                    <a:bodyPr/>
                    <a:lstStyle/>
                    <a:p>
                      <a:pPr marL="0" marR="0" algn="ctr">
                        <a:spcBef>
                          <a:spcPts val="0"/>
                        </a:spcBef>
                        <a:spcAft>
                          <a:spcPts val="0"/>
                        </a:spcAft>
                      </a:pPr>
                      <a:r>
                        <a:rPr lang="en-US" sz="1600" dirty="0">
                          <a:effectLst/>
                          <a:latin typeface="+mj-lt"/>
                        </a:rPr>
                        <a:t>Rural Arterials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rPr>
                        <a:t>RA2LUD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j-lt"/>
                          <a:ea typeface="Calibri" panose="020F0502020204030204" pitchFamily="34" charset="0"/>
                          <a:cs typeface="Times New Roman" panose="02020603050405020304" pitchFamily="18" charset="0"/>
                        </a:rPr>
                        <a:t>NB-OPFS/MVPLN</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5">
                  <a:txBody>
                    <a:bodyPr/>
                    <a:lstStyle/>
                    <a:p>
                      <a:pPr marL="0" marR="0" algn="ctr">
                        <a:spcBef>
                          <a:spcPts val="0"/>
                        </a:spcBef>
                        <a:spcAft>
                          <a:spcPts val="0"/>
                        </a:spcAft>
                      </a:pPr>
                      <a:r>
                        <a:rPr lang="en-US" sz="1600" dirty="0">
                          <a:solidFill>
                            <a:srgbClr val="FFFFFF"/>
                          </a:solidFill>
                          <a:effectLst/>
                          <a:latin typeface="+mj-lt"/>
                        </a:rPr>
                        <a:t>NB-OPFS</a:t>
                      </a:r>
                      <a:endParaRPr lang="en-US" sz="1600" dirty="0">
                        <a:solidFill>
                          <a:srgbClr val="FFFFFF"/>
                        </a:solidFill>
                        <a:effectLst/>
                        <a:latin typeface="+mj-lt"/>
                        <a:ea typeface="Calibri" panose="020F0502020204030204" pitchFamily="34" charset="0"/>
                        <a:cs typeface="Times New Roman" panose="02020603050405020304" pitchFamily="18" charset="0"/>
                      </a:endParaRPr>
                    </a:p>
                  </a:txBody>
                  <a:tcPr marL="38961" marR="38961" marT="0" marB="0" anchor="ctr">
                    <a:solidFill>
                      <a:srgbClr val="FFFFFF"/>
                    </a:solidFill>
                  </a:tcPr>
                </a:tc>
                <a:extLst>
                  <a:ext uri="{0D108BD9-81ED-4DB2-BD59-A6C34878D82A}">
                    <a16:rowId xmlns:a16="http://schemas.microsoft.com/office/drawing/2014/main" val="492282703"/>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RA3L</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917305397"/>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RA5L</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MVPLN</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NB-OPFS/MVPLN</a:t>
                      </a:r>
                    </a:p>
                  </a:txBody>
                  <a:tcPr marL="38961" marR="38961" marT="0" marB="0" anchor="ctr"/>
                </a:tc>
                <a:tc>
                  <a:txBody>
                    <a:bodyPr/>
                    <a:lstStyle/>
                    <a:p>
                      <a:pPr marL="0" marR="0" algn="ctr">
                        <a:spcBef>
                          <a:spcPts val="0"/>
                        </a:spcBef>
                        <a:spcAft>
                          <a:spcPts val="0"/>
                        </a:spcAft>
                      </a:pPr>
                      <a:r>
                        <a:rPr lang="en-US" sz="1600" dirty="0">
                          <a:effectLst/>
                          <a:latin typeface="+mj-lt"/>
                        </a:rPr>
                        <a:t>MVPLN</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752558539"/>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RA4LUD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40417957"/>
                  </a:ext>
                </a:extLst>
              </a:tr>
              <a:tr h="0">
                <a:tc vMerge="1">
                  <a:txBody>
                    <a:bodyPr/>
                    <a:lstStyle/>
                    <a:p>
                      <a:endParaRPr lang="en-US"/>
                    </a:p>
                  </a:txBody>
                  <a:tcPr/>
                </a:tc>
                <a:tc>
                  <a:txBody>
                    <a:bodyPr/>
                    <a:lstStyle/>
                    <a:p>
                      <a:pPr marL="0" marR="0" algn="ctr">
                        <a:spcBef>
                          <a:spcPts val="0"/>
                        </a:spcBef>
                        <a:spcAft>
                          <a:spcPts val="0"/>
                        </a:spcAft>
                      </a:pPr>
                      <a:r>
                        <a:rPr lang="en-US" sz="1600" dirty="0">
                          <a:effectLst/>
                          <a:latin typeface="+mj-lt"/>
                        </a:rPr>
                        <a:t>RA4LD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3908878507"/>
                  </a:ext>
                </a:extLst>
              </a:tr>
            </a:tbl>
          </a:graphicData>
        </a:graphic>
      </p:graphicFrame>
      <p:sp>
        <p:nvSpPr>
          <p:cNvPr id="3" name="Rectangle 2">
            <a:extLst>
              <a:ext uri="{FF2B5EF4-FFF2-40B4-BE49-F238E27FC236}">
                <a16:creationId xmlns:a16="http://schemas.microsoft.com/office/drawing/2014/main" id="{D7034728-FA9C-EE0D-7518-6928B2DA70A8}"/>
              </a:ext>
            </a:extLst>
          </p:cNvPr>
          <p:cNvSpPr/>
          <p:nvPr/>
        </p:nvSpPr>
        <p:spPr>
          <a:xfrm>
            <a:off x="3535680" y="2316480"/>
            <a:ext cx="5374640" cy="2438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9A63637-AC60-1ECB-8EE8-50B50746CA8A}"/>
              </a:ext>
            </a:extLst>
          </p:cNvPr>
          <p:cNvSpPr/>
          <p:nvPr/>
        </p:nvSpPr>
        <p:spPr>
          <a:xfrm>
            <a:off x="3535680" y="3048000"/>
            <a:ext cx="5374640" cy="2438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11195F7-27FB-1984-78F5-BC21AD1A1299}"/>
              </a:ext>
            </a:extLst>
          </p:cNvPr>
          <p:cNvSpPr/>
          <p:nvPr/>
        </p:nvSpPr>
        <p:spPr>
          <a:xfrm>
            <a:off x="9090211" y="4665132"/>
            <a:ext cx="2033081" cy="18917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343B2DB-608C-1406-6580-106D6C22757E}"/>
              </a:ext>
            </a:extLst>
          </p:cNvPr>
          <p:cNvSpPr txBox="1"/>
          <p:nvPr/>
        </p:nvSpPr>
        <p:spPr>
          <a:xfrm>
            <a:off x="9090212" y="2238344"/>
            <a:ext cx="2033081" cy="400110"/>
          </a:xfrm>
          <a:prstGeom prst="rect">
            <a:avLst/>
          </a:prstGeom>
          <a:noFill/>
        </p:spPr>
        <p:txBody>
          <a:bodyPr wrap="square" rtlCol="0">
            <a:spAutoFit/>
          </a:bodyPr>
          <a:lstStyle/>
          <a:p>
            <a:r>
              <a:rPr lang="en-US" sz="2000" b="1" dirty="0">
                <a:solidFill>
                  <a:srgbClr val="C00000"/>
                </a:solidFill>
              </a:rPr>
              <a:t>Scenario 1</a:t>
            </a:r>
          </a:p>
        </p:txBody>
      </p:sp>
      <p:sp>
        <p:nvSpPr>
          <p:cNvPr id="11" name="TextBox 10">
            <a:extLst>
              <a:ext uri="{FF2B5EF4-FFF2-40B4-BE49-F238E27FC236}">
                <a16:creationId xmlns:a16="http://schemas.microsoft.com/office/drawing/2014/main" id="{295ED445-88CB-2368-9E71-B97581615FC9}"/>
              </a:ext>
            </a:extLst>
          </p:cNvPr>
          <p:cNvSpPr txBox="1"/>
          <p:nvPr/>
        </p:nvSpPr>
        <p:spPr>
          <a:xfrm>
            <a:off x="9090212" y="2969865"/>
            <a:ext cx="2033081" cy="400110"/>
          </a:xfrm>
          <a:prstGeom prst="rect">
            <a:avLst/>
          </a:prstGeom>
          <a:noFill/>
        </p:spPr>
        <p:txBody>
          <a:bodyPr wrap="square" rtlCol="0">
            <a:spAutoFit/>
          </a:bodyPr>
          <a:lstStyle/>
          <a:p>
            <a:r>
              <a:rPr lang="en-US" sz="2000" b="1" dirty="0">
                <a:solidFill>
                  <a:srgbClr val="C00000"/>
                </a:solidFill>
              </a:rPr>
              <a:t>Scenario 2</a:t>
            </a:r>
          </a:p>
        </p:txBody>
      </p:sp>
      <p:sp>
        <p:nvSpPr>
          <p:cNvPr id="12" name="TextBox 11">
            <a:extLst>
              <a:ext uri="{FF2B5EF4-FFF2-40B4-BE49-F238E27FC236}">
                <a16:creationId xmlns:a16="http://schemas.microsoft.com/office/drawing/2014/main" id="{4A3B6600-C9B3-3F38-2644-AC73E802AE92}"/>
              </a:ext>
            </a:extLst>
          </p:cNvPr>
          <p:cNvSpPr txBox="1"/>
          <p:nvPr/>
        </p:nvSpPr>
        <p:spPr>
          <a:xfrm>
            <a:off x="9090211" y="4199226"/>
            <a:ext cx="2033081" cy="400110"/>
          </a:xfrm>
          <a:prstGeom prst="rect">
            <a:avLst/>
          </a:prstGeom>
          <a:noFill/>
        </p:spPr>
        <p:txBody>
          <a:bodyPr wrap="square" rtlCol="0">
            <a:spAutoFit/>
          </a:bodyPr>
          <a:lstStyle/>
          <a:p>
            <a:r>
              <a:rPr lang="en-US" sz="2000" b="1" dirty="0">
                <a:solidFill>
                  <a:srgbClr val="C00000"/>
                </a:solidFill>
              </a:rPr>
              <a:t>Scenario 3</a:t>
            </a:r>
          </a:p>
        </p:txBody>
      </p:sp>
      <p:sp>
        <p:nvSpPr>
          <p:cNvPr id="14" name="TextBox 13">
            <a:extLst>
              <a:ext uri="{FF2B5EF4-FFF2-40B4-BE49-F238E27FC236}">
                <a16:creationId xmlns:a16="http://schemas.microsoft.com/office/drawing/2014/main" id="{0C7C7975-FB38-9D47-1409-95F291DD13C7}"/>
              </a:ext>
            </a:extLst>
          </p:cNvPr>
          <p:cNvSpPr txBox="1"/>
          <p:nvPr/>
        </p:nvSpPr>
        <p:spPr>
          <a:xfrm>
            <a:off x="9186333" y="4707232"/>
            <a:ext cx="1879602" cy="1754326"/>
          </a:xfrm>
          <a:prstGeom prst="rect">
            <a:avLst/>
          </a:prstGeom>
          <a:noFill/>
        </p:spPr>
        <p:txBody>
          <a:bodyPr wrap="square">
            <a:spAutoFit/>
          </a:bodyPr>
          <a:lstStyle/>
          <a:p>
            <a:r>
              <a:rPr lang="en-US" b="1" i="1" dirty="0">
                <a:solidFill>
                  <a:srgbClr val="002060"/>
                </a:solidFill>
                <a:latin typeface="Times New Roman" panose="02020603050405020304" pitchFamily="18" charset="0"/>
                <a:ea typeface="Calibri" panose="020F0502020204030204" pitchFamily="34" charset="0"/>
              </a:rPr>
              <a:t>If 2</a:t>
            </a:r>
            <a:r>
              <a:rPr lang="en-US" sz="1800" b="1" i="1" dirty="0">
                <a:solidFill>
                  <a:srgbClr val="002060"/>
                </a:solidFill>
                <a:effectLst/>
                <a:latin typeface="Times New Roman" panose="02020603050405020304" pitchFamily="18" charset="0"/>
                <a:ea typeface="Calibri" panose="020F0502020204030204" pitchFamily="34" charset="0"/>
              </a:rPr>
              <a:t> different models are selected based on the 2 approaches, both models are considered.</a:t>
            </a:r>
            <a:endParaRPr lang="en-US" b="1" i="1" dirty="0">
              <a:solidFill>
                <a:srgbClr val="002060"/>
              </a:solidFill>
            </a:endParaRPr>
          </a:p>
        </p:txBody>
      </p:sp>
    </p:spTree>
    <p:extLst>
      <p:ext uri="{BB962C8B-B14F-4D97-AF65-F5344CB8AC3E}">
        <p14:creationId xmlns:p14="http://schemas.microsoft.com/office/powerpoint/2010/main" val="1808641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EF76-A251-4CE8-D1A7-EDB4D79F78CA}"/>
              </a:ext>
            </a:extLst>
          </p:cNvPr>
          <p:cNvSpPr>
            <a:spLocks noGrp="1"/>
          </p:cNvSpPr>
          <p:nvPr>
            <p:ph type="title"/>
          </p:nvPr>
        </p:nvSpPr>
        <p:spPr/>
        <p:txBody>
          <a:bodyPr/>
          <a:lstStyle/>
          <a:p>
            <a:r>
              <a:rPr lang="en-US" dirty="0"/>
              <a:t>Model Selection for Facility Group</a:t>
            </a:r>
          </a:p>
        </p:txBody>
      </p:sp>
      <p:sp>
        <p:nvSpPr>
          <p:cNvPr id="4" name="Footer Placeholder 3">
            <a:extLst>
              <a:ext uri="{FF2B5EF4-FFF2-40B4-BE49-F238E27FC236}">
                <a16:creationId xmlns:a16="http://schemas.microsoft.com/office/drawing/2014/main" id="{A6C9C6D9-618F-197A-B7DF-3796150BFA95}"/>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DF959611-3B8D-5F21-C1C7-0D3DD2F50423}"/>
              </a:ext>
            </a:extLst>
          </p:cNvPr>
          <p:cNvSpPr>
            <a:spLocks noGrp="1"/>
          </p:cNvSpPr>
          <p:nvPr>
            <p:ph type="sldNum" sz="quarter" idx="12"/>
          </p:nvPr>
        </p:nvSpPr>
        <p:spPr/>
        <p:txBody>
          <a:bodyPr/>
          <a:lstStyle/>
          <a:p>
            <a:fld id="{576012C1-3069-4AF3-BCE3-B426AE9E1E23}" type="slidenum">
              <a:rPr lang="en-US" smtClean="0"/>
              <a:pPr/>
              <a:t>33</a:t>
            </a:fld>
            <a:endParaRPr lang="en-US" dirty="0"/>
          </a:p>
        </p:txBody>
      </p:sp>
      <p:graphicFrame>
        <p:nvGraphicFramePr>
          <p:cNvPr id="8" name="Content Placeholder 6">
            <a:extLst>
              <a:ext uri="{FF2B5EF4-FFF2-40B4-BE49-F238E27FC236}">
                <a16:creationId xmlns:a16="http://schemas.microsoft.com/office/drawing/2014/main" id="{35E1A277-11E9-426C-9540-7ADBC618C158}"/>
              </a:ext>
            </a:extLst>
          </p:cNvPr>
          <p:cNvGraphicFramePr>
            <a:graphicFrameLocks noGrp="1"/>
          </p:cNvGraphicFramePr>
          <p:nvPr>
            <p:ph idx="1"/>
            <p:extLst>
              <p:ext uri="{D42A27DB-BD31-4B8C-83A1-F6EECF244321}">
                <p14:modId xmlns:p14="http://schemas.microsoft.com/office/powerpoint/2010/main" val="2714654457"/>
              </p:ext>
            </p:extLst>
          </p:nvPr>
        </p:nvGraphicFramePr>
        <p:xfrm>
          <a:off x="1262063" y="1828800"/>
          <a:ext cx="9691683" cy="4632960"/>
        </p:xfrm>
        <a:graphic>
          <a:graphicData uri="http://schemas.openxmlformats.org/drawingml/2006/table">
            <a:tbl>
              <a:tblPr firstRow="1" firstCol="1" bandRow="1">
                <a:tableStyleId>{93296810-A885-4BE3-A3E7-6D5BEEA58F35}</a:tableStyleId>
              </a:tblPr>
              <a:tblGrid>
                <a:gridCol w="1105217">
                  <a:extLst>
                    <a:ext uri="{9D8B030D-6E8A-4147-A177-3AD203B41FA5}">
                      <a16:colId xmlns:a16="http://schemas.microsoft.com/office/drawing/2014/main" val="791012990"/>
                    </a:ext>
                  </a:extLst>
                </a:gridCol>
                <a:gridCol w="1148080">
                  <a:extLst>
                    <a:ext uri="{9D8B030D-6E8A-4147-A177-3AD203B41FA5}">
                      <a16:colId xmlns:a16="http://schemas.microsoft.com/office/drawing/2014/main" val="3814770147"/>
                    </a:ext>
                  </a:extLst>
                </a:gridCol>
                <a:gridCol w="1899920">
                  <a:extLst>
                    <a:ext uri="{9D8B030D-6E8A-4147-A177-3AD203B41FA5}">
                      <a16:colId xmlns:a16="http://schemas.microsoft.com/office/drawing/2014/main" val="865853988"/>
                    </a:ext>
                  </a:extLst>
                </a:gridCol>
                <a:gridCol w="1849120">
                  <a:extLst>
                    <a:ext uri="{9D8B030D-6E8A-4147-A177-3AD203B41FA5}">
                      <a16:colId xmlns:a16="http://schemas.microsoft.com/office/drawing/2014/main" val="1650636740"/>
                    </a:ext>
                  </a:extLst>
                </a:gridCol>
                <a:gridCol w="1666240">
                  <a:extLst>
                    <a:ext uri="{9D8B030D-6E8A-4147-A177-3AD203B41FA5}">
                      <a16:colId xmlns:a16="http://schemas.microsoft.com/office/drawing/2014/main" val="1799064899"/>
                    </a:ext>
                  </a:extLst>
                </a:gridCol>
                <a:gridCol w="2023106">
                  <a:extLst>
                    <a:ext uri="{9D8B030D-6E8A-4147-A177-3AD203B41FA5}">
                      <a16:colId xmlns:a16="http://schemas.microsoft.com/office/drawing/2014/main" val="3540235600"/>
                    </a:ext>
                  </a:extLst>
                </a:gridCol>
              </a:tblGrid>
              <a:tr h="0">
                <a:tc>
                  <a:txBody>
                    <a:bodyPr/>
                    <a:lstStyle/>
                    <a:p>
                      <a:pPr marL="0" marR="0" algn="ctr">
                        <a:spcBef>
                          <a:spcPts val="0"/>
                        </a:spcBef>
                        <a:spcAft>
                          <a:spcPts val="0"/>
                        </a:spcAft>
                      </a:pPr>
                      <a:r>
                        <a:rPr lang="en-US" sz="1600" dirty="0">
                          <a:effectLst/>
                        </a:rPr>
                        <a:t>Facility Group</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Facility</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Selected by MAD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Selected by MSPE</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Selected for Facility</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b="1" kern="1200" dirty="0">
                          <a:solidFill>
                            <a:schemeClr val="lt1"/>
                          </a:solidFill>
                          <a:effectLst/>
                          <a:latin typeface="+mn-lt"/>
                          <a:ea typeface="+mn-ea"/>
                          <a:cs typeface="+mn-cs"/>
                        </a:rPr>
                        <a:t>Recommended for Facility Group</a:t>
                      </a:r>
                    </a:p>
                  </a:txBody>
                  <a:tcPr marL="38961" marR="38961" marT="0" marB="0" anchor="ctr"/>
                </a:tc>
                <a:extLst>
                  <a:ext uri="{0D108BD9-81ED-4DB2-BD59-A6C34878D82A}">
                    <a16:rowId xmlns:a16="http://schemas.microsoft.com/office/drawing/2014/main" val="791891831"/>
                  </a:ext>
                </a:extLst>
              </a:tr>
              <a:tr h="0">
                <a:tc rowSpan="4">
                  <a:txBody>
                    <a:bodyPr/>
                    <a:lstStyle/>
                    <a:p>
                      <a:pPr marL="0" marR="0" algn="ctr">
                        <a:spcBef>
                          <a:spcPts val="0"/>
                        </a:spcBef>
                        <a:spcAft>
                          <a:spcPts val="0"/>
                        </a:spcAft>
                      </a:pPr>
                      <a:r>
                        <a:rPr lang="en-US" sz="1600" dirty="0">
                          <a:effectLst/>
                        </a:rPr>
                        <a:t>Urban Limited Access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ULA4LD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solidFill>
                            <a:schemeClr val="tx1"/>
                          </a:solidFill>
                          <a:effectLst/>
                          <a:latin typeface="+mj-lt"/>
                          <a:ea typeface="Calibri" panose="020F0502020204030204" pitchFamily="34" charset="0"/>
                          <a:cs typeface="Times New Roman" panose="02020603050405020304" pitchFamily="18" charset="0"/>
                        </a:rPr>
                        <a:t>NB-OPFS</a:t>
                      </a:r>
                    </a:p>
                  </a:txBody>
                  <a:tcPr marL="38961" marR="38961" marT="0" marB="0" anchor="ctr"/>
                </a:tc>
                <a:extLst>
                  <a:ext uri="{0D108BD9-81ED-4DB2-BD59-A6C34878D82A}">
                    <a16:rowId xmlns:a16="http://schemas.microsoft.com/office/drawing/2014/main" val="2482489765"/>
                  </a:ext>
                </a:extLst>
              </a:tr>
              <a:tr h="0">
                <a:tc vMerge="1">
                  <a:txBody>
                    <a:bodyPr/>
                    <a:lstStyle/>
                    <a:p>
                      <a:endParaRPr lang="en-US"/>
                    </a:p>
                  </a:txBody>
                  <a:tcPr/>
                </a:tc>
                <a:tc>
                  <a:txBody>
                    <a:bodyPr/>
                    <a:lstStyle/>
                    <a:p>
                      <a:pPr marL="0" marR="0" algn="ctr">
                        <a:spcBef>
                          <a:spcPts val="0"/>
                        </a:spcBef>
                        <a:spcAft>
                          <a:spcPts val="0"/>
                        </a:spcAft>
                      </a:pPr>
                      <a:r>
                        <a:rPr lang="en-US" sz="1600" dirty="0">
                          <a:effectLst/>
                        </a:rPr>
                        <a:t>ULA6LD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3">
                  <a:txBody>
                    <a:bodyPr/>
                    <a:lstStyle/>
                    <a:p>
                      <a:pPr marL="0" marR="0" algn="ctr">
                        <a:spcBef>
                          <a:spcPts val="0"/>
                        </a:spcBef>
                        <a:spcAft>
                          <a:spcPts val="0"/>
                        </a:spcAft>
                      </a:pPr>
                      <a:r>
                        <a:rPr lang="en-US" sz="1600" dirty="0">
                          <a:solidFill>
                            <a:schemeClr val="tx1"/>
                          </a:solidFill>
                          <a:effectLst/>
                          <a:latin typeface="+mj-lt"/>
                          <a:ea typeface="Calibri" panose="020F0502020204030204" pitchFamily="34" charset="0"/>
                          <a:cs typeface="Times New Roman" panose="02020603050405020304" pitchFamily="18" charset="0"/>
                        </a:rPr>
                        <a:t>HSM</a:t>
                      </a:r>
                    </a:p>
                  </a:txBody>
                  <a:tcPr marL="38961" marR="38961" marT="0" marB="0" anchor="ctr"/>
                </a:tc>
                <a:extLst>
                  <a:ext uri="{0D108BD9-81ED-4DB2-BD59-A6C34878D82A}">
                    <a16:rowId xmlns:a16="http://schemas.microsoft.com/office/drawing/2014/main" val="1986589659"/>
                  </a:ext>
                </a:extLst>
              </a:tr>
              <a:tr h="0">
                <a:tc vMerge="1">
                  <a:txBody>
                    <a:bodyPr/>
                    <a:lstStyle/>
                    <a:p>
                      <a:endParaRPr lang="en-US"/>
                    </a:p>
                  </a:txBody>
                  <a:tcPr/>
                </a:tc>
                <a:tc>
                  <a:txBody>
                    <a:bodyPr/>
                    <a:lstStyle/>
                    <a:p>
                      <a:pPr marL="0" marR="0" algn="ctr">
                        <a:spcBef>
                          <a:spcPts val="0"/>
                        </a:spcBef>
                        <a:spcAft>
                          <a:spcPts val="0"/>
                        </a:spcAft>
                      </a:pPr>
                      <a:r>
                        <a:rPr lang="en-US" sz="1600" dirty="0">
                          <a:effectLst/>
                        </a:rPr>
                        <a:t>ULA8LD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pPr marL="0" marR="0" algn="ctr">
                        <a:spcBef>
                          <a:spcPts val="0"/>
                        </a:spcBef>
                        <a:spcAft>
                          <a:spcPts val="0"/>
                        </a:spcAft>
                      </a:pP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741045565"/>
                  </a:ext>
                </a:extLst>
              </a:tr>
              <a:tr h="0">
                <a:tc vMerge="1">
                  <a:txBody>
                    <a:bodyPr/>
                    <a:lstStyle/>
                    <a:p>
                      <a:endParaRPr lang="en-US"/>
                    </a:p>
                  </a:txBody>
                  <a:tcPr/>
                </a:tc>
                <a:tc>
                  <a:txBody>
                    <a:bodyPr/>
                    <a:lstStyle/>
                    <a:p>
                      <a:pPr marL="0" marR="0" algn="ctr">
                        <a:spcBef>
                          <a:spcPts val="0"/>
                        </a:spcBef>
                        <a:spcAft>
                          <a:spcPts val="0"/>
                        </a:spcAft>
                      </a:pPr>
                      <a:r>
                        <a:rPr lang="en-US" sz="1600" dirty="0">
                          <a:effectLst/>
                        </a:rPr>
                        <a:t>ULA10LD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07213485"/>
                  </a:ext>
                </a:extLst>
              </a:tr>
              <a:tr h="0">
                <a:tc rowSpan="3">
                  <a:txBody>
                    <a:bodyPr/>
                    <a:lstStyle/>
                    <a:p>
                      <a:pPr marL="0" marR="0" algn="ctr">
                        <a:spcBef>
                          <a:spcPts val="0"/>
                        </a:spcBef>
                        <a:spcAft>
                          <a:spcPts val="0"/>
                        </a:spcAft>
                      </a:pPr>
                      <a:r>
                        <a:rPr lang="en-US" sz="1600" dirty="0">
                          <a:effectLst/>
                        </a:rPr>
                        <a:t>Rural Limited Access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RLA4LD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3">
                  <a:txBody>
                    <a:bodyPr/>
                    <a:lstStyle/>
                    <a:p>
                      <a:pPr marL="0" marR="0" algn="ctr">
                        <a:spcBef>
                          <a:spcPts val="0"/>
                        </a:spcBef>
                        <a:spcAft>
                          <a:spcPts val="0"/>
                        </a:spcAft>
                      </a:pPr>
                      <a:r>
                        <a:rPr lang="en-US" sz="1600" dirty="0">
                          <a:solidFill>
                            <a:schemeClr val="tx1"/>
                          </a:solidFill>
                          <a:effectLst/>
                        </a:rPr>
                        <a:t>HSM</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2237998317"/>
                  </a:ext>
                </a:extLst>
              </a:tr>
              <a:tr h="0">
                <a:tc vMerge="1">
                  <a:txBody>
                    <a:bodyPr/>
                    <a:lstStyle/>
                    <a:p>
                      <a:endParaRPr lang="en-US"/>
                    </a:p>
                  </a:txBody>
                  <a:tcPr/>
                </a:tc>
                <a:tc>
                  <a:txBody>
                    <a:bodyPr/>
                    <a:lstStyle/>
                    <a:p>
                      <a:pPr marL="0" marR="0" algn="ctr">
                        <a:spcBef>
                          <a:spcPts val="0"/>
                        </a:spcBef>
                        <a:spcAft>
                          <a:spcPts val="0"/>
                        </a:spcAft>
                      </a:pPr>
                      <a:r>
                        <a:rPr lang="en-US" sz="1600" dirty="0">
                          <a:effectLst/>
                        </a:rPr>
                        <a:t>RLA6LD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972755873"/>
                  </a:ext>
                </a:extLst>
              </a:tr>
              <a:tr h="0">
                <a:tc vMerge="1">
                  <a:txBody>
                    <a:bodyPr/>
                    <a:lstStyle/>
                    <a:p>
                      <a:endParaRPr lang="en-US"/>
                    </a:p>
                  </a:txBody>
                  <a:tcPr/>
                </a:tc>
                <a:tc>
                  <a:txBody>
                    <a:bodyPr/>
                    <a:lstStyle/>
                    <a:p>
                      <a:pPr marL="0" marR="0" algn="ctr">
                        <a:spcBef>
                          <a:spcPts val="0"/>
                        </a:spcBef>
                        <a:spcAft>
                          <a:spcPts val="0"/>
                        </a:spcAft>
                      </a:pPr>
                      <a:r>
                        <a:rPr lang="en-US" sz="1600" dirty="0">
                          <a:effectLst/>
                        </a:rPr>
                        <a:t>RLA8LD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3734190558"/>
                  </a:ext>
                </a:extLst>
              </a:tr>
              <a:tr h="0">
                <a:tc rowSpan="5">
                  <a:txBody>
                    <a:bodyPr/>
                    <a:lstStyle/>
                    <a:p>
                      <a:pPr marL="0" marR="0" algn="ctr">
                        <a:spcBef>
                          <a:spcPts val="0"/>
                        </a:spcBef>
                        <a:spcAft>
                          <a:spcPts val="0"/>
                        </a:spcAft>
                      </a:pPr>
                      <a:r>
                        <a:rPr lang="en-US" sz="1600" dirty="0">
                          <a:effectLst/>
                        </a:rPr>
                        <a:t>Urban Arterials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UA2LUD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NB-OPFS/MVPLN</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5">
                  <a:txBody>
                    <a:bodyPr/>
                    <a:lstStyle/>
                    <a:p>
                      <a:pPr marL="0" marR="0" algn="ctr">
                        <a:spcBef>
                          <a:spcPts val="0"/>
                        </a:spcBef>
                        <a:spcAft>
                          <a:spcPts val="0"/>
                        </a:spcAft>
                      </a:pPr>
                      <a:r>
                        <a:rPr lang="en-US" sz="1600" dirty="0">
                          <a:solidFill>
                            <a:schemeClr val="tx1"/>
                          </a:solidFill>
                          <a:effectLst/>
                        </a:rPr>
                        <a:t>NB-OPFS</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3029200427"/>
                  </a:ext>
                </a:extLst>
              </a:tr>
              <a:tr h="0">
                <a:tc vMerge="1">
                  <a:txBody>
                    <a:bodyPr/>
                    <a:lstStyle/>
                    <a:p>
                      <a:endParaRPr lang="en-US"/>
                    </a:p>
                  </a:txBody>
                  <a:tcPr/>
                </a:tc>
                <a:tc>
                  <a:txBody>
                    <a:bodyPr/>
                    <a:lstStyle/>
                    <a:p>
                      <a:pPr marL="0" marR="0" algn="ctr">
                        <a:spcBef>
                          <a:spcPts val="0"/>
                        </a:spcBef>
                        <a:spcAft>
                          <a:spcPts val="0"/>
                        </a:spcAft>
                      </a:pPr>
                      <a:r>
                        <a:rPr lang="en-US" sz="1600" dirty="0">
                          <a:effectLst/>
                        </a:rPr>
                        <a:t>UA3L</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dirty="0">
                          <a:effectLst/>
                          <a:latin typeface="+mj-lt"/>
                        </a:rPr>
                        <a:t>NB-OPFS/HSM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1316445585"/>
                  </a:ext>
                </a:extLst>
              </a:tr>
              <a:tr h="0">
                <a:tc vMerge="1">
                  <a:txBody>
                    <a:bodyPr/>
                    <a:lstStyle/>
                    <a:p>
                      <a:endParaRPr lang="en-US"/>
                    </a:p>
                  </a:txBody>
                  <a:tcPr/>
                </a:tc>
                <a:tc>
                  <a:txBody>
                    <a:bodyPr/>
                    <a:lstStyle/>
                    <a:p>
                      <a:pPr marL="0" marR="0" algn="ctr">
                        <a:spcBef>
                          <a:spcPts val="0"/>
                        </a:spcBef>
                        <a:spcAft>
                          <a:spcPts val="0"/>
                        </a:spcAft>
                      </a:pPr>
                      <a:r>
                        <a:rPr lang="en-US" sz="1600" dirty="0">
                          <a:effectLst/>
                        </a:rPr>
                        <a:t>UA5L</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algn="ctr">
                        <a:spcBef>
                          <a:spcPts val="0"/>
                        </a:spcBef>
                        <a:spcAft>
                          <a:spcPts val="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NB-OPFS/HSM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rPr>
                        <a:t>HSM</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810848382"/>
                  </a:ext>
                </a:extLst>
              </a:tr>
              <a:tr h="0">
                <a:tc vMerge="1">
                  <a:txBody>
                    <a:bodyPr/>
                    <a:lstStyle/>
                    <a:p>
                      <a:endParaRPr lang="en-US"/>
                    </a:p>
                  </a:txBody>
                  <a:tcPr/>
                </a:tc>
                <a:tc>
                  <a:txBody>
                    <a:bodyPr/>
                    <a:lstStyle/>
                    <a:p>
                      <a:pPr marL="0" marR="0" algn="ctr">
                        <a:spcBef>
                          <a:spcPts val="0"/>
                        </a:spcBef>
                        <a:spcAft>
                          <a:spcPts val="0"/>
                        </a:spcAft>
                      </a:pPr>
                      <a:r>
                        <a:rPr lang="en-US" sz="1600" dirty="0">
                          <a:effectLst/>
                        </a:rPr>
                        <a:t>UA4LUD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938367690"/>
                  </a:ext>
                </a:extLst>
              </a:tr>
              <a:tr h="0">
                <a:tc vMerge="1">
                  <a:txBody>
                    <a:bodyPr/>
                    <a:lstStyle/>
                    <a:p>
                      <a:endParaRPr lang="en-US"/>
                    </a:p>
                  </a:txBody>
                  <a:tcPr/>
                </a:tc>
                <a:tc>
                  <a:txBody>
                    <a:bodyPr/>
                    <a:lstStyle/>
                    <a:p>
                      <a:pPr marL="0" marR="0" algn="ctr">
                        <a:spcBef>
                          <a:spcPts val="0"/>
                        </a:spcBef>
                        <a:spcAft>
                          <a:spcPts val="0"/>
                        </a:spcAft>
                      </a:pPr>
                      <a:r>
                        <a:rPr lang="en-US" sz="1600" dirty="0">
                          <a:effectLst/>
                        </a:rPr>
                        <a:t>UA4LD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531834298"/>
                  </a:ext>
                </a:extLst>
              </a:tr>
              <a:tr h="0">
                <a:tc rowSpan="5">
                  <a:txBody>
                    <a:bodyPr/>
                    <a:lstStyle/>
                    <a:p>
                      <a:pPr marL="0" marR="0" algn="ctr">
                        <a:spcBef>
                          <a:spcPts val="0"/>
                        </a:spcBef>
                        <a:spcAft>
                          <a:spcPts val="0"/>
                        </a:spcAft>
                      </a:pPr>
                      <a:r>
                        <a:rPr lang="en-US" sz="1600" dirty="0">
                          <a:effectLst/>
                        </a:rPr>
                        <a:t>Rural Arterials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RA2LUD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j-lt"/>
                          <a:ea typeface="Calibri" panose="020F0502020204030204" pitchFamily="34" charset="0"/>
                          <a:cs typeface="Times New Roman" panose="02020603050405020304" pitchFamily="18" charset="0"/>
                        </a:rPr>
                        <a:t>NB-OPFS/MVPLN</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5">
                  <a:txBody>
                    <a:bodyPr/>
                    <a:lstStyle/>
                    <a:p>
                      <a:pPr marL="0" marR="0" algn="ctr">
                        <a:spcBef>
                          <a:spcPts val="0"/>
                        </a:spcBef>
                        <a:spcAft>
                          <a:spcPts val="0"/>
                        </a:spcAft>
                      </a:pPr>
                      <a:r>
                        <a:rPr lang="en-US" sz="1600" dirty="0">
                          <a:solidFill>
                            <a:schemeClr val="tx1"/>
                          </a:solidFill>
                          <a:effectLst/>
                        </a:rPr>
                        <a:t>NB-OPFS</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492282703"/>
                  </a:ext>
                </a:extLst>
              </a:tr>
              <a:tr h="0">
                <a:tc vMerge="1">
                  <a:txBody>
                    <a:bodyPr/>
                    <a:lstStyle/>
                    <a:p>
                      <a:endParaRPr lang="en-US"/>
                    </a:p>
                  </a:txBody>
                  <a:tcPr/>
                </a:tc>
                <a:tc>
                  <a:txBody>
                    <a:bodyPr/>
                    <a:lstStyle/>
                    <a:p>
                      <a:pPr marL="0" marR="0" algn="ctr">
                        <a:spcBef>
                          <a:spcPts val="0"/>
                        </a:spcBef>
                        <a:spcAft>
                          <a:spcPts val="0"/>
                        </a:spcAft>
                      </a:pPr>
                      <a:r>
                        <a:rPr lang="en-US" sz="1600" dirty="0">
                          <a:effectLst/>
                        </a:rPr>
                        <a:t>RA3L</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917305397"/>
                  </a:ext>
                </a:extLst>
              </a:tr>
              <a:tr h="0">
                <a:tc vMerge="1">
                  <a:txBody>
                    <a:bodyPr/>
                    <a:lstStyle/>
                    <a:p>
                      <a:endParaRPr lang="en-US"/>
                    </a:p>
                  </a:txBody>
                  <a:tcPr/>
                </a:tc>
                <a:tc>
                  <a:txBody>
                    <a:bodyPr/>
                    <a:lstStyle/>
                    <a:p>
                      <a:pPr marL="0" marR="0" algn="ctr">
                        <a:spcBef>
                          <a:spcPts val="0"/>
                        </a:spcBef>
                        <a:spcAft>
                          <a:spcPts val="0"/>
                        </a:spcAft>
                      </a:pPr>
                      <a:r>
                        <a:rPr lang="en-US" sz="1600" dirty="0">
                          <a:effectLst/>
                        </a:rPr>
                        <a:t>RA5L</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latin typeface="+mj-lt"/>
                          <a:ea typeface="Calibri" panose="020F0502020204030204" pitchFamily="34" charset="0"/>
                          <a:cs typeface="Times New Roman" panose="02020603050405020304" pitchFamily="18" charset="0"/>
                        </a:rPr>
                        <a:t>MVPLN</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NB-OPFS/MVPLN</a:t>
                      </a:r>
                    </a:p>
                  </a:txBody>
                  <a:tcPr marL="38961" marR="38961" marT="0" marB="0" anchor="ctr"/>
                </a:tc>
                <a:tc>
                  <a:txBody>
                    <a:bodyPr/>
                    <a:lstStyle/>
                    <a:p>
                      <a:pPr marL="0" marR="0" algn="ctr">
                        <a:spcBef>
                          <a:spcPts val="0"/>
                        </a:spcBef>
                        <a:spcAft>
                          <a:spcPts val="0"/>
                        </a:spcAft>
                      </a:pPr>
                      <a:r>
                        <a:rPr lang="en-US" sz="1600" dirty="0">
                          <a:effectLst/>
                          <a:latin typeface="+mj-lt"/>
                        </a:rPr>
                        <a:t>MVPLN</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752558539"/>
                  </a:ext>
                </a:extLst>
              </a:tr>
              <a:tr h="0">
                <a:tc vMerge="1">
                  <a:txBody>
                    <a:bodyPr/>
                    <a:lstStyle/>
                    <a:p>
                      <a:endParaRPr lang="en-US"/>
                    </a:p>
                  </a:txBody>
                  <a:tcPr/>
                </a:tc>
                <a:tc>
                  <a:txBody>
                    <a:bodyPr/>
                    <a:lstStyle/>
                    <a:p>
                      <a:pPr marL="0" marR="0" algn="ctr">
                        <a:spcBef>
                          <a:spcPts val="0"/>
                        </a:spcBef>
                        <a:spcAft>
                          <a:spcPts val="0"/>
                        </a:spcAft>
                      </a:pPr>
                      <a:r>
                        <a:rPr lang="en-US" sz="1600" dirty="0">
                          <a:effectLst/>
                        </a:rPr>
                        <a:t>RA4LUD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240417957"/>
                  </a:ext>
                </a:extLst>
              </a:tr>
              <a:tr h="0">
                <a:tc vMerge="1">
                  <a:txBody>
                    <a:bodyPr/>
                    <a:lstStyle/>
                    <a:p>
                      <a:endParaRPr lang="en-US"/>
                    </a:p>
                  </a:txBody>
                  <a:tcPr/>
                </a:tc>
                <a:tc>
                  <a:txBody>
                    <a:bodyPr/>
                    <a:lstStyle/>
                    <a:p>
                      <a:pPr marL="0" marR="0" algn="ctr">
                        <a:spcBef>
                          <a:spcPts val="0"/>
                        </a:spcBef>
                        <a:spcAft>
                          <a:spcPts val="0"/>
                        </a:spcAft>
                      </a:pPr>
                      <a:r>
                        <a:rPr lang="en-US" sz="1600" dirty="0">
                          <a:effectLst/>
                        </a:rPr>
                        <a:t>RA4LD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NB-OPFS/HSM</a:t>
                      </a: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NB-OPFS</a:t>
                      </a:r>
                    </a:p>
                  </a:txBody>
                  <a:tcPr marL="38961" marR="38961" marT="0" marB="0" anchor="ctr"/>
                </a:tc>
                <a:tc>
                  <a:txBody>
                    <a:bodyPr/>
                    <a:lstStyle/>
                    <a:p>
                      <a:pPr marL="0" marR="0" algn="ctr">
                        <a:spcBef>
                          <a:spcPts val="0"/>
                        </a:spcBef>
                        <a:spcAft>
                          <a:spcPts val="0"/>
                        </a:spcAft>
                      </a:pPr>
                      <a:r>
                        <a:rPr lang="en-US" sz="1600" dirty="0">
                          <a:effectLst/>
                          <a:latin typeface="+mj-l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3908878507"/>
                  </a:ext>
                </a:extLst>
              </a:tr>
            </a:tbl>
          </a:graphicData>
        </a:graphic>
      </p:graphicFrame>
      <p:sp>
        <p:nvSpPr>
          <p:cNvPr id="9" name="Rectangle 8">
            <a:extLst>
              <a:ext uri="{FF2B5EF4-FFF2-40B4-BE49-F238E27FC236}">
                <a16:creationId xmlns:a16="http://schemas.microsoft.com/office/drawing/2014/main" id="{D11195F7-27FB-1984-78F5-BC21AD1A1299}"/>
              </a:ext>
            </a:extLst>
          </p:cNvPr>
          <p:cNvSpPr/>
          <p:nvPr/>
        </p:nvSpPr>
        <p:spPr>
          <a:xfrm>
            <a:off x="7284720" y="4038601"/>
            <a:ext cx="3669026" cy="12107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02439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EF76-A251-4CE8-D1A7-EDB4D79F78CA}"/>
              </a:ext>
            </a:extLst>
          </p:cNvPr>
          <p:cNvSpPr>
            <a:spLocks noGrp="1"/>
          </p:cNvSpPr>
          <p:nvPr>
            <p:ph type="title"/>
          </p:nvPr>
        </p:nvSpPr>
        <p:spPr/>
        <p:txBody>
          <a:bodyPr/>
          <a:lstStyle/>
          <a:p>
            <a:r>
              <a:rPr lang="en-US" dirty="0"/>
              <a:t>Model Selection for Facility Group</a:t>
            </a:r>
          </a:p>
        </p:txBody>
      </p:sp>
      <p:sp>
        <p:nvSpPr>
          <p:cNvPr id="4" name="Footer Placeholder 3">
            <a:extLst>
              <a:ext uri="{FF2B5EF4-FFF2-40B4-BE49-F238E27FC236}">
                <a16:creationId xmlns:a16="http://schemas.microsoft.com/office/drawing/2014/main" id="{A6C9C6D9-618F-197A-B7DF-3796150BFA95}"/>
              </a:ext>
            </a:extLst>
          </p:cNvPr>
          <p:cNvSpPr>
            <a:spLocks noGrp="1"/>
          </p:cNvSpPr>
          <p:nvPr>
            <p:ph type="ftr" sz="quarter" idx="11"/>
          </p:nvPr>
        </p:nvSpPr>
        <p:spPr/>
        <p:txBody>
          <a:bodyPr/>
          <a:lstStyle/>
          <a:p>
            <a:r>
              <a:rPr lang="en-US" dirty="0"/>
              <a:t>Panel Meeting</a:t>
            </a:r>
          </a:p>
        </p:txBody>
      </p:sp>
      <p:sp>
        <p:nvSpPr>
          <p:cNvPr id="5" name="Slide Number Placeholder 4">
            <a:extLst>
              <a:ext uri="{FF2B5EF4-FFF2-40B4-BE49-F238E27FC236}">
                <a16:creationId xmlns:a16="http://schemas.microsoft.com/office/drawing/2014/main" id="{DF959611-3B8D-5F21-C1C7-0D3DD2F50423}"/>
              </a:ext>
            </a:extLst>
          </p:cNvPr>
          <p:cNvSpPr>
            <a:spLocks noGrp="1"/>
          </p:cNvSpPr>
          <p:nvPr>
            <p:ph type="sldNum" sz="quarter" idx="12"/>
          </p:nvPr>
        </p:nvSpPr>
        <p:spPr/>
        <p:txBody>
          <a:bodyPr/>
          <a:lstStyle/>
          <a:p>
            <a:fld id="{576012C1-3069-4AF3-BCE3-B426AE9E1E23}" type="slidenum">
              <a:rPr lang="en-US" smtClean="0"/>
              <a:pPr/>
              <a:t>34</a:t>
            </a:fld>
            <a:endParaRPr lang="en-US" dirty="0"/>
          </a:p>
        </p:txBody>
      </p:sp>
      <p:graphicFrame>
        <p:nvGraphicFramePr>
          <p:cNvPr id="8" name="Content Placeholder 6">
            <a:extLst>
              <a:ext uri="{FF2B5EF4-FFF2-40B4-BE49-F238E27FC236}">
                <a16:creationId xmlns:a16="http://schemas.microsoft.com/office/drawing/2014/main" id="{D3D027D9-6DB3-7FDD-4D70-947EAB6C5739}"/>
              </a:ext>
            </a:extLst>
          </p:cNvPr>
          <p:cNvGraphicFramePr>
            <a:graphicFrameLocks noGrp="1"/>
          </p:cNvGraphicFramePr>
          <p:nvPr>
            <p:ph idx="1"/>
            <p:extLst>
              <p:ext uri="{D42A27DB-BD31-4B8C-83A1-F6EECF244321}">
                <p14:modId xmlns:p14="http://schemas.microsoft.com/office/powerpoint/2010/main" val="1905261114"/>
              </p:ext>
            </p:extLst>
          </p:nvPr>
        </p:nvGraphicFramePr>
        <p:xfrm>
          <a:off x="1262064" y="1828800"/>
          <a:ext cx="9835213" cy="3657600"/>
        </p:xfrm>
        <a:graphic>
          <a:graphicData uri="http://schemas.openxmlformats.org/drawingml/2006/table">
            <a:tbl>
              <a:tblPr firstRow="1" firstCol="1" bandRow="1">
                <a:tableStyleId>{93296810-A885-4BE3-A3E7-6D5BEEA58F35}</a:tableStyleId>
              </a:tblPr>
              <a:tblGrid>
                <a:gridCol w="1486802">
                  <a:extLst>
                    <a:ext uri="{9D8B030D-6E8A-4147-A177-3AD203B41FA5}">
                      <a16:colId xmlns:a16="http://schemas.microsoft.com/office/drawing/2014/main" val="791012990"/>
                    </a:ext>
                  </a:extLst>
                </a:gridCol>
                <a:gridCol w="914400">
                  <a:extLst>
                    <a:ext uri="{9D8B030D-6E8A-4147-A177-3AD203B41FA5}">
                      <a16:colId xmlns:a16="http://schemas.microsoft.com/office/drawing/2014/main" val="3814770147"/>
                    </a:ext>
                  </a:extLst>
                </a:gridCol>
                <a:gridCol w="1836638">
                  <a:extLst>
                    <a:ext uri="{9D8B030D-6E8A-4147-A177-3AD203B41FA5}">
                      <a16:colId xmlns:a16="http://schemas.microsoft.com/office/drawing/2014/main" val="1747988017"/>
                    </a:ext>
                  </a:extLst>
                </a:gridCol>
                <a:gridCol w="1836638">
                  <a:extLst>
                    <a:ext uri="{9D8B030D-6E8A-4147-A177-3AD203B41FA5}">
                      <a16:colId xmlns:a16="http://schemas.microsoft.com/office/drawing/2014/main" val="660860253"/>
                    </a:ext>
                  </a:extLst>
                </a:gridCol>
                <a:gridCol w="1836638">
                  <a:extLst>
                    <a:ext uri="{9D8B030D-6E8A-4147-A177-3AD203B41FA5}">
                      <a16:colId xmlns:a16="http://schemas.microsoft.com/office/drawing/2014/main" val="1799064899"/>
                    </a:ext>
                  </a:extLst>
                </a:gridCol>
                <a:gridCol w="1924097">
                  <a:extLst>
                    <a:ext uri="{9D8B030D-6E8A-4147-A177-3AD203B41FA5}">
                      <a16:colId xmlns:a16="http://schemas.microsoft.com/office/drawing/2014/main" val="3540235600"/>
                    </a:ext>
                  </a:extLst>
                </a:gridCol>
              </a:tblGrid>
              <a:tr h="0">
                <a:tc>
                  <a:txBody>
                    <a:bodyPr/>
                    <a:lstStyle/>
                    <a:p>
                      <a:pPr marL="0" marR="0" algn="ctr">
                        <a:spcBef>
                          <a:spcPts val="0"/>
                        </a:spcBef>
                        <a:spcAft>
                          <a:spcPts val="0"/>
                        </a:spcAft>
                      </a:pPr>
                      <a:r>
                        <a:rPr lang="en-US" sz="1600" dirty="0">
                          <a:effectLst/>
                        </a:rPr>
                        <a:t>Facility Group</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Facility</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Selected by MAD</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Selected by MSPE</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Selected for Facility</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solidFill>
                            <a:srgbClr val="FFFFFF"/>
                          </a:solidFill>
                          <a:effectLst/>
                        </a:rPr>
                        <a:t>Recommended for Facility Group</a:t>
                      </a:r>
                      <a:endParaRPr lang="en-US" sz="1600" dirty="0">
                        <a:solidFill>
                          <a:srgbClr val="FFFFFF"/>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791891831"/>
                  </a:ext>
                </a:extLst>
              </a:tr>
              <a:tr h="0">
                <a:tc rowSpan="4">
                  <a:txBody>
                    <a:bodyPr/>
                    <a:lstStyle/>
                    <a:p>
                      <a:pPr marL="0" marR="0" algn="ctr">
                        <a:spcBef>
                          <a:spcPts val="0"/>
                        </a:spcBef>
                        <a:spcAft>
                          <a:spcPts val="0"/>
                        </a:spcAft>
                      </a:pPr>
                      <a:r>
                        <a:rPr lang="en-US" sz="1600" dirty="0">
                          <a:effectLst/>
                        </a:rPr>
                        <a:t>Urban Intersections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U3ST</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NB-OPFS/MVPLN</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NB-OPFS/MVPLN</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NB-OPFS/MVPLN</a:t>
                      </a:r>
                      <a:endParaRPr lang="en-US" sz="1600" kern="1200" dirty="0">
                        <a:solidFill>
                          <a:schemeClr val="dk1"/>
                        </a:solidFill>
                        <a:effectLst/>
                        <a:latin typeface="+mj-lt"/>
                        <a:ea typeface="Calibri" panose="020F0502020204030204" pitchFamily="34" charset="0"/>
                        <a:cs typeface="Times New Roman" panose="02020603050405020304" pitchFamily="18" charset="0"/>
                      </a:endParaRPr>
                    </a:p>
                  </a:txBody>
                  <a:tcPr marL="38961" marR="38961" marT="0" marB="0" anchor="ctr"/>
                </a:tc>
                <a:tc rowSpan="4">
                  <a:txBody>
                    <a:bodyPr/>
                    <a:lstStyle/>
                    <a:p>
                      <a:pPr marL="0" marR="0" algn="ctr">
                        <a:spcBef>
                          <a:spcPts val="0"/>
                        </a:spcBef>
                        <a:spcAft>
                          <a:spcPts val="0"/>
                        </a:spcAft>
                      </a:pPr>
                      <a:r>
                        <a:rPr lang="en-US" sz="1600" dirty="0">
                          <a:solidFill>
                            <a:schemeClr val="tx1"/>
                          </a:solidFill>
                          <a:effectLst/>
                        </a:rPr>
                        <a:t>MVPLN</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1405198573"/>
                  </a:ext>
                </a:extLst>
              </a:tr>
              <a:tr h="0">
                <a:tc vMerge="1">
                  <a:txBody>
                    <a:bodyPr/>
                    <a:lstStyle/>
                    <a:p>
                      <a:endParaRPr lang="en-US"/>
                    </a:p>
                  </a:txBody>
                  <a:tcPr/>
                </a:tc>
                <a:tc>
                  <a:txBody>
                    <a:bodyPr/>
                    <a:lstStyle/>
                    <a:p>
                      <a:pPr marL="0" marR="0" algn="ctr">
                        <a:spcBef>
                          <a:spcPts val="0"/>
                        </a:spcBef>
                        <a:spcAft>
                          <a:spcPts val="0"/>
                        </a:spcAft>
                      </a:pPr>
                      <a:r>
                        <a:rPr lang="en-US" sz="1600" dirty="0">
                          <a:effectLst/>
                        </a:rPr>
                        <a:t>U4ST</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MVPLN</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NB-OPFS/MVPLN</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kern="1200" dirty="0">
                          <a:solidFill>
                            <a:schemeClr val="dk1"/>
                          </a:solidFill>
                          <a:effectLst/>
                        </a:rPr>
                        <a:t>MVPLN</a:t>
                      </a:r>
                      <a:endParaRPr lang="en-US" sz="1600" kern="1200" dirty="0">
                        <a:solidFill>
                          <a:schemeClr val="dk1"/>
                        </a:solidFill>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4046445388"/>
                  </a:ext>
                </a:extLst>
              </a:tr>
              <a:tr h="0">
                <a:tc vMerge="1">
                  <a:txBody>
                    <a:bodyPr/>
                    <a:lstStyle/>
                    <a:p>
                      <a:endParaRPr lang="en-US"/>
                    </a:p>
                  </a:txBody>
                  <a:tcPr/>
                </a:tc>
                <a:tc>
                  <a:txBody>
                    <a:bodyPr/>
                    <a:lstStyle/>
                    <a:p>
                      <a:pPr marL="0" marR="0" algn="ctr">
                        <a:spcBef>
                          <a:spcPts val="0"/>
                        </a:spcBef>
                        <a:spcAft>
                          <a:spcPts val="0"/>
                        </a:spcAft>
                      </a:pPr>
                      <a:r>
                        <a:rPr lang="en-US" sz="1600" dirty="0">
                          <a:effectLst/>
                        </a:rPr>
                        <a:t>U3SG</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MVPLN</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MVPLN</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MVPLN</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1371053156"/>
                  </a:ext>
                </a:extLst>
              </a:tr>
              <a:tr h="0">
                <a:tc vMerge="1">
                  <a:txBody>
                    <a:bodyPr/>
                    <a:lstStyle/>
                    <a:p>
                      <a:endParaRPr lang="en-US"/>
                    </a:p>
                  </a:txBody>
                  <a:tcPr/>
                </a:tc>
                <a:tc>
                  <a:txBody>
                    <a:bodyPr/>
                    <a:lstStyle/>
                    <a:p>
                      <a:pPr marL="0" marR="0" algn="ctr">
                        <a:spcBef>
                          <a:spcPts val="0"/>
                        </a:spcBef>
                        <a:spcAft>
                          <a:spcPts val="0"/>
                        </a:spcAft>
                      </a:pPr>
                      <a:r>
                        <a:rPr lang="en-US" sz="1600" dirty="0">
                          <a:effectLst/>
                        </a:rPr>
                        <a:t>U4SG</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MVPLN</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NB-OPFS/MVPLN</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MVPLN</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506831730"/>
                  </a:ext>
                </a:extLst>
              </a:tr>
              <a:tr h="0">
                <a:tc rowSpan="3">
                  <a:txBody>
                    <a:bodyPr/>
                    <a:lstStyle/>
                    <a:p>
                      <a:pPr marL="0" marR="0" algn="ctr">
                        <a:spcBef>
                          <a:spcPts val="0"/>
                        </a:spcBef>
                        <a:spcAft>
                          <a:spcPts val="0"/>
                        </a:spcAft>
                      </a:pPr>
                      <a:r>
                        <a:rPr lang="en-US" sz="1600" dirty="0">
                          <a:effectLst/>
                        </a:rPr>
                        <a:t>Rural Intersections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R3ST</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NB-OPFS</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rowSpan="3">
                  <a:txBody>
                    <a:bodyPr/>
                    <a:lstStyle/>
                    <a:p>
                      <a:pPr marL="0" marR="0" algn="ctr">
                        <a:spcBef>
                          <a:spcPts val="0"/>
                        </a:spcBef>
                        <a:spcAft>
                          <a:spcPts val="0"/>
                        </a:spcAft>
                      </a:pPr>
                      <a:r>
                        <a:rPr lang="en-US" sz="1600" dirty="0">
                          <a:solidFill>
                            <a:schemeClr val="tx1"/>
                          </a:solidFill>
                          <a:effectLst/>
                        </a:rPr>
                        <a:t>NB-OPFS</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2424692273"/>
                  </a:ext>
                </a:extLst>
              </a:tr>
              <a:tr h="0">
                <a:tc vMerge="1">
                  <a:txBody>
                    <a:bodyPr/>
                    <a:lstStyle/>
                    <a:p>
                      <a:endParaRPr lang="en-US"/>
                    </a:p>
                  </a:txBody>
                  <a:tcPr/>
                </a:tc>
                <a:tc>
                  <a:txBody>
                    <a:bodyPr/>
                    <a:lstStyle/>
                    <a:p>
                      <a:pPr marL="0" marR="0" algn="ctr">
                        <a:spcBef>
                          <a:spcPts val="0"/>
                        </a:spcBef>
                        <a:spcAft>
                          <a:spcPts val="0"/>
                        </a:spcAft>
                      </a:pPr>
                      <a:r>
                        <a:rPr lang="en-US" sz="1600" dirty="0">
                          <a:effectLst/>
                        </a:rPr>
                        <a:t>R4ST</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rPr>
                        <a:t>MVPLN</a:t>
                      </a:r>
                      <a:endParaRPr lang="en-US" sz="1600" kern="1200" dirty="0">
                        <a:solidFill>
                          <a:schemeClr val="dk1"/>
                        </a:solidFill>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NB-OPFS/MVPLN</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kern="1200" dirty="0">
                          <a:solidFill>
                            <a:schemeClr val="dk1"/>
                          </a:solidFill>
                          <a:effectLst/>
                        </a:rPr>
                        <a:t>MVPLN</a:t>
                      </a:r>
                      <a:endParaRPr lang="en-US" sz="1600" kern="1200" dirty="0">
                        <a:solidFill>
                          <a:schemeClr val="dk1"/>
                        </a:solidFill>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759724062"/>
                  </a:ext>
                </a:extLst>
              </a:tr>
              <a:tr h="0">
                <a:tc vMerge="1">
                  <a:txBody>
                    <a:bodyPr/>
                    <a:lstStyle/>
                    <a:p>
                      <a:endParaRPr lang="en-US"/>
                    </a:p>
                  </a:txBody>
                  <a:tcPr/>
                </a:tc>
                <a:tc>
                  <a:txBody>
                    <a:bodyPr/>
                    <a:lstStyle/>
                    <a:p>
                      <a:pPr marL="0" marR="0" algn="ctr">
                        <a:spcBef>
                          <a:spcPts val="0"/>
                        </a:spcBef>
                        <a:spcAft>
                          <a:spcPts val="0"/>
                        </a:spcAft>
                      </a:pPr>
                      <a:r>
                        <a:rPr lang="en-US" sz="1600" dirty="0">
                          <a:effectLst/>
                        </a:rPr>
                        <a:t>R4SG</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rPr>
                        <a:t>NB-OPFS/MVPLN</a:t>
                      </a:r>
                      <a:endParaRPr lang="en-US" sz="1600" kern="1200" dirty="0">
                        <a:solidFill>
                          <a:schemeClr val="dk1"/>
                        </a:solidFill>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a:ln>
                            <a:noFill/>
                          </a:ln>
                          <a:solidFill>
                            <a:srgbClr val="000000"/>
                          </a:solidFill>
                          <a:effectLst/>
                          <a:uLnTx/>
                          <a:uFillTx/>
                        </a:rPr>
                        <a:t>NB-OPFS</a:t>
                      </a:r>
                      <a:endParaRPr kumimoji="0" lang="en-US" sz="16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600" dirty="0">
                          <a:effectLst/>
                        </a:rPr>
                        <a:t>NB-OPFS</a:t>
                      </a:r>
                      <a:endParaRPr lang="en-US" sz="1600" dirty="0">
                        <a:effectLst/>
                        <a:latin typeface="+mj-lt"/>
                        <a:ea typeface="Calibri" panose="020F0502020204030204" pitchFamily="34" charset="0"/>
                        <a:cs typeface="Times New Roman" panose="02020603050405020304" pitchFamily="18" charset="0"/>
                      </a:endParaRPr>
                    </a:p>
                  </a:txBody>
                  <a:tcPr marL="38961" marR="38961" marT="0" marB="0" anchor="ctr"/>
                </a:tc>
                <a:tc vMerge="1">
                  <a:txBody>
                    <a:bodyPr/>
                    <a:lstStyle/>
                    <a:p>
                      <a:endParaRPr lang="en-US"/>
                    </a:p>
                  </a:txBody>
                  <a:tcPr/>
                </a:tc>
                <a:extLst>
                  <a:ext uri="{0D108BD9-81ED-4DB2-BD59-A6C34878D82A}">
                    <a16:rowId xmlns:a16="http://schemas.microsoft.com/office/drawing/2014/main" val="436095254"/>
                  </a:ext>
                </a:extLst>
              </a:tr>
            </a:tbl>
          </a:graphicData>
        </a:graphic>
      </p:graphicFrame>
    </p:spTree>
    <p:extLst>
      <p:ext uri="{BB962C8B-B14F-4D97-AF65-F5344CB8AC3E}">
        <p14:creationId xmlns:p14="http://schemas.microsoft.com/office/powerpoint/2010/main" val="3843623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EF76-A251-4CE8-D1A7-EDB4D79F78CA}"/>
              </a:ext>
            </a:extLst>
          </p:cNvPr>
          <p:cNvSpPr>
            <a:spLocks noGrp="1"/>
          </p:cNvSpPr>
          <p:nvPr>
            <p:ph type="title"/>
          </p:nvPr>
        </p:nvSpPr>
        <p:spPr/>
        <p:txBody>
          <a:bodyPr/>
          <a:lstStyle/>
          <a:p>
            <a:r>
              <a:rPr lang="en-US" dirty="0"/>
              <a:t>Model Recommendations for Segment Facilities</a:t>
            </a:r>
          </a:p>
        </p:txBody>
      </p:sp>
      <p:graphicFrame>
        <p:nvGraphicFramePr>
          <p:cNvPr id="8" name="Content Placeholder 6">
            <a:extLst>
              <a:ext uri="{FF2B5EF4-FFF2-40B4-BE49-F238E27FC236}">
                <a16:creationId xmlns:a16="http://schemas.microsoft.com/office/drawing/2014/main" id="{35E1A277-11E9-426C-9540-7ADBC618C158}"/>
              </a:ext>
            </a:extLst>
          </p:cNvPr>
          <p:cNvGraphicFramePr>
            <a:graphicFrameLocks noGrp="1"/>
          </p:cNvGraphicFramePr>
          <p:nvPr>
            <p:ph idx="1"/>
          </p:nvPr>
        </p:nvGraphicFramePr>
        <p:xfrm>
          <a:off x="1262062" y="1828800"/>
          <a:ext cx="9527859" cy="4922520"/>
        </p:xfrm>
        <a:graphic>
          <a:graphicData uri="http://schemas.openxmlformats.org/drawingml/2006/table">
            <a:tbl>
              <a:tblPr firstRow="1" firstCol="1" bandRow="1">
                <a:tableStyleId>{93296810-A885-4BE3-A3E7-6D5BEEA58F35}</a:tableStyleId>
              </a:tblPr>
              <a:tblGrid>
                <a:gridCol w="2328161">
                  <a:extLst>
                    <a:ext uri="{9D8B030D-6E8A-4147-A177-3AD203B41FA5}">
                      <a16:colId xmlns:a16="http://schemas.microsoft.com/office/drawing/2014/main" val="791012990"/>
                    </a:ext>
                  </a:extLst>
                </a:gridCol>
                <a:gridCol w="4166727">
                  <a:extLst>
                    <a:ext uri="{9D8B030D-6E8A-4147-A177-3AD203B41FA5}">
                      <a16:colId xmlns:a16="http://schemas.microsoft.com/office/drawing/2014/main" val="3814770147"/>
                    </a:ext>
                  </a:extLst>
                </a:gridCol>
                <a:gridCol w="3032971">
                  <a:extLst>
                    <a:ext uri="{9D8B030D-6E8A-4147-A177-3AD203B41FA5}">
                      <a16:colId xmlns:a16="http://schemas.microsoft.com/office/drawing/2014/main" val="3540235600"/>
                    </a:ext>
                  </a:extLst>
                </a:gridCol>
              </a:tblGrid>
              <a:tr h="0">
                <a:tc>
                  <a:txBody>
                    <a:bodyPr/>
                    <a:lstStyle/>
                    <a:p>
                      <a:pPr marL="0" marR="0" algn="ctr">
                        <a:spcBef>
                          <a:spcPts val="0"/>
                        </a:spcBef>
                        <a:spcAft>
                          <a:spcPts val="0"/>
                        </a:spcAft>
                      </a:pPr>
                      <a:r>
                        <a:rPr lang="en-US" sz="1700" dirty="0">
                          <a:effectLst/>
                          <a:latin typeface="+mj-lt"/>
                        </a:rPr>
                        <a:t>Facility Group</a:t>
                      </a:r>
                      <a:endParaRPr lang="en-US" sz="17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700" dirty="0">
                          <a:effectLst/>
                          <a:latin typeface="+mj-lt"/>
                        </a:rPr>
                        <a:t>Facility</a:t>
                      </a:r>
                      <a:endParaRPr lang="en-US" sz="17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1700" b="1" kern="1200" dirty="0">
                          <a:solidFill>
                            <a:schemeClr val="lt1"/>
                          </a:solidFill>
                          <a:effectLst/>
                          <a:latin typeface="+mj-lt"/>
                          <a:ea typeface="+mn-ea"/>
                          <a:cs typeface="+mn-cs"/>
                        </a:rPr>
                        <a:t>Recommended for Facility Group</a:t>
                      </a:r>
                    </a:p>
                  </a:txBody>
                  <a:tcPr marL="38961" marR="38961" marT="0" marB="0" anchor="ctr"/>
                </a:tc>
                <a:extLst>
                  <a:ext uri="{0D108BD9-81ED-4DB2-BD59-A6C34878D82A}">
                    <a16:rowId xmlns:a16="http://schemas.microsoft.com/office/drawing/2014/main" val="791891831"/>
                  </a:ext>
                </a:extLst>
              </a:tr>
              <a:tr h="0">
                <a:tc rowSpan="4">
                  <a:txBody>
                    <a:bodyPr/>
                    <a:lstStyle/>
                    <a:p>
                      <a:pPr marL="0" marR="0" algn="ctr">
                        <a:spcBef>
                          <a:spcPts val="0"/>
                        </a:spcBef>
                        <a:spcAft>
                          <a:spcPts val="0"/>
                        </a:spcAft>
                      </a:pPr>
                      <a:r>
                        <a:rPr lang="en-US" sz="1700" dirty="0">
                          <a:effectLst/>
                          <a:latin typeface="+mj-lt"/>
                        </a:rPr>
                        <a:t>Urban Limited Access</a:t>
                      </a:r>
                      <a:endParaRPr lang="en-US" sz="17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4-lane divided (ULA4LD)</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a:effectLst/>
                          <a:latin typeface="+mj-lt"/>
                        </a:rPr>
                        <a:t>NB-OPFS</a:t>
                      </a:r>
                      <a:endParaRPr lang="en-US" sz="1700" kern="1200" dirty="0">
                        <a:solidFill>
                          <a:schemeClr val="dk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2482489765"/>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6-lane divided (ULA6LD)</a:t>
                      </a:r>
                    </a:p>
                  </a:txBody>
                  <a:tcPr marL="68580" marR="68580" marT="0" marB="0" anchor="ct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effectLst/>
                          <a:latin typeface="+mj-lt"/>
                        </a:rPr>
                        <a:t>HSM</a:t>
                      </a:r>
                      <a:endParaRPr lang="en-US" sz="1700" dirty="0">
                        <a:solidFill>
                          <a:schemeClr val="tx1"/>
                        </a:solidFill>
                        <a:effectLst/>
                        <a:latin typeface="+mj-lt"/>
                        <a:ea typeface="Calibri" panose="020F0502020204030204" pitchFamily="34" charset="0"/>
                        <a:cs typeface="Times New Roman" panose="02020603050405020304" pitchFamily="18" charset="0"/>
                      </a:endParaRPr>
                    </a:p>
                    <a:p>
                      <a:pPr marL="0" marR="0" algn="ctr">
                        <a:spcBef>
                          <a:spcPts val="0"/>
                        </a:spcBef>
                        <a:spcAft>
                          <a:spcPts val="0"/>
                        </a:spcAft>
                      </a:pPr>
                      <a:endParaRPr lang="en-US" sz="17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1986589659"/>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8-lane divided (ULA8LD)</a:t>
                      </a: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rPr>
                        <a:t>HSM</a:t>
                      </a:r>
                      <a:endParaRPr lang="en-US" sz="1600" dirty="0">
                        <a:solidFill>
                          <a:schemeClr val="tx1"/>
                        </a:solidFill>
                        <a:effectLst/>
                        <a:latin typeface="+mj-lt"/>
                        <a:ea typeface="Calibri" panose="020F0502020204030204" pitchFamily="34" charset="0"/>
                        <a:cs typeface="Times New Roman" panose="02020603050405020304" pitchFamily="18" charset="0"/>
                      </a:endParaRPr>
                    </a:p>
                    <a:p>
                      <a:pPr marL="0" marR="0" algn="ctr">
                        <a:spcBef>
                          <a:spcPts val="0"/>
                        </a:spcBef>
                        <a:spcAft>
                          <a:spcPts val="0"/>
                        </a:spcAft>
                      </a:pP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741045565"/>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10-lane divided (ULA10LD)</a:t>
                      </a:r>
                    </a:p>
                  </a:txBody>
                  <a:tcPr marL="68580" marR="68580" marT="0" marB="0" anchor="ctr"/>
                </a:tc>
                <a:tc vMerge="1">
                  <a:txBody>
                    <a:bodyPr/>
                    <a:lstStyle/>
                    <a:p>
                      <a:endParaRPr lang="en-US"/>
                    </a:p>
                  </a:txBody>
                  <a:tcPr/>
                </a:tc>
                <a:extLst>
                  <a:ext uri="{0D108BD9-81ED-4DB2-BD59-A6C34878D82A}">
                    <a16:rowId xmlns:a16="http://schemas.microsoft.com/office/drawing/2014/main" val="207213485"/>
                  </a:ext>
                </a:extLst>
              </a:tr>
              <a:tr h="0">
                <a:tc rowSpan="3">
                  <a:txBody>
                    <a:bodyPr/>
                    <a:lstStyle/>
                    <a:p>
                      <a:pPr marL="0" marR="0" algn="ctr">
                        <a:spcBef>
                          <a:spcPts val="0"/>
                        </a:spcBef>
                        <a:spcAft>
                          <a:spcPts val="0"/>
                        </a:spcAft>
                      </a:pPr>
                      <a:r>
                        <a:rPr lang="en-US" sz="1700" dirty="0">
                          <a:effectLst/>
                          <a:latin typeface="+mj-lt"/>
                        </a:rPr>
                        <a:t>Rural Limited Access</a:t>
                      </a:r>
                      <a:endParaRPr lang="en-US" sz="17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Rural 4-lane divided (RLA4LD)</a:t>
                      </a:r>
                    </a:p>
                  </a:txBody>
                  <a:tcPr marL="68580" marR="68580" marT="0" marB="0" anchor="ctr"/>
                </a:tc>
                <a:tc rowSpan="3">
                  <a:txBody>
                    <a:bodyPr/>
                    <a:lstStyle/>
                    <a:p>
                      <a:pPr marL="0" marR="0" algn="ctr">
                        <a:spcBef>
                          <a:spcPts val="0"/>
                        </a:spcBef>
                        <a:spcAft>
                          <a:spcPts val="0"/>
                        </a:spcAft>
                      </a:pPr>
                      <a:r>
                        <a:rPr lang="en-US" sz="1700" dirty="0">
                          <a:solidFill>
                            <a:schemeClr val="tx1"/>
                          </a:solidFill>
                          <a:effectLst/>
                          <a:latin typeface="+mj-lt"/>
                        </a:rPr>
                        <a:t>HSM</a:t>
                      </a:r>
                      <a:endParaRPr lang="en-US" sz="17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2237998317"/>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Rural 6-lane divided (RLA6LD)</a:t>
                      </a:r>
                    </a:p>
                  </a:txBody>
                  <a:tcPr marL="68580" marR="68580" marT="0" marB="0" anchor="ctr"/>
                </a:tc>
                <a:tc vMerge="1">
                  <a:txBody>
                    <a:bodyPr/>
                    <a:lstStyle/>
                    <a:p>
                      <a:endParaRPr lang="en-US"/>
                    </a:p>
                  </a:txBody>
                  <a:tcPr/>
                </a:tc>
                <a:extLst>
                  <a:ext uri="{0D108BD9-81ED-4DB2-BD59-A6C34878D82A}">
                    <a16:rowId xmlns:a16="http://schemas.microsoft.com/office/drawing/2014/main" val="2972755873"/>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Rural 8-lane divided (RLA8LD)</a:t>
                      </a:r>
                    </a:p>
                  </a:txBody>
                  <a:tcPr marL="68580" marR="68580" marT="0" marB="0" anchor="ctr"/>
                </a:tc>
                <a:tc vMerge="1">
                  <a:txBody>
                    <a:bodyPr/>
                    <a:lstStyle/>
                    <a:p>
                      <a:endParaRPr lang="en-US"/>
                    </a:p>
                  </a:txBody>
                  <a:tcPr/>
                </a:tc>
                <a:extLst>
                  <a:ext uri="{0D108BD9-81ED-4DB2-BD59-A6C34878D82A}">
                    <a16:rowId xmlns:a16="http://schemas.microsoft.com/office/drawing/2014/main" val="3734190558"/>
                  </a:ext>
                </a:extLst>
              </a:tr>
              <a:tr h="0">
                <a:tc rowSpan="5">
                  <a:txBody>
                    <a:bodyPr/>
                    <a:lstStyle/>
                    <a:p>
                      <a:pPr marL="0" marR="0" algn="ctr">
                        <a:spcBef>
                          <a:spcPts val="0"/>
                        </a:spcBef>
                        <a:spcAft>
                          <a:spcPts val="0"/>
                        </a:spcAft>
                      </a:pPr>
                      <a:r>
                        <a:rPr lang="en-US" sz="1700" dirty="0">
                          <a:effectLst/>
                          <a:latin typeface="+mj-lt"/>
                        </a:rPr>
                        <a:t>Urban Arterials</a:t>
                      </a:r>
                      <a:endParaRPr lang="en-US" sz="17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2-lane undivided (UA2LUD)</a:t>
                      </a:r>
                    </a:p>
                  </a:txBody>
                  <a:tcPr marL="68580" marR="68580" marT="0" marB="0" anchor="ctr"/>
                </a:tc>
                <a:tc rowSpan="5">
                  <a:txBody>
                    <a:bodyPr/>
                    <a:lstStyle/>
                    <a:p>
                      <a:pPr marL="0" marR="0" algn="ctr">
                        <a:spcBef>
                          <a:spcPts val="0"/>
                        </a:spcBef>
                        <a:spcAft>
                          <a:spcPts val="0"/>
                        </a:spcAft>
                      </a:pPr>
                      <a:r>
                        <a:rPr lang="en-US" sz="1700" dirty="0">
                          <a:solidFill>
                            <a:schemeClr val="tx1"/>
                          </a:solidFill>
                          <a:effectLst/>
                          <a:latin typeface="+mj-lt"/>
                        </a:rPr>
                        <a:t>NB-OPFS</a:t>
                      </a:r>
                      <a:endParaRPr lang="en-US" sz="17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3029200427"/>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3-lane (UA3L)</a:t>
                      </a:r>
                    </a:p>
                  </a:txBody>
                  <a:tcPr marL="68580" marR="68580" marT="0" marB="0" anchor="ctr"/>
                </a:tc>
                <a:tc vMerge="1">
                  <a:txBody>
                    <a:bodyPr/>
                    <a:lstStyle/>
                    <a:p>
                      <a:endParaRPr lang="en-US"/>
                    </a:p>
                  </a:txBody>
                  <a:tcPr/>
                </a:tc>
                <a:extLst>
                  <a:ext uri="{0D108BD9-81ED-4DB2-BD59-A6C34878D82A}">
                    <a16:rowId xmlns:a16="http://schemas.microsoft.com/office/drawing/2014/main" val="1316445585"/>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5-lane (UA5L)</a:t>
                      </a:r>
                    </a:p>
                  </a:txBody>
                  <a:tcPr marL="68580" marR="68580" marT="0" marB="0" anchor="ctr"/>
                </a:tc>
                <a:tc vMerge="1">
                  <a:txBody>
                    <a:bodyPr/>
                    <a:lstStyle/>
                    <a:p>
                      <a:endParaRPr lang="en-US"/>
                    </a:p>
                  </a:txBody>
                  <a:tcPr/>
                </a:tc>
                <a:extLst>
                  <a:ext uri="{0D108BD9-81ED-4DB2-BD59-A6C34878D82A}">
                    <a16:rowId xmlns:a16="http://schemas.microsoft.com/office/drawing/2014/main" val="810848382"/>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4-lane undivided (UA4LUD)</a:t>
                      </a:r>
                    </a:p>
                  </a:txBody>
                  <a:tcPr marL="68580" marR="68580" marT="0" marB="0" anchor="ctr"/>
                </a:tc>
                <a:tc vMerge="1">
                  <a:txBody>
                    <a:bodyPr/>
                    <a:lstStyle/>
                    <a:p>
                      <a:endParaRPr lang="en-US"/>
                    </a:p>
                  </a:txBody>
                  <a:tcPr/>
                </a:tc>
                <a:extLst>
                  <a:ext uri="{0D108BD9-81ED-4DB2-BD59-A6C34878D82A}">
                    <a16:rowId xmlns:a16="http://schemas.microsoft.com/office/drawing/2014/main" val="938367690"/>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Urban 4-lane divided (UA4LD)</a:t>
                      </a:r>
                    </a:p>
                  </a:txBody>
                  <a:tcPr marL="68580" marR="68580" marT="0" marB="0" anchor="ctr"/>
                </a:tc>
                <a:tc vMerge="1">
                  <a:txBody>
                    <a:bodyPr/>
                    <a:lstStyle/>
                    <a:p>
                      <a:endParaRPr lang="en-US"/>
                    </a:p>
                  </a:txBody>
                  <a:tcPr/>
                </a:tc>
                <a:extLst>
                  <a:ext uri="{0D108BD9-81ED-4DB2-BD59-A6C34878D82A}">
                    <a16:rowId xmlns:a16="http://schemas.microsoft.com/office/drawing/2014/main" val="2531834298"/>
                  </a:ext>
                </a:extLst>
              </a:tr>
              <a:tr h="0">
                <a:tc rowSpan="5">
                  <a:txBody>
                    <a:bodyPr/>
                    <a:lstStyle/>
                    <a:p>
                      <a:pPr marL="0" marR="0" algn="ctr">
                        <a:spcBef>
                          <a:spcPts val="0"/>
                        </a:spcBef>
                        <a:spcAft>
                          <a:spcPts val="0"/>
                        </a:spcAft>
                      </a:pPr>
                      <a:r>
                        <a:rPr lang="en-US" sz="1700" dirty="0">
                          <a:effectLst/>
                          <a:latin typeface="+mj-lt"/>
                        </a:rPr>
                        <a:t>Rural Arterials</a:t>
                      </a:r>
                      <a:endParaRPr lang="en-US" sz="17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Rural 2-lane undivided (RA2LUD)</a:t>
                      </a:r>
                    </a:p>
                  </a:txBody>
                  <a:tcPr marL="68580" marR="68580" marT="0" marB="0" anchor="ctr"/>
                </a:tc>
                <a:tc rowSpan="5">
                  <a:txBody>
                    <a:bodyPr/>
                    <a:lstStyle/>
                    <a:p>
                      <a:pPr marL="0" marR="0" algn="ctr">
                        <a:spcBef>
                          <a:spcPts val="0"/>
                        </a:spcBef>
                        <a:spcAft>
                          <a:spcPts val="0"/>
                        </a:spcAft>
                      </a:pPr>
                      <a:r>
                        <a:rPr lang="en-US" sz="1700" dirty="0">
                          <a:solidFill>
                            <a:schemeClr val="tx1"/>
                          </a:solidFill>
                          <a:effectLst/>
                          <a:latin typeface="+mj-lt"/>
                        </a:rPr>
                        <a:t>NB-OPFS</a:t>
                      </a:r>
                      <a:endParaRPr lang="en-US" sz="1700" dirty="0">
                        <a:solidFill>
                          <a:schemeClr val="tx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492282703"/>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Rural 3-lane (RA3L)</a:t>
                      </a:r>
                    </a:p>
                  </a:txBody>
                  <a:tcPr marL="68580" marR="68580" marT="0" marB="0" anchor="ctr"/>
                </a:tc>
                <a:tc vMerge="1">
                  <a:txBody>
                    <a:bodyPr/>
                    <a:lstStyle/>
                    <a:p>
                      <a:endParaRPr lang="en-US"/>
                    </a:p>
                  </a:txBody>
                  <a:tcPr/>
                </a:tc>
                <a:extLst>
                  <a:ext uri="{0D108BD9-81ED-4DB2-BD59-A6C34878D82A}">
                    <a16:rowId xmlns:a16="http://schemas.microsoft.com/office/drawing/2014/main" val="2917305397"/>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Rural 5-lane (RA5L)</a:t>
                      </a:r>
                    </a:p>
                  </a:txBody>
                  <a:tcPr marL="68580" marR="68580" marT="0" marB="0" anchor="ctr"/>
                </a:tc>
                <a:tc vMerge="1">
                  <a:txBody>
                    <a:bodyPr/>
                    <a:lstStyle/>
                    <a:p>
                      <a:endParaRPr lang="en-US"/>
                    </a:p>
                  </a:txBody>
                  <a:tcPr/>
                </a:tc>
                <a:extLst>
                  <a:ext uri="{0D108BD9-81ED-4DB2-BD59-A6C34878D82A}">
                    <a16:rowId xmlns:a16="http://schemas.microsoft.com/office/drawing/2014/main" val="2752558539"/>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Rural 4-lane undivided (RA4LUD)</a:t>
                      </a:r>
                    </a:p>
                  </a:txBody>
                  <a:tcPr marL="68580" marR="68580" marT="0" marB="0" anchor="ctr"/>
                </a:tc>
                <a:tc vMerge="1">
                  <a:txBody>
                    <a:bodyPr/>
                    <a:lstStyle/>
                    <a:p>
                      <a:endParaRPr lang="en-US"/>
                    </a:p>
                  </a:txBody>
                  <a:tcPr/>
                </a:tc>
                <a:extLst>
                  <a:ext uri="{0D108BD9-81ED-4DB2-BD59-A6C34878D82A}">
                    <a16:rowId xmlns:a16="http://schemas.microsoft.com/office/drawing/2014/main" val="240417957"/>
                  </a:ext>
                </a:extLst>
              </a:tr>
              <a:tr h="0">
                <a:tc vMerge="1">
                  <a:txBody>
                    <a:bodyPr/>
                    <a:lstStyle/>
                    <a:p>
                      <a:endParaRPr lang="en-US"/>
                    </a:p>
                  </a:txBody>
                  <a:tcPr/>
                </a:tc>
                <a:tc>
                  <a:txBody>
                    <a:bodyPr/>
                    <a:lstStyle/>
                    <a:p>
                      <a:pPr marL="0" marR="0" algn="l">
                        <a:spcBef>
                          <a:spcPts val="0"/>
                        </a:spcBef>
                        <a:spcAft>
                          <a:spcPts val="0"/>
                        </a:spcAft>
                      </a:pPr>
                      <a:r>
                        <a:rPr lang="en-US" sz="1700" dirty="0">
                          <a:effectLst/>
                          <a:latin typeface="+mj-lt"/>
                          <a:ea typeface="Times New Roman" panose="02020603050405020304" pitchFamily="18" charset="0"/>
                          <a:cs typeface="Times New Roman" panose="02020603050405020304" pitchFamily="18" charset="0"/>
                        </a:rPr>
                        <a:t>Rural 4-lane divided (RA4LD)</a:t>
                      </a:r>
                    </a:p>
                  </a:txBody>
                  <a:tcPr marL="68580" marR="68580" marT="0" marB="0" anchor="ctr"/>
                </a:tc>
                <a:tc vMerge="1">
                  <a:txBody>
                    <a:bodyPr/>
                    <a:lstStyle/>
                    <a:p>
                      <a:endParaRPr lang="en-US"/>
                    </a:p>
                  </a:txBody>
                  <a:tcPr/>
                </a:tc>
                <a:extLst>
                  <a:ext uri="{0D108BD9-81ED-4DB2-BD59-A6C34878D82A}">
                    <a16:rowId xmlns:a16="http://schemas.microsoft.com/office/drawing/2014/main" val="3908878507"/>
                  </a:ext>
                </a:extLst>
              </a:tr>
            </a:tbl>
          </a:graphicData>
        </a:graphic>
      </p:graphicFrame>
      <p:sp>
        <p:nvSpPr>
          <p:cNvPr id="3" name="Footer Placeholder 2">
            <a:extLst>
              <a:ext uri="{FF2B5EF4-FFF2-40B4-BE49-F238E27FC236}">
                <a16:creationId xmlns:a16="http://schemas.microsoft.com/office/drawing/2014/main" id="{13B76138-95F0-7869-CCC2-AF79A4D606DC}"/>
              </a:ext>
            </a:extLst>
          </p:cNvPr>
          <p:cNvSpPr>
            <a:spLocks noGrp="1"/>
          </p:cNvSpPr>
          <p:nvPr>
            <p:ph type="ftr" sz="quarter" idx="11"/>
          </p:nvPr>
        </p:nvSpPr>
        <p:spPr/>
        <p:txBody>
          <a:bodyPr/>
          <a:lstStyle/>
          <a:p>
            <a:r>
              <a:rPr lang="en-US" dirty="0"/>
              <a:t>Project Final Presentation </a:t>
            </a:r>
          </a:p>
        </p:txBody>
      </p:sp>
      <p:sp>
        <p:nvSpPr>
          <p:cNvPr id="9" name="Slide Number Placeholder 8">
            <a:extLst>
              <a:ext uri="{FF2B5EF4-FFF2-40B4-BE49-F238E27FC236}">
                <a16:creationId xmlns:a16="http://schemas.microsoft.com/office/drawing/2014/main" id="{4E01260D-8FE2-56DF-EF66-C3C5E8A28458}"/>
              </a:ext>
            </a:extLst>
          </p:cNvPr>
          <p:cNvSpPr>
            <a:spLocks noGrp="1"/>
          </p:cNvSpPr>
          <p:nvPr>
            <p:ph type="sldNum" sz="quarter" idx="12"/>
          </p:nvPr>
        </p:nvSpPr>
        <p:spPr/>
        <p:txBody>
          <a:bodyPr/>
          <a:lstStyle/>
          <a:p>
            <a:fld id="{576012C1-3069-4AF3-BCE3-B426AE9E1E23}" type="slidenum">
              <a:rPr lang="en-US" smtClean="0"/>
              <a:pPr/>
              <a:t>35</a:t>
            </a:fld>
            <a:endParaRPr lang="en-US" dirty="0"/>
          </a:p>
        </p:txBody>
      </p:sp>
    </p:spTree>
    <p:extLst>
      <p:ext uri="{BB962C8B-B14F-4D97-AF65-F5344CB8AC3E}">
        <p14:creationId xmlns:p14="http://schemas.microsoft.com/office/powerpoint/2010/main" val="977472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EF76-A251-4CE8-D1A7-EDB4D79F78CA}"/>
              </a:ext>
            </a:extLst>
          </p:cNvPr>
          <p:cNvSpPr>
            <a:spLocks noGrp="1"/>
          </p:cNvSpPr>
          <p:nvPr>
            <p:ph type="title"/>
          </p:nvPr>
        </p:nvSpPr>
        <p:spPr/>
        <p:txBody>
          <a:bodyPr/>
          <a:lstStyle/>
          <a:p>
            <a:r>
              <a:rPr lang="en-US" dirty="0"/>
              <a:t>Model Recommendations for Intersection Facilities</a:t>
            </a:r>
          </a:p>
        </p:txBody>
      </p:sp>
      <p:graphicFrame>
        <p:nvGraphicFramePr>
          <p:cNvPr id="8" name="Content Placeholder 6">
            <a:extLst>
              <a:ext uri="{FF2B5EF4-FFF2-40B4-BE49-F238E27FC236}">
                <a16:creationId xmlns:a16="http://schemas.microsoft.com/office/drawing/2014/main" id="{D3D027D9-6DB3-7FDD-4D70-947EAB6C5739}"/>
              </a:ext>
            </a:extLst>
          </p:cNvPr>
          <p:cNvGraphicFramePr>
            <a:graphicFrameLocks noGrp="1"/>
          </p:cNvGraphicFramePr>
          <p:nvPr>
            <p:ph idx="1"/>
            <p:extLst>
              <p:ext uri="{D42A27DB-BD31-4B8C-83A1-F6EECF244321}">
                <p14:modId xmlns:p14="http://schemas.microsoft.com/office/powerpoint/2010/main" val="3908847216"/>
              </p:ext>
            </p:extLst>
          </p:nvPr>
        </p:nvGraphicFramePr>
        <p:xfrm>
          <a:off x="1262060" y="1828799"/>
          <a:ext cx="9499073" cy="3826931"/>
        </p:xfrm>
        <a:graphic>
          <a:graphicData uri="http://schemas.openxmlformats.org/drawingml/2006/table">
            <a:tbl>
              <a:tblPr firstRow="1" firstCol="1" bandRow="1">
                <a:tableStyleId>{93296810-A885-4BE3-A3E7-6D5BEEA58F35}</a:tableStyleId>
              </a:tblPr>
              <a:tblGrid>
                <a:gridCol w="2652899">
                  <a:extLst>
                    <a:ext uri="{9D8B030D-6E8A-4147-A177-3AD203B41FA5}">
                      <a16:colId xmlns:a16="http://schemas.microsoft.com/office/drawing/2014/main" val="791012990"/>
                    </a:ext>
                  </a:extLst>
                </a:gridCol>
                <a:gridCol w="4647233">
                  <a:extLst>
                    <a:ext uri="{9D8B030D-6E8A-4147-A177-3AD203B41FA5}">
                      <a16:colId xmlns:a16="http://schemas.microsoft.com/office/drawing/2014/main" val="3814770147"/>
                    </a:ext>
                  </a:extLst>
                </a:gridCol>
                <a:gridCol w="2198941">
                  <a:extLst>
                    <a:ext uri="{9D8B030D-6E8A-4147-A177-3AD203B41FA5}">
                      <a16:colId xmlns:a16="http://schemas.microsoft.com/office/drawing/2014/main" val="3540235600"/>
                    </a:ext>
                  </a:extLst>
                </a:gridCol>
              </a:tblGrid>
              <a:tr h="1148080">
                <a:tc>
                  <a:txBody>
                    <a:bodyPr/>
                    <a:lstStyle/>
                    <a:p>
                      <a:pPr marL="0" marR="0" algn="ctr">
                        <a:spcBef>
                          <a:spcPts val="0"/>
                        </a:spcBef>
                        <a:spcAft>
                          <a:spcPts val="0"/>
                        </a:spcAft>
                      </a:pPr>
                      <a:r>
                        <a:rPr lang="en-US" sz="2000" dirty="0">
                          <a:effectLst/>
                          <a:latin typeface="+mj-lt"/>
                        </a:rPr>
                        <a:t>Facility Group</a:t>
                      </a:r>
                      <a:endParaRPr lang="en-US" sz="20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2000" dirty="0">
                          <a:effectLst/>
                          <a:latin typeface="+mj-lt"/>
                        </a:rPr>
                        <a:t>Facility</a:t>
                      </a:r>
                      <a:endParaRPr lang="en-US" sz="20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ctr">
                        <a:spcBef>
                          <a:spcPts val="0"/>
                        </a:spcBef>
                        <a:spcAft>
                          <a:spcPts val="0"/>
                        </a:spcAft>
                      </a:pPr>
                      <a:r>
                        <a:rPr lang="en-US" sz="2000" dirty="0">
                          <a:solidFill>
                            <a:srgbClr val="FFFFFF"/>
                          </a:solidFill>
                          <a:effectLst/>
                          <a:latin typeface="+mj-lt"/>
                        </a:rPr>
                        <a:t>Recommended for Facility Group</a:t>
                      </a:r>
                      <a:endParaRPr lang="en-US" sz="2000" dirty="0">
                        <a:solidFill>
                          <a:srgbClr val="FFFFFF"/>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791891831"/>
                  </a:ext>
                </a:extLst>
              </a:tr>
              <a:tr h="382693">
                <a:tc rowSpan="4">
                  <a:txBody>
                    <a:bodyPr/>
                    <a:lstStyle/>
                    <a:p>
                      <a:pPr marL="0" marR="0" algn="ctr">
                        <a:spcBef>
                          <a:spcPts val="0"/>
                        </a:spcBef>
                        <a:spcAft>
                          <a:spcPts val="0"/>
                        </a:spcAft>
                      </a:pPr>
                      <a:r>
                        <a:rPr lang="en-US" sz="2000" dirty="0">
                          <a:effectLst/>
                          <a:latin typeface="+mj-lt"/>
                        </a:rPr>
                        <a:t>Urban Intersections</a:t>
                      </a:r>
                      <a:endParaRPr lang="en-US" sz="20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l">
                        <a:spcBef>
                          <a:spcPts val="0"/>
                        </a:spcBef>
                        <a:spcAft>
                          <a:spcPts val="0"/>
                        </a:spcAft>
                      </a:pPr>
                      <a:r>
                        <a:rPr lang="en-US" sz="2000" kern="1200" dirty="0">
                          <a:solidFill>
                            <a:schemeClr val="dk1"/>
                          </a:solidFill>
                          <a:effectLst/>
                          <a:latin typeface="+mj-lt"/>
                          <a:ea typeface="Times New Roman" panose="02020603050405020304" pitchFamily="18" charset="0"/>
                          <a:cs typeface="Times New Roman" panose="02020603050405020304" pitchFamily="18" charset="0"/>
                        </a:rPr>
                        <a:t>Urban 3-leg STOP controlled (U3ST)</a:t>
                      </a:r>
                    </a:p>
                  </a:txBody>
                  <a:tcPr marL="68580" marR="68580" marT="0" marB="0" anchor="ctr"/>
                </a:tc>
                <a:tc rowSpan="4">
                  <a:txBody>
                    <a:bodyPr/>
                    <a:lstStyle/>
                    <a:p>
                      <a:pPr marL="0" marR="0" algn="ctr">
                        <a:spcBef>
                          <a:spcPts val="0"/>
                        </a:spcBef>
                        <a:spcAft>
                          <a:spcPts val="0"/>
                        </a:spcAft>
                      </a:pPr>
                      <a:r>
                        <a:rPr lang="en-US" sz="2000" kern="1200" dirty="0">
                          <a:solidFill>
                            <a:schemeClr val="dk1"/>
                          </a:solidFill>
                          <a:effectLst/>
                          <a:latin typeface="+mj-lt"/>
                          <a:cs typeface="Times New Roman" panose="02020603050405020304" pitchFamily="18" charset="0"/>
                        </a:rPr>
                        <a:t>MVPLN</a:t>
                      </a:r>
                      <a:endParaRPr lang="en-US" sz="2000" kern="1200" dirty="0">
                        <a:solidFill>
                          <a:schemeClr val="dk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1405198573"/>
                  </a:ext>
                </a:extLst>
              </a:tr>
              <a:tr h="382693">
                <a:tc vMerge="1">
                  <a:txBody>
                    <a:bodyPr/>
                    <a:lstStyle/>
                    <a:p>
                      <a:endParaRPr lang="en-US"/>
                    </a:p>
                  </a:txBody>
                  <a:tcPr/>
                </a:tc>
                <a:tc>
                  <a:txBody>
                    <a:bodyPr/>
                    <a:lstStyle/>
                    <a:p>
                      <a:pPr marL="0" marR="0" algn="l">
                        <a:spcBef>
                          <a:spcPts val="0"/>
                        </a:spcBef>
                        <a:spcAft>
                          <a:spcPts val="0"/>
                        </a:spcAft>
                      </a:pPr>
                      <a:r>
                        <a:rPr lang="en-US" sz="2000" kern="1200" dirty="0">
                          <a:solidFill>
                            <a:schemeClr val="dk1"/>
                          </a:solidFill>
                          <a:effectLst/>
                          <a:latin typeface="+mj-lt"/>
                          <a:ea typeface="Times New Roman" panose="02020603050405020304" pitchFamily="18" charset="0"/>
                          <a:cs typeface="Times New Roman" panose="02020603050405020304" pitchFamily="18" charset="0"/>
                        </a:rPr>
                        <a:t>Urban 4-leg STOP controlled (U4ST)</a:t>
                      </a:r>
                    </a:p>
                  </a:txBody>
                  <a:tcPr marL="68580" marR="68580" marT="0" marB="0" anchor="ctr"/>
                </a:tc>
                <a:tc vMerge="1">
                  <a:txBody>
                    <a:bodyPr/>
                    <a:lstStyle/>
                    <a:p>
                      <a:endParaRPr lang="en-US"/>
                    </a:p>
                  </a:txBody>
                  <a:tcPr/>
                </a:tc>
                <a:extLst>
                  <a:ext uri="{0D108BD9-81ED-4DB2-BD59-A6C34878D82A}">
                    <a16:rowId xmlns:a16="http://schemas.microsoft.com/office/drawing/2014/main" val="4046445388"/>
                  </a:ext>
                </a:extLst>
              </a:tr>
              <a:tr h="382693">
                <a:tc vMerge="1">
                  <a:txBody>
                    <a:bodyPr/>
                    <a:lstStyle/>
                    <a:p>
                      <a:endParaRPr lang="en-US"/>
                    </a:p>
                  </a:txBody>
                  <a:tcPr/>
                </a:tc>
                <a:tc>
                  <a:txBody>
                    <a:bodyPr/>
                    <a:lstStyle/>
                    <a:p>
                      <a:pPr marL="0" marR="0" algn="l">
                        <a:spcBef>
                          <a:spcPts val="0"/>
                        </a:spcBef>
                        <a:spcAft>
                          <a:spcPts val="0"/>
                        </a:spcAft>
                      </a:pPr>
                      <a:r>
                        <a:rPr lang="en-US" sz="2000" kern="1200" dirty="0">
                          <a:solidFill>
                            <a:schemeClr val="dk1"/>
                          </a:solidFill>
                          <a:effectLst/>
                          <a:latin typeface="+mj-lt"/>
                          <a:ea typeface="Times New Roman" panose="02020603050405020304" pitchFamily="18" charset="0"/>
                          <a:cs typeface="Times New Roman" panose="02020603050405020304" pitchFamily="18" charset="0"/>
                        </a:rPr>
                        <a:t>Urban 3-leg signalized (U3SG)</a:t>
                      </a:r>
                    </a:p>
                  </a:txBody>
                  <a:tcPr marL="68580" marR="68580" marT="0" marB="0" anchor="ctr"/>
                </a:tc>
                <a:tc vMerge="1">
                  <a:txBody>
                    <a:bodyPr/>
                    <a:lstStyle/>
                    <a:p>
                      <a:endParaRPr lang="en-US"/>
                    </a:p>
                  </a:txBody>
                  <a:tcPr/>
                </a:tc>
                <a:extLst>
                  <a:ext uri="{0D108BD9-81ED-4DB2-BD59-A6C34878D82A}">
                    <a16:rowId xmlns:a16="http://schemas.microsoft.com/office/drawing/2014/main" val="1371053156"/>
                  </a:ext>
                </a:extLst>
              </a:tr>
              <a:tr h="382693">
                <a:tc vMerge="1">
                  <a:txBody>
                    <a:bodyPr/>
                    <a:lstStyle/>
                    <a:p>
                      <a:endParaRPr lang="en-US"/>
                    </a:p>
                  </a:txBody>
                  <a:tcPr/>
                </a:tc>
                <a:tc>
                  <a:txBody>
                    <a:bodyPr/>
                    <a:lstStyle/>
                    <a:p>
                      <a:pPr marL="0" marR="0" algn="l">
                        <a:spcBef>
                          <a:spcPts val="0"/>
                        </a:spcBef>
                        <a:spcAft>
                          <a:spcPts val="0"/>
                        </a:spcAft>
                      </a:pPr>
                      <a:r>
                        <a:rPr lang="en-US" sz="2000" kern="1200" dirty="0">
                          <a:solidFill>
                            <a:schemeClr val="dk1"/>
                          </a:solidFill>
                          <a:effectLst/>
                          <a:latin typeface="+mj-lt"/>
                          <a:ea typeface="Times New Roman" panose="02020603050405020304" pitchFamily="18" charset="0"/>
                          <a:cs typeface="Times New Roman" panose="02020603050405020304" pitchFamily="18" charset="0"/>
                        </a:rPr>
                        <a:t>Urban 4-leg signalized (U4SG)</a:t>
                      </a:r>
                    </a:p>
                  </a:txBody>
                  <a:tcPr marL="68580" marR="68580" marT="0" marB="0" anchor="ctr"/>
                </a:tc>
                <a:tc vMerge="1">
                  <a:txBody>
                    <a:bodyPr/>
                    <a:lstStyle/>
                    <a:p>
                      <a:endParaRPr lang="en-US"/>
                    </a:p>
                  </a:txBody>
                  <a:tcPr/>
                </a:tc>
                <a:extLst>
                  <a:ext uri="{0D108BD9-81ED-4DB2-BD59-A6C34878D82A}">
                    <a16:rowId xmlns:a16="http://schemas.microsoft.com/office/drawing/2014/main" val="506831730"/>
                  </a:ext>
                </a:extLst>
              </a:tr>
              <a:tr h="382693">
                <a:tc rowSpan="3">
                  <a:txBody>
                    <a:bodyPr/>
                    <a:lstStyle/>
                    <a:p>
                      <a:pPr marL="0" marR="0" algn="ctr">
                        <a:spcBef>
                          <a:spcPts val="0"/>
                        </a:spcBef>
                        <a:spcAft>
                          <a:spcPts val="0"/>
                        </a:spcAft>
                      </a:pPr>
                      <a:r>
                        <a:rPr lang="en-US" sz="2000" dirty="0">
                          <a:effectLst/>
                          <a:latin typeface="+mj-lt"/>
                        </a:rPr>
                        <a:t>Rural Intersections</a:t>
                      </a:r>
                      <a:endParaRPr lang="en-US" sz="2000" dirty="0">
                        <a:effectLst/>
                        <a:latin typeface="+mj-lt"/>
                        <a:ea typeface="Calibri" panose="020F0502020204030204" pitchFamily="34" charset="0"/>
                        <a:cs typeface="Times New Roman" panose="02020603050405020304" pitchFamily="18" charset="0"/>
                      </a:endParaRPr>
                    </a:p>
                  </a:txBody>
                  <a:tcPr marL="38961" marR="38961" marT="0" marB="0" anchor="ctr"/>
                </a:tc>
                <a:tc>
                  <a:txBody>
                    <a:bodyPr/>
                    <a:lstStyle/>
                    <a:p>
                      <a:pPr marL="0" marR="0" algn="l">
                        <a:spcBef>
                          <a:spcPts val="0"/>
                        </a:spcBef>
                        <a:spcAft>
                          <a:spcPts val="0"/>
                        </a:spcAft>
                      </a:pPr>
                      <a:r>
                        <a:rPr lang="en-US" sz="2000" kern="1200" dirty="0">
                          <a:solidFill>
                            <a:schemeClr val="dk1"/>
                          </a:solidFill>
                          <a:effectLst/>
                          <a:latin typeface="+mj-lt"/>
                          <a:ea typeface="Times New Roman" panose="02020603050405020304" pitchFamily="18" charset="0"/>
                          <a:cs typeface="Times New Roman" panose="02020603050405020304" pitchFamily="18" charset="0"/>
                        </a:rPr>
                        <a:t>Rural 3-leg STOP controlled (R3ST)</a:t>
                      </a:r>
                    </a:p>
                  </a:txBody>
                  <a:tcPr marL="68580" marR="68580" marT="0" marB="0" anchor="ctr"/>
                </a:tc>
                <a:tc rowSpan="3">
                  <a:txBody>
                    <a:bodyPr/>
                    <a:lstStyle/>
                    <a:p>
                      <a:pPr marL="0" marR="0" algn="ctr">
                        <a:spcBef>
                          <a:spcPts val="0"/>
                        </a:spcBef>
                        <a:spcAft>
                          <a:spcPts val="0"/>
                        </a:spcAft>
                      </a:pPr>
                      <a:r>
                        <a:rPr lang="en-US" sz="2000" kern="1200" dirty="0">
                          <a:solidFill>
                            <a:schemeClr val="dk1"/>
                          </a:solidFill>
                          <a:effectLst/>
                          <a:latin typeface="+mj-lt"/>
                          <a:cs typeface="Times New Roman" panose="02020603050405020304" pitchFamily="18" charset="0"/>
                        </a:rPr>
                        <a:t>NB-OPFS</a:t>
                      </a:r>
                      <a:endParaRPr lang="en-US" sz="2000" kern="1200" dirty="0">
                        <a:solidFill>
                          <a:schemeClr val="dk1"/>
                        </a:solidFill>
                        <a:effectLst/>
                        <a:latin typeface="+mj-lt"/>
                        <a:ea typeface="Calibri" panose="020F0502020204030204" pitchFamily="34" charset="0"/>
                        <a:cs typeface="Times New Roman" panose="02020603050405020304" pitchFamily="18" charset="0"/>
                      </a:endParaRPr>
                    </a:p>
                  </a:txBody>
                  <a:tcPr marL="38961" marR="38961" marT="0" marB="0" anchor="ctr"/>
                </a:tc>
                <a:extLst>
                  <a:ext uri="{0D108BD9-81ED-4DB2-BD59-A6C34878D82A}">
                    <a16:rowId xmlns:a16="http://schemas.microsoft.com/office/drawing/2014/main" val="2424692273"/>
                  </a:ext>
                </a:extLst>
              </a:tr>
              <a:tr h="382693">
                <a:tc vMerge="1">
                  <a:txBody>
                    <a:bodyPr/>
                    <a:lstStyle/>
                    <a:p>
                      <a:endParaRPr lang="en-US"/>
                    </a:p>
                  </a:txBody>
                  <a:tcPr/>
                </a:tc>
                <a:tc>
                  <a:txBody>
                    <a:bodyPr/>
                    <a:lstStyle/>
                    <a:p>
                      <a:pPr marL="0" marR="0" algn="l">
                        <a:spcBef>
                          <a:spcPts val="0"/>
                        </a:spcBef>
                        <a:spcAft>
                          <a:spcPts val="0"/>
                        </a:spcAft>
                      </a:pPr>
                      <a:r>
                        <a:rPr lang="en-US" sz="2000" kern="1200" dirty="0">
                          <a:solidFill>
                            <a:schemeClr val="dk1"/>
                          </a:solidFill>
                          <a:effectLst/>
                          <a:latin typeface="+mj-lt"/>
                          <a:ea typeface="Times New Roman" panose="02020603050405020304" pitchFamily="18" charset="0"/>
                          <a:cs typeface="Times New Roman" panose="02020603050405020304" pitchFamily="18" charset="0"/>
                        </a:rPr>
                        <a:t>Rural 4-leg STOP controlled (R4ST)</a:t>
                      </a:r>
                    </a:p>
                  </a:txBody>
                  <a:tcPr marL="68580" marR="68580" marT="0" marB="0" anchor="ctr"/>
                </a:tc>
                <a:tc vMerge="1">
                  <a:txBody>
                    <a:bodyPr/>
                    <a:lstStyle/>
                    <a:p>
                      <a:endParaRPr lang="en-US"/>
                    </a:p>
                  </a:txBody>
                  <a:tcPr/>
                </a:tc>
                <a:extLst>
                  <a:ext uri="{0D108BD9-81ED-4DB2-BD59-A6C34878D82A}">
                    <a16:rowId xmlns:a16="http://schemas.microsoft.com/office/drawing/2014/main" val="759724062"/>
                  </a:ext>
                </a:extLst>
              </a:tr>
              <a:tr h="382693">
                <a:tc vMerge="1">
                  <a:txBody>
                    <a:bodyPr/>
                    <a:lstStyle/>
                    <a:p>
                      <a:endParaRPr lang="en-US"/>
                    </a:p>
                  </a:txBody>
                  <a:tcPr/>
                </a:tc>
                <a:tc>
                  <a:txBody>
                    <a:bodyPr/>
                    <a:lstStyle/>
                    <a:p>
                      <a:pPr marL="0" marR="0" algn="l">
                        <a:spcBef>
                          <a:spcPts val="0"/>
                        </a:spcBef>
                        <a:spcAft>
                          <a:spcPts val="0"/>
                        </a:spcAft>
                      </a:pPr>
                      <a:r>
                        <a:rPr lang="en-US" sz="2000" dirty="0">
                          <a:effectLst/>
                          <a:latin typeface="+mj-lt"/>
                          <a:ea typeface="Times New Roman" panose="02020603050405020304" pitchFamily="18" charset="0"/>
                          <a:cs typeface="Times New Roman" panose="02020603050405020304" pitchFamily="18" charset="0"/>
                        </a:rPr>
                        <a:t>Rural 4-leg signalized (R4SG)</a:t>
                      </a:r>
                    </a:p>
                  </a:txBody>
                  <a:tcPr marL="68580" marR="68580" marT="0" marB="0" anchor="ctr"/>
                </a:tc>
                <a:tc vMerge="1">
                  <a:txBody>
                    <a:bodyPr/>
                    <a:lstStyle/>
                    <a:p>
                      <a:endParaRPr lang="en-US"/>
                    </a:p>
                  </a:txBody>
                  <a:tcPr/>
                </a:tc>
                <a:extLst>
                  <a:ext uri="{0D108BD9-81ED-4DB2-BD59-A6C34878D82A}">
                    <a16:rowId xmlns:a16="http://schemas.microsoft.com/office/drawing/2014/main" val="436095254"/>
                  </a:ext>
                </a:extLst>
              </a:tr>
            </a:tbl>
          </a:graphicData>
        </a:graphic>
      </p:graphicFrame>
      <p:sp>
        <p:nvSpPr>
          <p:cNvPr id="3" name="Footer Placeholder 2">
            <a:extLst>
              <a:ext uri="{FF2B5EF4-FFF2-40B4-BE49-F238E27FC236}">
                <a16:creationId xmlns:a16="http://schemas.microsoft.com/office/drawing/2014/main" id="{DE679FEC-8F65-5A47-211C-520B6E077099}"/>
              </a:ext>
            </a:extLst>
          </p:cNvPr>
          <p:cNvSpPr>
            <a:spLocks noGrp="1"/>
          </p:cNvSpPr>
          <p:nvPr>
            <p:ph type="ftr" sz="quarter" idx="11"/>
          </p:nvPr>
        </p:nvSpPr>
        <p:spPr/>
        <p:txBody>
          <a:bodyPr/>
          <a:lstStyle/>
          <a:p>
            <a:r>
              <a:rPr lang="en-US" dirty="0"/>
              <a:t>Project Final Presentation </a:t>
            </a:r>
          </a:p>
        </p:txBody>
      </p:sp>
      <p:sp>
        <p:nvSpPr>
          <p:cNvPr id="9" name="Slide Number Placeholder 8">
            <a:extLst>
              <a:ext uri="{FF2B5EF4-FFF2-40B4-BE49-F238E27FC236}">
                <a16:creationId xmlns:a16="http://schemas.microsoft.com/office/drawing/2014/main" id="{A4FD41E1-18E2-7FA6-8A1C-738DB49592D2}"/>
              </a:ext>
            </a:extLst>
          </p:cNvPr>
          <p:cNvSpPr>
            <a:spLocks noGrp="1"/>
          </p:cNvSpPr>
          <p:nvPr>
            <p:ph type="sldNum" sz="quarter" idx="12"/>
          </p:nvPr>
        </p:nvSpPr>
        <p:spPr/>
        <p:txBody>
          <a:bodyPr/>
          <a:lstStyle/>
          <a:p>
            <a:fld id="{576012C1-3069-4AF3-BCE3-B426AE9E1E23}" type="slidenum">
              <a:rPr lang="en-US" smtClean="0"/>
              <a:pPr/>
              <a:t>36</a:t>
            </a:fld>
            <a:endParaRPr lang="en-US" dirty="0"/>
          </a:p>
        </p:txBody>
      </p:sp>
    </p:spTree>
    <p:extLst>
      <p:ext uri="{BB962C8B-B14F-4D97-AF65-F5344CB8AC3E}">
        <p14:creationId xmlns:p14="http://schemas.microsoft.com/office/powerpoint/2010/main" val="21984283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3A43-5CAD-A8C9-3577-CDF03A6732BD}"/>
              </a:ext>
            </a:extLst>
          </p:cNvPr>
          <p:cNvSpPr>
            <a:spLocks noGrp="1"/>
          </p:cNvSpPr>
          <p:nvPr>
            <p:ph type="title"/>
          </p:nvPr>
        </p:nvSpPr>
        <p:spPr/>
        <p:txBody>
          <a:bodyPr/>
          <a:lstStyle/>
          <a:p>
            <a:r>
              <a:rPr lang="en-US" dirty="0"/>
              <a:t>Final Report</a:t>
            </a:r>
          </a:p>
        </p:txBody>
      </p:sp>
      <p:graphicFrame>
        <p:nvGraphicFramePr>
          <p:cNvPr id="10" name="Content Placeholder 2">
            <a:extLst>
              <a:ext uri="{FF2B5EF4-FFF2-40B4-BE49-F238E27FC236}">
                <a16:creationId xmlns:a16="http://schemas.microsoft.com/office/drawing/2014/main" id="{0766E6C1-EF81-5A56-64BB-4833DB7E4053}"/>
              </a:ext>
            </a:extLst>
          </p:cNvPr>
          <p:cNvGraphicFramePr>
            <a:graphicFrameLocks noGrp="1"/>
          </p:cNvGraphicFramePr>
          <p:nvPr>
            <p:ph idx="1"/>
            <p:extLst>
              <p:ext uri="{D42A27DB-BD31-4B8C-83A1-F6EECF244321}">
                <p14:modId xmlns:p14="http://schemas.microsoft.com/office/powerpoint/2010/main" val="3472215365"/>
              </p:ext>
            </p:extLst>
          </p:nvPr>
        </p:nvGraphicFramePr>
        <p:xfrm>
          <a:off x="1354666" y="2209800"/>
          <a:ext cx="10212812"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1AA151FB-86F9-6676-F536-34EEF353CE4D}"/>
              </a:ext>
            </a:extLst>
          </p:cNvPr>
          <p:cNvSpPr>
            <a:spLocks noGrp="1"/>
          </p:cNvSpPr>
          <p:nvPr>
            <p:ph type="ftr" sz="quarter" idx="11"/>
          </p:nvPr>
        </p:nvSpPr>
        <p:spPr/>
        <p:txBody>
          <a:bodyPr/>
          <a:lstStyle/>
          <a:p>
            <a:r>
              <a:rPr lang="en-US" dirty="0"/>
              <a:t>Project Final Presentation </a:t>
            </a:r>
          </a:p>
        </p:txBody>
      </p:sp>
      <p:sp>
        <p:nvSpPr>
          <p:cNvPr id="8" name="Slide Number Placeholder 7">
            <a:extLst>
              <a:ext uri="{FF2B5EF4-FFF2-40B4-BE49-F238E27FC236}">
                <a16:creationId xmlns:a16="http://schemas.microsoft.com/office/drawing/2014/main" id="{83D09202-BCB1-3CC5-CBE1-3DE0920815B2}"/>
              </a:ext>
            </a:extLst>
          </p:cNvPr>
          <p:cNvSpPr>
            <a:spLocks noGrp="1"/>
          </p:cNvSpPr>
          <p:nvPr>
            <p:ph type="sldNum" sz="quarter" idx="12"/>
          </p:nvPr>
        </p:nvSpPr>
        <p:spPr/>
        <p:txBody>
          <a:bodyPr/>
          <a:lstStyle/>
          <a:p>
            <a:fld id="{576012C1-3069-4AF3-BCE3-B426AE9E1E23}" type="slidenum">
              <a:rPr lang="en-US" smtClean="0"/>
              <a:pPr/>
              <a:t>37</a:t>
            </a:fld>
            <a:endParaRPr lang="en-US" dirty="0"/>
          </a:p>
        </p:txBody>
      </p:sp>
      <p:sp>
        <p:nvSpPr>
          <p:cNvPr id="9" name="Content Placeholder 2">
            <a:extLst>
              <a:ext uri="{FF2B5EF4-FFF2-40B4-BE49-F238E27FC236}">
                <a16:creationId xmlns:a16="http://schemas.microsoft.com/office/drawing/2014/main" id="{1D77C5DD-13ED-F84F-5D19-9F965DCEF3CA}"/>
              </a:ext>
            </a:extLst>
          </p:cNvPr>
          <p:cNvSpPr txBox="1">
            <a:spLocks/>
          </p:cNvSpPr>
          <p:nvPr/>
        </p:nvSpPr>
        <p:spPr>
          <a:xfrm>
            <a:off x="1261872" y="1828800"/>
            <a:ext cx="9692640" cy="982133"/>
          </a:xfrm>
          <a:prstGeom prst="rect">
            <a:avLst/>
          </a:prstGeom>
        </p:spPr>
        <p:txBody>
          <a:bodyPr vert="horz" lIns="91440" tIns="45720" rIns="91440" bIns="45720" rtlCol="0">
            <a:normAutofit/>
          </a:bodyPr>
          <a:lstStyle>
            <a:lvl1pPr marL="342900" indent="-342900" algn="l" defTabSz="914400" rtl="0" eaLnBrk="1" latinLnBrk="0" hangingPunct="1">
              <a:lnSpc>
                <a:spcPct val="114000"/>
              </a:lnSpc>
              <a:spcBef>
                <a:spcPts val="0"/>
              </a:spcBef>
              <a:spcAft>
                <a:spcPts val="0"/>
              </a:spcAft>
              <a:buClr>
                <a:schemeClr val="accent1"/>
              </a:buClr>
              <a:buSzPct val="80000"/>
              <a:buFont typeface="Wingdings" panose="05000000000000000000" pitchFamily="2" charset="2"/>
              <a:buChar char="q"/>
              <a:defRPr sz="2400" kern="1200" spc="10" baseline="0">
                <a:solidFill>
                  <a:schemeClr val="tx1"/>
                </a:solidFill>
                <a:latin typeface="+mn-lt"/>
                <a:ea typeface="+mn-ea"/>
                <a:cs typeface="+mn-cs"/>
              </a:defRPr>
            </a:lvl1pPr>
            <a:lvl2pPr marL="457200" indent="-182880" algn="l" defTabSz="914400" rtl="0" eaLnBrk="1" latinLnBrk="0" hangingPunct="1">
              <a:lnSpc>
                <a:spcPct val="114000"/>
              </a:lnSpc>
              <a:spcBef>
                <a:spcPts val="0"/>
              </a:spcBef>
              <a:spcAft>
                <a:spcPts val="0"/>
              </a:spcAft>
              <a:buClr>
                <a:schemeClr val="accent1"/>
              </a:buClr>
              <a:buFont typeface="Wingdings" panose="05000000000000000000" pitchFamily="2" charset="2"/>
              <a:buChar char="Ø"/>
              <a:defRPr sz="22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114000"/>
              </a:lnSpc>
              <a:spcBef>
                <a:spcPts val="0"/>
              </a:spcBef>
              <a:spcAft>
                <a:spcPts val="0"/>
              </a:spcAft>
              <a:buClr>
                <a:schemeClr val="accent1"/>
              </a:buClr>
              <a:buFont typeface="Wingdings" panose="05000000000000000000" pitchFamily="2" charset="2"/>
              <a:buChar char="§"/>
              <a:defRPr sz="20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114000"/>
              </a:lnSpc>
              <a:spcBef>
                <a:spcPts val="0"/>
              </a:spcBef>
              <a:spcAft>
                <a:spcPts val="0"/>
              </a:spcAft>
              <a:buClr>
                <a:schemeClr val="accent1"/>
              </a:buClr>
              <a:buFont typeface="Wingdings 2" pitchFamily="18" charset="2"/>
              <a:buChar char=""/>
              <a:defRPr sz="18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114000"/>
              </a:lnSpc>
              <a:spcBef>
                <a:spcPts val="0"/>
              </a:spcBef>
              <a:spcAft>
                <a:spcPts val="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Chapter 6: Model Parameters</a:t>
            </a:r>
          </a:p>
        </p:txBody>
      </p:sp>
    </p:spTree>
    <p:extLst>
      <p:ext uri="{BB962C8B-B14F-4D97-AF65-F5344CB8AC3E}">
        <p14:creationId xmlns:p14="http://schemas.microsoft.com/office/powerpoint/2010/main" val="122709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8457-C1EF-7975-7C4D-16A6D57C202C}"/>
              </a:ext>
            </a:extLst>
          </p:cNvPr>
          <p:cNvSpPr>
            <a:spLocks noGrp="1"/>
          </p:cNvSpPr>
          <p:nvPr>
            <p:ph type="title"/>
          </p:nvPr>
        </p:nvSpPr>
        <p:spPr/>
        <p:txBody>
          <a:bodyPr/>
          <a:lstStyle/>
          <a:p>
            <a:r>
              <a:rPr lang="en-US" dirty="0"/>
              <a:t>Excel Spreadsheet Tools</a:t>
            </a:r>
          </a:p>
        </p:txBody>
      </p:sp>
      <p:sp>
        <p:nvSpPr>
          <p:cNvPr id="3" name="Content Placeholder 2">
            <a:extLst>
              <a:ext uri="{FF2B5EF4-FFF2-40B4-BE49-F238E27FC236}">
                <a16:creationId xmlns:a16="http://schemas.microsoft.com/office/drawing/2014/main" id="{B80C9ED2-46F8-A54C-E9F9-A60DE44067BC}"/>
              </a:ext>
            </a:extLst>
          </p:cNvPr>
          <p:cNvSpPr>
            <a:spLocks noGrp="1"/>
          </p:cNvSpPr>
          <p:nvPr>
            <p:ph idx="1"/>
          </p:nvPr>
        </p:nvSpPr>
        <p:spPr/>
        <p:txBody>
          <a:bodyPr>
            <a:normAutofit/>
          </a:bodyPr>
          <a:lstStyle/>
          <a:p>
            <a:r>
              <a:rPr lang="en-US" sz="2800" dirty="0"/>
              <a:t>To aid the practitioners in implementing the new models the research team developed three excel spreadsheet tools including: </a:t>
            </a:r>
            <a:endParaRPr lang="en-US" sz="2800" b="1" dirty="0"/>
          </a:p>
          <a:p>
            <a:pPr lvl="1"/>
            <a:r>
              <a:rPr lang="en-US" sz="2400" dirty="0"/>
              <a:t> </a:t>
            </a:r>
            <a:r>
              <a:rPr lang="en-US" sz="2400" b="1" dirty="0"/>
              <a:t>22-49 Spreadsheet Tool without Calibration, </a:t>
            </a:r>
          </a:p>
          <a:p>
            <a:pPr lvl="1"/>
            <a:r>
              <a:rPr lang="en-US" sz="2400" b="1" dirty="0"/>
              <a:t>22-49 Spreadsheet Tool with Calibration, and </a:t>
            </a:r>
          </a:p>
          <a:p>
            <a:pPr lvl="1"/>
            <a:r>
              <a:rPr lang="en-US" sz="2400" b="1" dirty="0"/>
              <a:t>22-49 Data Input and Prediction Tool</a:t>
            </a:r>
          </a:p>
        </p:txBody>
      </p:sp>
      <p:sp>
        <p:nvSpPr>
          <p:cNvPr id="7" name="Footer Placeholder 6">
            <a:extLst>
              <a:ext uri="{FF2B5EF4-FFF2-40B4-BE49-F238E27FC236}">
                <a16:creationId xmlns:a16="http://schemas.microsoft.com/office/drawing/2014/main" id="{C18490F1-B933-2FD4-BFD5-37BC3E807C7E}"/>
              </a:ext>
            </a:extLst>
          </p:cNvPr>
          <p:cNvSpPr>
            <a:spLocks noGrp="1"/>
          </p:cNvSpPr>
          <p:nvPr>
            <p:ph type="ftr" sz="quarter" idx="11"/>
          </p:nvPr>
        </p:nvSpPr>
        <p:spPr/>
        <p:txBody>
          <a:bodyPr/>
          <a:lstStyle/>
          <a:p>
            <a:r>
              <a:rPr lang="en-US" dirty="0"/>
              <a:t>Project Final Presentation </a:t>
            </a:r>
          </a:p>
        </p:txBody>
      </p:sp>
      <p:sp>
        <p:nvSpPr>
          <p:cNvPr id="9" name="Slide Number Placeholder 8">
            <a:extLst>
              <a:ext uri="{FF2B5EF4-FFF2-40B4-BE49-F238E27FC236}">
                <a16:creationId xmlns:a16="http://schemas.microsoft.com/office/drawing/2014/main" id="{B3C4D3DF-EA1C-9EF4-A856-DD8C5AA04D18}"/>
              </a:ext>
            </a:extLst>
          </p:cNvPr>
          <p:cNvSpPr>
            <a:spLocks noGrp="1"/>
          </p:cNvSpPr>
          <p:nvPr>
            <p:ph type="sldNum" sz="quarter" idx="12"/>
          </p:nvPr>
        </p:nvSpPr>
        <p:spPr/>
        <p:txBody>
          <a:bodyPr/>
          <a:lstStyle/>
          <a:p>
            <a:fld id="{576012C1-3069-4AF3-BCE3-B426AE9E1E23}" type="slidenum">
              <a:rPr lang="en-US" smtClean="0"/>
              <a:pPr/>
              <a:t>38</a:t>
            </a:fld>
            <a:endParaRPr lang="en-US" dirty="0"/>
          </a:p>
        </p:txBody>
      </p:sp>
    </p:spTree>
    <p:extLst>
      <p:ext uri="{BB962C8B-B14F-4D97-AF65-F5344CB8AC3E}">
        <p14:creationId xmlns:p14="http://schemas.microsoft.com/office/powerpoint/2010/main" val="3217173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8457-C1EF-7975-7C4D-16A6D57C202C}"/>
              </a:ext>
            </a:extLst>
          </p:cNvPr>
          <p:cNvSpPr>
            <a:spLocks noGrp="1"/>
          </p:cNvSpPr>
          <p:nvPr>
            <p:ph type="title"/>
          </p:nvPr>
        </p:nvSpPr>
        <p:spPr>
          <a:xfrm>
            <a:off x="718874" y="677863"/>
            <a:ext cx="4534047" cy="1325562"/>
          </a:xfrm>
        </p:spPr>
        <p:txBody>
          <a:bodyPr>
            <a:normAutofit/>
          </a:bodyPr>
          <a:lstStyle/>
          <a:p>
            <a:r>
              <a:rPr lang="en-US" sz="4100" dirty="0"/>
              <a:t>Excel Spreadsheet Tools</a:t>
            </a:r>
          </a:p>
        </p:txBody>
      </p:sp>
      <p:sp>
        <p:nvSpPr>
          <p:cNvPr id="3" name="Content Placeholder 2">
            <a:extLst>
              <a:ext uri="{FF2B5EF4-FFF2-40B4-BE49-F238E27FC236}">
                <a16:creationId xmlns:a16="http://schemas.microsoft.com/office/drawing/2014/main" id="{B80C9ED2-46F8-A54C-E9F9-A60DE44067BC}"/>
              </a:ext>
            </a:extLst>
          </p:cNvPr>
          <p:cNvSpPr>
            <a:spLocks noGrp="1"/>
          </p:cNvSpPr>
          <p:nvPr>
            <p:ph idx="1"/>
          </p:nvPr>
        </p:nvSpPr>
        <p:spPr>
          <a:xfrm>
            <a:off x="718874" y="2325158"/>
            <a:ext cx="4534048" cy="3854979"/>
          </a:xfrm>
        </p:spPr>
        <p:txBody>
          <a:bodyPr>
            <a:normAutofit/>
          </a:bodyPr>
          <a:lstStyle/>
          <a:p>
            <a:pPr marL="0" marR="0">
              <a:spcBef>
                <a:spcPts val="0"/>
              </a:spcBef>
              <a:spcAft>
                <a:spcPts val="600"/>
              </a:spcAft>
            </a:pPr>
            <a:r>
              <a:rPr lang="en-US" b="1" dirty="0">
                <a:latin typeface="+mj-lt"/>
              </a:rPr>
              <a:t>22-49 Spreadsheet Tool without Calibration:</a:t>
            </a:r>
          </a:p>
          <a:p>
            <a:pPr marL="114300" lvl="1">
              <a:spcAft>
                <a:spcPts val="600"/>
              </a:spcAft>
            </a:pPr>
            <a:r>
              <a:rPr lang="en-US" dirty="0">
                <a:latin typeface="+mj-lt"/>
                <a:ea typeface="Calibri" panose="020F0502020204030204" pitchFamily="34" charset="0"/>
                <a:cs typeface="Times New Roman" panose="02020603050405020304" pitchFamily="18" charset="0"/>
              </a:rPr>
              <a:t>P</a:t>
            </a:r>
            <a:r>
              <a:rPr lang="en-US" dirty="0">
                <a:effectLst/>
                <a:latin typeface="+mj-lt"/>
                <a:ea typeface="Calibri" panose="020F0502020204030204" pitchFamily="34" charset="0"/>
                <a:cs typeface="Times New Roman" panose="02020603050405020304" pitchFamily="18" charset="0"/>
              </a:rPr>
              <a:t>rovides predictions for the user provided data directly without considering calibration. </a:t>
            </a:r>
          </a:p>
          <a:p>
            <a:pPr marL="0" marR="0" indent="0">
              <a:spcBef>
                <a:spcPts val="0"/>
              </a:spcBef>
              <a:spcAft>
                <a:spcPts val="600"/>
              </a:spcAft>
              <a:buNone/>
            </a:pPr>
            <a:endParaRPr lang="en-US" dirty="0">
              <a:effectLst/>
              <a:latin typeface="+mj-lt"/>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F5980B33-2B35-7A11-C27D-0999AD21BA04}"/>
              </a:ext>
            </a:extLst>
          </p:cNvPr>
          <p:cNvPicPr>
            <a:picLocks noChangeAspect="1"/>
          </p:cNvPicPr>
          <p:nvPr/>
        </p:nvPicPr>
        <p:blipFill>
          <a:blip r:embed="rId2"/>
          <a:stretch>
            <a:fillRect/>
          </a:stretch>
        </p:blipFill>
        <p:spPr>
          <a:xfrm>
            <a:off x="5633157" y="1383929"/>
            <a:ext cx="5209989" cy="4951986"/>
          </a:xfrm>
          <a:prstGeom prst="rect">
            <a:avLst/>
          </a:prstGeom>
        </p:spPr>
      </p:pic>
      <p:sp>
        <p:nvSpPr>
          <p:cNvPr id="8" name="Footer Placeholder 7">
            <a:extLst>
              <a:ext uri="{FF2B5EF4-FFF2-40B4-BE49-F238E27FC236}">
                <a16:creationId xmlns:a16="http://schemas.microsoft.com/office/drawing/2014/main" id="{69C6DAD4-ADCE-D877-EF1F-757AA5712028}"/>
              </a:ext>
            </a:extLst>
          </p:cNvPr>
          <p:cNvSpPr>
            <a:spLocks noGrp="1"/>
          </p:cNvSpPr>
          <p:nvPr>
            <p:ph type="ftr" sz="quarter" idx="11"/>
          </p:nvPr>
        </p:nvSpPr>
        <p:spPr/>
        <p:txBody>
          <a:bodyPr/>
          <a:lstStyle/>
          <a:p>
            <a:r>
              <a:rPr lang="en-US" dirty="0"/>
              <a:t>Project Final Presentation </a:t>
            </a:r>
          </a:p>
        </p:txBody>
      </p:sp>
      <p:sp>
        <p:nvSpPr>
          <p:cNvPr id="10" name="Slide Number Placeholder 9">
            <a:extLst>
              <a:ext uri="{FF2B5EF4-FFF2-40B4-BE49-F238E27FC236}">
                <a16:creationId xmlns:a16="http://schemas.microsoft.com/office/drawing/2014/main" id="{56D6F9DE-27A3-31BD-0D70-B886ABEC1151}"/>
              </a:ext>
            </a:extLst>
          </p:cNvPr>
          <p:cNvSpPr>
            <a:spLocks noGrp="1"/>
          </p:cNvSpPr>
          <p:nvPr>
            <p:ph type="sldNum" sz="quarter" idx="12"/>
          </p:nvPr>
        </p:nvSpPr>
        <p:spPr/>
        <p:txBody>
          <a:bodyPr/>
          <a:lstStyle/>
          <a:p>
            <a:fld id="{576012C1-3069-4AF3-BCE3-B426AE9E1E23}" type="slidenum">
              <a:rPr lang="en-US" smtClean="0"/>
              <a:pPr/>
              <a:t>39</a:t>
            </a:fld>
            <a:endParaRPr lang="en-US" dirty="0"/>
          </a:p>
        </p:txBody>
      </p:sp>
    </p:spTree>
    <p:extLst>
      <p:ext uri="{BB962C8B-B14F-4D97-AF65-F5344CB8AC3E}">
        <p14:creationId xmlns:p14="http://schemas.microsoft.com/office/powerpoint/2010/main" val="221688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5B02C-F1A6-5915-FE33-26533D804F1E}"/>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D5A3DA4D-C168-A65C-1223-AC2C286E81E6}"/>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DA2B8307-A99E-FA21-2C3C-B31B1FBB917C}"/>
              </a:ext>
            </a:extLst>
          </p:cNvPr>
          <p:cNvSpPr>
            <a:spLocks noGrp="1"/>
          </p:cNvSpPr>
          <p:nvPr>
            <p:ph type="ftr" sz="quarter" idx="11"/>
          </p:nvPr>
        </p:nvSpPr>
        <p:spPr/>
        <p:txBody>
          <a:bodyPr/>
          <a:lstStyle/>
          <a:p>
            <a:r>
              <a:rPr lang="en-US" dirty="0"/>
              <a:t>Project Final Presentation </a:t>
            </a:r>
          </a:p>
        </p:txBody>
      </p:sp>
      <p:graphicFrame>
        <p:nvGraphicFramePr>
          <p:cNvPr id="7" name="Content Placeholder 2">
            <a:extLst>
              <a:ext uri="{FF2B5EF4-FFF2-40B4-BE49-F238E27FC236}">
                <a16:creationId xmlns:a16="http://schemas.microsoft.com/office/drawing/2014/main" id="{3CD9616F-D44E-CA15-C041-6ED28907D91F}"/>
              </a:ext>
            </a:extLst>
          </p:cNvPr>
          <p:cNvGraphicFramePr>
            <a:graphicFrameLocks/>
          </p:cNvGraphicFramePr>
          <p:nvPr>
            <p:extLst>
              <p:ext uri="{D42A27DB-BD31-4B8C-83A1-F6EECF244321}">
                <p14:modId xmlns:p14="http://schemas.microsoft.com/office/powerpoint/2010/main" val="3048158388"/>
              </p:ext>
            </p:extLst>
          </p:nvPr>
        </p:nvGraphicFramePr>
        <p:xfrm>
          <a:off x="1262825" y="1820862"/>
          <a:ext cx="96916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Slide Number Placeholder 8">
            <a:extLst>
              <a:ext uri="{FF2B5EF4-FFF2-40B4-BE49-F238E27FC236}">
                <a16:creationId xmlns:a16="http://schemas.microsoft.com/office/drawing/2014/main" id="{FFCB2AA1-42D8-B487-EFE5-27573103095D}"/>
              </a:ext>
            </a:extLst>
          </p:cNvPr>
          <p:cNvSpPr>
            <a:spLocks noGrp="1"/>
          </p:cNvSpPr>
          <p:nvPr>
            <p:ph type="sldNum" sz="quarter" idx="12"/>
          </p:nvPr>
        </p:nvSpPr>
        <p:spPr/>
        <p:txBody>
          <a:bodyPr/>
          <a:lstStyle/>
          <a:p>
            <a:fld id="{576012C1-3069-4AF3-BCE3-B426AE9E1E23}" type="slidenum">
              <a:rPr lang="en-US" smtClean="0"/>
              <a:pPr/>
              <a:t>4</a:t>
            </a:fld>
            <a:endParaRPr lang="en-US" dirty="0"/>
          </a:p>
        </p:txBody>
      </p:sp>
    </p:spTree>
    <p:extLst>
      <p:ext uri="{BB962C8B-B14F-4D97-AF65-F5344CB8AC3E}">
        <p14:creationId xmlns:p14="http://schemas.microsoft.com/office/powerpoint/2010/main" val="39459064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FE91DE0-B625-9B9E-0B69-9A757019F2C8}"/>
              </a:ext>
            </a:extLst>
          </p:cNvPr>
          <p:cNvPicPr>
            <a:picLocks noChangeAspect="1"/>
          </p:cNvPicPr>
          <p:nvPr/>
        </p:nvPicPr>
        <p:blipFill>
          <a:blip r:embed="rId2"/>
          <a:stretch>
            <a:fillRect/>
          </a:stretch>
        </p:blipFill>
        <p:spPr>
          <a:xfrm>
            <a:off x="5409031" y="2348017"/>
            <a:ext cx="5727700" cy="3801167"/>
          </a:xfrm>
          <a:prstGeom prst="rect">
            <a:avLst/>
          </a:prstGeom>
        </p:spPr>
      </p:pic>
      <p:sp>
        <p:nvSpPr>
          <p:cNvPr id="2" name="Title 1">
            <a:extLst>
              <a:ext uri="{FF2B5EF4-FFF2-40B4-BE49-F238E27FC236}">
                <a16:creationId xmlns:a16="http://schemas.microsoft.com/office/drawing/2014/main" id="{ECC38457-C1EF-7975-7C4D-16A6D57C202C}"/>
              </a:ext>
            </a:extLst>
          </p:cNvPr>
          <p:cNvSpPr>
            <a:spLocks noGrp="1"/>
          </p:cNvSpPr>
          <p:nvPr>
            <p:ph type="title"/>
          </p:nvPr>
        </p:nvSpPr>
        <p:spPr>
          <a:xfrm>
            <a:off x="718874" y="677863"/>
            <a:ext cx="7144966" cy="1325562"/>
          </a:xfrm>
        </p:spPr>
        <p:txBody>
          <a:bodyPr>
            <a:normAutofit/>
          </a:bodyPr>
          <a:lstStyle/>
          <a:p>
            <a:r>
              <a:rPr lang="en-US" sz="4100" dirty="0"/>
              <a:t>Excel Spreadsheet Tools</a:t>
            </a:r>
          </a:p>
        </p:txBody>
      </p:sp>
      <p:sp>
        <p:nvSpPr>
          <p:cNvPr id="3" name="Content Placeholder 2">
            <a:extLst>
              <a:ext uri="{FF2B5EF4-FFF2-40B4-BE49-F238E27FC236}">
                <a16:creationId xmlns:a16="http://schemas.microsoft.com/office/drawing/2014/main" id="{B80C9ED2-46F8-A54C-E9F9-A60DE44067BC}"/>
              </a:ext>
            </a:extLst>
          </p:cNvPr>
          <p:cNvSpPr>
            <a:spLocks noGrp="1"/>
          </p:cNvSpPr>
          <p:nvPr>
            <p:ph idx="1"/>
          </p:nvPr>
        </p:nvSpPr>
        <p:spPr>
          <a:xfrm>
            <a:off x="718874" y="2325158"/>
            <a:ext cx="4534048" cy="3854979"/>
          </a:xfrm>
        </p:spPr>
        <p:txBody>
          <a:bodyPr>
            <a:normAutofit/>
          </a:bodyPr>
          <a:lstStyle/>
          <a:p>
            <a:pPr marL="0">
              <a:spcAft>
                <a:spcPts val="600"/>
              </a:spcAft>
            </a:pPr>
            <a:r>
              <a:rPr lang="en-US" b="1" dirty="0">
                <a:latin typeface="+mj-lt"/>
              </a:rPr>
              <a:t>22-49 Spreadsheet Tool with Calibration: </a:t>
            </a:r>
          </a:p>
          <a:p>
            <a:pPr marL="114300" lvl="1">
              <a:spcAft>
                <a:spcPts val="600"/>
              </a:spcAft>
            </a:pPr>
            <a:r>
              <a:rPr lang="en-US" dirty="0">
                <a:latin typeface="+mj-lt"/>
                <a:ea typeface="Calibri" panose="020F0502020204030204" pitchFamily="34" charset="0"/>
                <a:cs typeface="Times New Roman" panose="02020603050405020304" pitchFamily="18" charset="0"/>
              </a:rPr>
              <a:t>P</a:t>
            </a:r>
            <a:r>
              <a:rPr lang="en-US" dirty="0">
                <a:effectLst/>
                <a:latin typeface="+mj-lt"/>
                <a:ea typeface="Calibri" panose="020F0502020204030204" pitchFamily="34" charset="0"/>
                <a:cs typeface="Times New Roman" panose="02020603050405020304" pitchFamily="18" charset="0"/>
              </a:rPr>
              <a:t>rovides predictions for the user provided data while modifying the predictions considering calibration.</a:t>
            </a:r>
          </a:p>
          <a:p>
            <a:pPr marL="0" marR="0" indent="0">
              <a:spcBef>
                <a:spcPts val="0"/>
              </a:spcBef>
              <a:spcAft>
                <a:spcPts val="600"/>
              </a:spcAft>
              <a:buNone/>
            </a:pPr>
            <a:endParaRPr lang="en-US" dirty="0">
              <a:effectLst/>
              <a:latin typeface="+mj-lt"/>
              <a:ea typeface="Calibri" panose="020F0502020204030204" pitchFamily="34" charset="0"/>
              <a:cs typeface="Times New Roman" panose="02020603050405020304" pitchFamily="18" charset="0"/>
            </a:endParaRPr>
          </a:p>
        </p:txBody>
      </p:sp>
      <p:sp>
        <p:nvSpPr>
          <p:cNvPr id="7" name="Footer Placeholder 6">
            <a:extLst>
              <a:ext uri="{FF2B5EF4-FFF2-40B4-BE49-F238E27FC236}">
                <a16:creationId xmlns:a16="http://schemas.microsoft.com/office/drawing/2014/main" id="{8876900D-02CE-6A5A-E425-7A8D8CCE88FD}"/>
              </a:ext>
            </a:extLst>
          </p:cNvPr>
          <p:cNvSpPr>
            <a:spLocks noGrp="1"/>
          </p:cNvSpPr>
          <p:nvPr>
            <p:ph type="ftr" sz="quarter" idx="11"/>
          </p:nvPr>
        </p:nvSpPr>
        <p:spPr/>
        <p:txBody>
          <a:bodyPr/>
          <a:lstStyle/>
          <a:p>
            <a:r>
              <a:rPr lang="en-US" dirty="0"/>
              <a:t>Project Final Presentation </a:t>
            </a:r>
          </a:p>
        </p:txBody>
      </p:sp>
      <p:sp>
        <p:nvSpPr>
          <p:cNvPr id="10" name="Slide Number Placeholder 9">
            <a:extLst>
              <a:ext uri="{FF2B5EF4-FFF2-40B4-BE49-F238E27FC236}">
                <a16:creationId xmlns:a16="http://schemas.microsoft.com/office/drawing/2014/main" id="{B210623D-61F9-D125-ACA6-73E10D2B6792}"/>
              </a:ext>
            </a:extLst>
          </p:cNvPr>
          <p:cNvSpPr>
            <a:spLocks noGrp="1"/>
          </p:cNvSpPr>
          <p:nvPr>
            <p:ph type="sldNum" sz="quarter" idx="12"/>
          </p:nvPr>
        </p:nvSpPr>
        <p:spPr/>
        <p:txBody>
          <a:bodyPr/>
          <a:lstStyle/>
          <a:p>
            <a:fld id="{576012C1-3069-4AF3-BCE3-B426AE9E1E23}" type="slidenum">
              <a:rPr lang="en-US" smtClean="0"/>
              <a:pPr/>
              <a:t>40</a:t>
            </a:fld>
            <a:endParaRPr lang="en-US" dirty="0"/>
          </a:p>
        </p:txBody>
      </p:sp>
    </p:spTree>
    <p:extLst>
      <p:ext uri="{BB962C8B-B14F-4D97-AF65-F5344CB8AC3E}">
        <p14:creationId xmlns:p14="http://schemas.microsoft.com/office/powerpoint/2010/main" val="29531997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8457-C1EF-7975-7C4D-16A6D57C202C}"/>
              </a:ext>
            </a:extLst>
          </p:cNvPr>
          <p:cNvSpPr>
            <a:spLocks noGrp="1"/>
          </p:cNvSpPr>
          <p:nvPr>
            <p:ph type="title"/>
          </p:nvPr>
        </p:nvSpPr>
        <p:spPr>
          <a:xfrm>
            <a:off x="718874" y="677863"/>
            <a:ext cx="6169606" cy="1325562"/>
          </a:xfrm>
        </p:spPr>
        <p:txBody>
          <a:bodyPr>
            <a:normAutofit/>
          </a:bodyPr>
          <a:lstStyle/>
          <a:p>
            <a:r>
              <a:rPr lang="en-US" sz="4100" dirty="0"/>
              <a:t>Excel Spreadsheet Tools</a:t>
            </a:r>
          </a:p>
        </p:txBody>
      </p:sp>
      <p:sp>
        <p:nvSpPr>
          <p:cNvPr id="3" name="Content Placeholder 2">
            <a:extLst>
              <a:ext uri="{FF2B5EF4-FFF2-40B4-BE49-F238E27FC236}">
                <a16:creationId xmlns:a16="http://schemas.microsoft.com/office/drawing/2014/main" id="{B80C9ED2-46F8-A54C-E9F9-A60DE44067BC}"/>
              </a:ext>
            </a:extLst>
          </p:cNvPr>
          <p:cNvSpPr>
            <a:spLocks noGrp="1"/>
          </p:cNvSpPr>
          <p:nvPr>
            <p:ph idx="1"/>
          </p:nvPr>
        </p:nvSpPr>
        <p:spPr>
          <a:xfrm>
            <a:off x="718874" y="2325158"/>
            <a:ext cx="4534048" cy="3854979"/>
          </a:xfrm>
        </p:spPr>
        <p:txBody>
          <a:bodyPr>
            <a:normAutofit/>
          </a:bodyPr>
          <a:lstStyle/>
          <a:p>
            <a:pPr marL="0"/>
            <a:r>
              <a:rPr lang="en-US" sz="2400" b="1" dirty="0">
                <a:latin typeface="+mj-lt"/>
              </a:rPr>
              <a:t>22-49 Data Input and Prediction Tool: </a:t>
            </a:r>
          </a:p>
          <a:p>
            <a:pPr marL="114300" lvl="1"/>
            <a:r>
              <a:rPr lang="en-US" dirty="0">
                <a:latin typeface="+mj-lt"/>
                <a:ea typeface="Calibri" panose="020F0502020204030204" pitchFamily="34" charset="0"/>
                <a:cs typeface="Times New Roman" panose="02020603050405020304" pitchFamily="18" charset="0"/>
              </a:rPr>
              <a:t>P</a:t>
            </a:r>
            <a:r>
              <a:rPr lang="en-US" dirty="0">
                <a:effectLst/>
                <a:latin typeface="+mj-lt"/>
                <a:ea typeface="Calibri" panose="020F0502020204030204" pitchFamily="34" charset="0"/>
                <a:cs typeface="Times New Roman" panose="02020603050405020304" pitchFamily="18" charset="0"/>
              </a:rPr>
              <a:t>rovides practitioners a tool to undertake crash frequency and severity analysis at a facility resolution (segment and intersection).</a:t>
            </a:r>
          </a:p>
        </p:txBody>
      </p:sp>
      <p:sp>
        <p:nvSpPr>
          <p:cNvPr id="8" name="Footer Placeholder 7">
            <a:extLst>
              <a:ext uri="{FF2B5EF4-FFF2-40B4-BE49-F238E27FC236}">
                <a16:creationId xmlns:a16="http://schemas.microsoft.com/office/drawing/2014/main" id="{8507611D-F18D-23A5-895C-2F9AFED0C505}"/>
              </a:ext>
            </a:extLst>
          </p:cNvPr>
          <p:cNvSpPr>
            <a:spLocks noGrp="1"/>
          </p:cNvSpPr>
          <p:nvPr>
            <p:ph type="ftr" sz="quarter" idx="11"/>
          </p:nvPr>
        </p:nvSpPr>
        <p:spPr/>
        <p:txBody>
          <a:bodyPr/>
          <a:lstStyle/>
          <a:p>
            <a:r>
              <a:rPr lang="en-US" dirty="0"/>
              <a:t>Project Final Presentation </a:t>
            </a:r>
          </a:p>
        </p:txBody>
      </p:sp>
      <p:sp>
        <p:nvSpPr>
          <p:cNvPr id="10" name="Slide Number Placeholder 9">
            <a:extLst>
              <a:ext uri="{FF2B5EF4-FFF2-40B4-BE49-F238E27FC236}">
                <a16:creationId xmlns:a16="http://schemas.microsoft.com/office/drawing/2014/main" id="{F8263B3E-3FB6-29A2-1571-2F70620F3E97}"/>
              </a:ext>
            </a:extLst>
          </p:cNvPr>
          <p:cNvSpPr>
            <a:spLocks noGrp="1"/>
          </p:cNvSpPr>
          <p:nvPr>
            <p:ph type="sldNum" sz="quarter" idx="12"/>
          </p:nvPr>
        </p:nvSpPr>
        <p:spPr/>
        <p:txBody>
          <a:bodyPr/>
          <a:lstStyle/>
          <a:p>
            <a:fld id="{576012C1-3069-4AF3-BCE3-B426AE9E1E23}" type="slidenum">
              <a:rPr lang="en-US" smtClean="0"/>
              <a:pPr/>
              <a:t>41</a:t>
            </a:fld>
            <a:endParaRPr lang="en-US" dirty="0"/>
          </a:p>
        </p:txBody>
      </p:sp>
      <p:pic>
        <p:nvPicPr>
          <p:cNvPr id="5" name="Picture 4">
            <a:extLst>
              <a:ext uri="{FF2B5EF4-FFF2-40B4-BE49-F238E27FC236}">
                <a16:creationId xmlns:a16="http://schemas.microsoft.com/office/drawing/2014/main" id="{F39F330F-780A-249F-0DDE-A6DEFB1ADB52}"/>
              </a:ext>
            </a:extLst>
          </p:cNvPr>
          <p:cNvPicPr>
            <a:picLocks noChangeAspect="1"/>
          </p:cNvPicPr>
          <p:nvPr/>
        </p:nvPicPr>
        <p:blipFill>
          <a:blip r:embed="rId2"/>
          <a:stretch>
            <a:fillRect/>
          </a:stretch>
        </p:blipFill>
        <p:spPr>
          <a:xfrm>
            <a:off x="5399976" y="2250190"/>
            <a:ext cx="5713723" cy="3393865"/>
          </a:xfrm>
          <a:prstGeom prst="rect">
            <a:avLst/>
          </a:prstGeom>
        </p:spPr>
      </p:pic>
    </p:spTree>
    <p:extLst>
      <p:ext uri="{BB962C8B-B14F-4D97-AF65-F5344CB8AC3E}">
        <p14:creationId xmlns:p14="http://schemas.microsoft.com/office/powerpoint/2010/main" val="21556364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7FFF-DA6A-A9C8-1DB0-EB2C137C970B}"/>
              </a:ext>
            </a:extLst>
          </p:cNvPr>
          <p:cNvSpPr>
            <a:spLocks noGrp="1"/>
          </p:cNvSpPr>
          <p:nvPr>
            <p:ph type="title"/>
          </p:nvPr>
        </p:nvSpPr>
        <p:spPr/>
        <p:txBody>
          <a:bodyPr/>
          <a:lstStyle/>
          <a:p>
            <a:r>
              <a:rPr lang="en-US" dirty="0"/>
              <a:t>Spreadsheet Tool User Guide</a:t>
            </a:r>
          </a:p>
        </p:txBody>
      </p:sp>
      <p:graphicFrame>
        <p:nvGraphicFramePr>
          <p:cNvPr id="10" name="Content Placeholder 2">
            <a:extLst>
              <a:ext uri="{FF2B5EF4-FFF2-40B4-BE49-F238E27FC236}">
                <a16:creationId xmlns:a16="http://schemas.microsoft.com/office/drawing/2014/main" id="{0A602323-D309-CCE3-1CEC-DE7D413CD817}"/>
              </a:ext>
            </a:extLst>
          </p:cNvPr>
          <p:cNvGraphicFramePr>
            <a:graphicFrameLocks noGrp="1"/>
          </p:cNvGraphicFramePr>
          <p:nvPr>
            <p:ph idx="1"/>
            <p:extLst>
              <p:ext uri="{D42A27DB-BD31-4B8C-83A1-F6EECF244321}">
                <p14:modId xmlns:p14="http://schemas.microsoft.com/office/powerpoint/2010/main" val="970675735"/>
              </p:ext>
            </p:extLst>
          </p:nvPr>
        </p:nvGraphicFramePr>
        <p:xfrm>
          <a:off x="1261872" y="1828800"/>
          <a:ext cx="5735694"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2C52A6B5-F1CE-3D23-9D4D-ABB5921E7FCE}"/>
              </a:ext>
            </a:extLst>
          </p:cNvPr>
          <p:cNvSpPr>
            <a:spLocks noGrp="1"/>
          </p:cNvSpPr>
          <p:nvPr>
            <p:ph type="ftr" sz="quarter" idx="11"/>
          </p:nvPr>
        </p:nvSpPr>
        <p:spPr/>
        <p:txBody>
          <a:bodyPr/>
          <a:lstStyle/>
          <a:p>
            <a:r>
              <a:rPr lang="en-US" dirty="0"/>
              <a:t>Project Final Presentation </a:t>
            </a:r>
          </a:p>
        </p:txBody>
      </p:sp>
      <p:sp>
        <p:nvSpPr>
          <p:cNvPr id="9" name="Slide Number Placeholder 8">
            <a:extLst>
              <a:ext uri="{FF2B5EF4-FFF2-40B4-BE49-F238E27FC236}">
                <a16:creationId xmlns:a16="http://schemas.microsoft.com/office/drawing/2014/main" id="{CA1FC5F3-366B-5570-AB0D-7B184EA6967F}"/>
              </a:ext>
            </a:extLst>
          </p:cNvPr>
          <p:cNvSpPr>
            <a:spLocks noGrp="1"/>
          </p:cNvSpPr>
          <p:nvPr>
            <p:ph type="sldNum" sz="quarter" idx="12"/>
          </p:nvPr>
        </p:nvSpPr>
        <p:spPr/>
        <p:txBody>
          <a:bodyPr/>
          <a:lstStyle/>
          <a:p>
            <a:fld id="{576012C1-3069-4AF3-BCE3-B426AE9E1E23}" type="slidenum">
              <a:rPr lang="en-US" smtClean="0"/>
              <a:pPr/>
              <a:t>42</a:t>
            </a:fld>
            <a:endParaRPr lang="en-US" dirty="0"/>
          </a:p>
        </p:txBody>
      </p:sp>
      <p:pic>
        <p:nvPicPr>
          <p:cNvPr id="11" name="Picture 10">
            <a:extLst>
              <a:ext uri="{FF2B5EF4-FFF2-40B4-BE49-F238E27FC236}">
                <a16:creationId xmlns:a16="http://schemas.microsoft.com/office/drawing/2014/main" id="{5BE23E23-F72F-5FEF-7FA4-B2F5969EADDA}"/>
              </a:ext>
            </a:extLst>
          </p:cNvPr>
          <p:cNvPicPr>
            <a:picLocks noChangeAspect="1"/>
          </p:cNvPicPr>
          <p:nvPr/>
        </p:nvPicPr>
        <p:blipFill>
          <a:blip r:embed="rId7"/>
          <a:stretch>
            <a:fillRect/>
          </a:stretch>
        </p:blipFill>
        <p:spPr>
          <a:xfrm>
            <a:off x="7315114" y="1915700"/>
            <a:ext cx="3422248" cy="3794220"/>
          </a:xfrm>
          <a:prstGeom prst="rect">
            <a:avLst/>
          </a:prstGeom>
          <a:ln w="12700" cap="sq">
            <a:solidFill>
              <a:srgbClr val="000000"/>
            </a:solidFill>
            <a:prstDash val="solid"/>
            <a:miter lim="800000"/>
          </a:ln>
          <a:effectLst/>
        </p:spPr>
      </p:pic>
    </p:spTree>
    <p:extLst>
      <p:ext uri="{BB962C8B-B14F-4D97-AF65-F5344CB8AC3E}">
        <p14:creationId xmlns:p14="http://schemas.microsoft.com/office/powerpoint/2010/main" val="2770470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031" y="2823098"/>
            <a:ext cx="9418320" cy="965447"/>
          </a:xfrm>
        </p:spPr>
        <p:txBody>
          <a:bodyPr>
            <a:normAutofit/>
          </a:bodyPr>
          <a:lstStyle/>
          <a:p>
            <a:pPr algn="ctr"/>
            <a:r>
              <a:rPr lang="en-US" sz="6600" dirty="0"/>
              <a:t>Thank you</a:t>
            </a:r>
          </a:p>
        </p:txBody>
      </p:sp>
      <p:sp>
        <p:nvSpPr>
          <p:cNvPr id="3" name="Footer Placeholder 2">
            <a:extLst>
              <a:ext uri="{FF2B5EF4-FFF2-40B4-BE49-F238E27FC236}">
                <a16:creationId xmlns:a16="http://schemas.microsoft.com/office/drawing/2014/main" id="{B2F73A8B-4947-97CF-A6A1-EA25542F63E9}"/>
              </a:ext>
            </a:extLst>
          </p:cNvPr>
          <p:cNvSpPr>
            <a:spLocks noGrp="1"/>
          </p:cNvSpPr>
          <p:nvPr>
            <p:ph type="ftr" sz="quarter" idx="11"/>
          </p:nvPr>
        </p:nvSpPr>
        <p:spPr/>
        <p:txBody>
          <a:bodyPr/>
          <a:lstStyle/>
          <a:p>
            <a:r>
              <a:rPr lang="en-US" dirty="0"/>
              <a:t>Project Final Presentation </a:t>
            </a:r>
          </a:p>
        </p:txBody>
      </p:sp>
      <p:sp>
        <p:nvSpPr>
          <p:cNvPr id="8" name="Slide Number Placeholder 7">
            <a:extLst>
              <a:ext uri="{FF2B5EF4-FFF2-40B4-BE49-F238E27FC236}">
                <a16:creationId xmlns:a16="http://schemas.microsoft.com/office/drawing/2014/main" id="{FF12704B-E1F6-AFAD-A1C3-DC5FEFC676D9}"/>
              </a:ext>
            </a:extLst>
          </p:cNvPr>
          <p:cNvSpPr>
            <a:spLocks noGrp="1"/>
          </p:cNvSpPr>
          <p:nvPr>
            <p:ph type="sldNum" sz="quarter" idx="12"/>
          </p:nvPr>
        </p:nvSpPr>
        <p:spPr/>
        <p:txBody>
          <a:bodyPr/>
          <a:lstStyle/>
          <a:p>
            <a:fld id="{576012C1-3069-4AF3-BCE3-B426AE9E1E23}" type="slidenum">
              <a:rPr lang="en-US" smtClean="0"/>
              <a:pPr/>
              <a:t>43</a:t>
            </a:fld>
            <a:endParaRPr lang="en-US" dirty="0"/>
          </a:p>
        </p:txBody>
      </p:sp>
    </p:spTree>
    <p:extLst>
      <p:ext uri="{BB962C8B-B14F-4D97-AF65-F5344CB8AC3E}">
        <p14:creationId xmlns:p14="http://schemas.microsoft.com/office/powerpoint/2010/main" val="33957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5D2DA-7B2A-E13E-447C-BAC1F329C44D}"/>
              </a:ext>
            </a:extLst>
          </p:cNvPr>
          <p:cNvSpPr>
            <a:spLocks noGrp="1"/>
          </p:cNvSpPr>
          <p:nvPr>
            <p:ph type="title"/>
          </p:nvPr>
        </p:nvSpPr>
        <p:spPr/>
        <p:txBody>
          <a:bodyPr/>
          <a:lstStyle/>
          <a:p>
            <a:r>
              <a:rPr lang="en-US" dirty="0"/>
              <a:t>Project Background</a:t>
            </a:r>
          </a:p>
        </p:txBody>
      </p:sp>
      <p:sp>
        <p:nvSpPr>
          <p:cNvPr id="3" name="Content Placeholder 2">
            <a:extLst>
              <a:ext uri="{FF2B5EF4-FFF2-40B4-BE49-F238E27FC236}">
                <a16:creationId xmlns:a16="http://schemas.microsoft.com/office/drawing/2014/main" id="{75D7CB80-8A0E-65BF-40E8-5FF8072242BF}"/>
              </a:ext>
            </a:extLst>
          </p:cNvPr>
          <p:cNvSpPr>
            <a:spLocks noGrp="1"/>
          </p:cNvSpPr>
          <p:nvPr>
            <p:ph idx="1"/>
          </p:nvPr>
        </p:nvSpPr>
        <p:spPr/>
        <p:txBody>
          <a:bodyPr>
            <a:normAutofit fontScale="92500"/>
          </a:bodyPr>
          <a:lstStyle/>
          <a:p>
            <a:r>
              <a:rPr lang="en-US" dirty="0"/>
              <a:t>Highway Safety Manual (HSM) provides methods and procedures in estimating crashes at different levels.</a:t>
            </a:r>
          </a:p>
          <a:p>
            <a:endParaRPr lang="en-US" dirty="0"/>
          </a:p>
          <a:p>
            <a:r>
              <a:rPr lang="en-US" dirty="0"/>
              <a:t>However, these methods currently do not account for the influence of vehicle mix information while model estimation. </a:t>
            </a:r>
          </a:p>
          <a:p>
            <a:endParaRPr lang="en-US" dirty="0"/>
          </a:p>
          <a:p>
            <a:r>
              <a:rPr lang="en-US" dirty="0"/>
              <a:t>Recent research efforts show a substantial impact of vehicle mix on crashes.</a:t>
            </a:r>
          </a:p>
          <a:p>
            <a:endParaRPr lang="en-US" dirty="0"/>
          </a:p>
          <a:p>
            <a:r>
              <a:rPr lang="en-US" dirty="0"/>
              <a:t>The incorporation of vehicle mix would improve crash predictive methods and assist in better use of the limited funds and resources. </a:t>
            </a:r>
          </a:p>
        </p:txBody>
      </p:sp>
      <p:sp>
        <p:nvSpPr>
          <p:cNvPr id="4" name="Footer Placeholder 3">
            <a:extLst>
              <a:ext uri="{FF2B5EF4-FFF2-40B4-BE49-F238E27FC236}">
                <a16:creationId xmlns:a16="http://schemas.microsoft.com/office/drawing/2014/main" id="{41A29D08-D9F8-D90C-D53E-A187BCE926AB}"/>
              </a:ext>
            </a:extLst>
          </p:cNvPr>
          <p:cNvSpPr>
            <a:spLocks noGrp="1"/>
          </p:cNvSpPr>
          <p:nvPr>
            <p:ph type="ftr" sz="quarter" idx="11"/>
          </p:nvPr>
        </p:nvSpPr>
        <p:spPr/>
        <p:txBody>
          <a:bodyPr/>
          <a:lstStyle/>
          <a:p>
            <a:r>
              <a:rPr lang="en-US" dirty="0"/>
              <a:t>Project Final Presentation </a:t>
            </a:r>
          </a:p>
        </p:txBody>
      </p:sp>
      <p:sp>
        <p:nvSpPr>
          <p:cNvPr id="5" name="Slide Number Placeholder 4">
            <a:extLst>
              <a:ext uri="{FF2B5EF4-FFF2-40B4-BE49-F238E27FC236}">
                <a16:creationId xmlns:a16="http://schemas.microsoft.com/office/drawing/2014/main" id="{51F37956-CBE8-ACDC-36A3-70012341C88E}"/>
              </a:ext>
            </a:extLst>
          </p:cNvPr>
          <p:cNvSpPr>
            <a:spLocks noGrp="1"/>
          </p:cNvSpPr>
          <p:nvPr>
            <p:ph type="sldNum" sz="quarter" idx="12"/>
          </p:nvPr>
        </p:nvSpPr>
        <p:spPr/>
        <p:txBody>
          <a:bodyPr/>
          <a:lstStyle/>
          <a:p>
            <a:fld id="{576012C1-3069-4AF3-BCE3-B426AE9E1E23}" type="slidenum">
              <a:rPr lang="en-US" smtClean="0"/>
              <a:pPr/>
              <a:t>5</a:t>
            </a:fld>
            <a:endParaRPr lang="en-US" dirty="0"/>
          </a:p>
        </p:txBody>
      </p:sp>
    </p:spTree>
    <p:extLst>
      <p:ext uri="{BB962C8B-B14F-4D97-AF65-F5344CB8AC3E}">
        <p14:creationId xmlns:p14="http://schemas.microsoft.com/office/powerpoint/2010/main" val="1192403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5D2DA-7B2A-E13E-447C-BAC1F329C44D}"/>
              </a:ext>
            </a:extLst>
          </p:cNvPr>
          <p:cNvSpPr>
            <a:spLocks noGrp="1"/>
          </p:cNvSpPr>
          <p:nvPr>
            <p:ph type="title"/>
          </p:nvPr>
        </p:nvSpPr>
        <p:spPr/>
        <p:txBody>
          <a:bodyPr/>
          <a:lstStyle/>
          <a:p>
            <a:r>
              <a:rPr lang="en-US" dirty="0"/>
              <a:t>Project Background</a:t>
            </a:r>
          </a:p>
        </p:txBody>
      </p:sp>
      <p:sp>
        <p:nvSpPr>
          <p:cNvPr id="3" name="Content Placeholder 2">
            <a:extLst>
              <a:ext uri="{FF2B5EF4-FFF2-40B4-BE49-F238E27FC236}">
                <a16:creationId xmlns:a16="http://schemas.microsoft.com/office/drawing/2014/main" id="{75D7CB80-8A0E-65BF-40E8-5FF8072242BF}"/>
              </a:ext>
            </a:extLst>
          </p:cNvPr>
          <p:cNvSpPr>
            <a:spLocks noGrp="1"/>
          </p:cNvSpPr>
          <p:nvPr>
            <p:ph idx="1"/>
          </p:nvPr>
        </p:nvSpPr>
        <p:spPr/>
        <p:txBody>
          <a:bodyPr>
            <a:normAutofit/>
          </a:bodyPr>
          <a:lstStyle/>
          <a:p>
            <a:r>
              <a:rPr lang="en-US" dirty="0"/>
              <a:t>The current project has </a:t>
            </a:r>
          </a:p>
          <a:p>
            <a:pPr lvl="1"/>
            <a:r>
              <a:rPr lang="en-US" dirty="0"/>
              <a:t>explored the impact of vehicle mix on crash analysis. </a:t>
            </a:r>
          </a:p>
          <a:p>
            <a:pPr lvl="1"/>
            <a:r>
              <a:rPr lang="en-US" dirty="0"/>
              <a:t>developed crash frequency and severity models for jurisdictions with vehicle mix data available by facility type.</a:t>
            </a:r>
          </a:p>
          <a:p>
            <a:pPr lvl="1"/>
            <a:r>
              <a:rPr lang="en-US" dirty="0"/>
              <a:t>incorporated vehicle mix information in newer approaches.</a:t>
            </a:r>
          </a:p>
          <a:p>
            <a:pPr marL="0" indent="0">
              <a:buNone/>
            </a:pPr>
            <a:endParaRPr lang="en-US" dirty="0"/>
          </a:p>
          <a:p>
            <a:r>
              <a:rPr lang="en-US" dirty="0"/>
              <a:t>The newer approaches proposed have the advantage of being developed for recently completed NCHRP research (17-85) and would naturally lend themselves to modifying the HSM model structure for future versions. </a:t>
            </a:r>
          </a:p>
        </p:txBody>
      </p:sp>
      <p:sp>
        <p:nvSpPr>
          <p:cNvPr id="4" name="Footer Placeholder 3">
            <a:extLst>
              <a:ext uri="{FF2B5EF4-FFF2-40B4-BE49-F238E27FC236}">
                <a16:creationId xmlns:a16="http://schemas.microsoft.com/office/drawing/2014/main" id="{41A29D08-D9F8-D90C-D53E-A187BCE926AB}"/>
              </a:ext>
            </a:extLst>
          </p:cNvPr>
          <p:cNvSpPr>
            <a:spLocks noGrp="1"/>
          </p:cNvSpPr>
          <p:nvPr>
            <p:ph type="ftr" sz="quarter" idx="11"/>
          </p:nvPr>
        </p:nvSpPr>
        <p:spPr/>
        <p:txBody>
          <a:bodyPr/>
          <a:lstStyle/>
          <a:p>
            <a:r>
              <a:rPr lang="en-US" dirty="0"/>
              <a:t>Project Final Presentation </a:t>
            </a:r>
          </a:p>
        </p:txBody>
      </p:sp>
      <p:sp>
        <p:nvSpPr>
          <p:cNvPr id="5" name="Slide Number Placeholder 4">
            <a:extLst>
              <a:ext uri="{FF2B5EF4-FFF2-40B4-BE49-F238E27FC236}">
                <a16:creationId xmlns:a16="http://schemas.microsoft.com/office/drawing/2014/main" id="{51F37956-CBE8-ACDC-36A3-70012341C88E}"/>
              </a:ext>
            </a:extLst>
          </p:cNvPr>
          <p:cNvSpPr>
            <a:spLocks noGrp="1"/>
          </p:cNvSpPr>
          <p:nvPr>
            <p:ph type="sldNum" sz="quarter" idx="12"/>
          </p:nvPr>
        </p:nvSpPr>
        <p:spPr/>
        <p:txBody>
          <a:bodyPr/>
          <a:lstStyle/>
          <a:p>
            <a:fld id="{576012C1-3069-4AF3-BCE3-B426AE9E1E23}" type="slidenum">
              <a:rPr lang="en-US" smtClean="0"/>
              <a:pPr/>
              <a:t>6</a:t>
            </a:fld>
            <a:endParaRPr lang="en-US" dirty="0"/>
          </a:p>
        </p:txBody>
      </p:sp>
    </p:spTree>
    <p:extLst>
      <p:ext uri="{BB962C8B-B14F-4D97-AF65-F5344CB8AC3E}">
        <p14:creationId xmlns:p14="http://schemas.microsoft.com/office/powerpoint/2010/main" val="1419576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D5D2-5E9D-6BF0-DB2D-E1085F3E8ECE}"/>
              </a:ext>
            </a:extLst>
          </p:cNvPr>
          <p:cNvSpPr>
            <a:spLocks noGrp="1"/>
          </p:cNvSpPr>
          <p:nvPr>
            <p:ph type="title"/>
          </p:nvPr>
        </p:nvSpPr>
        <p:spPr/>
        <p:txBody>
          <a:bodyPr/>
          <a:lstStyle/>
          <a:p>
            <a:r>
              <a:rPr lang="en-US" dirty="0"/>
              <a:t>Project Objectives </a:t>
            </a:r>
            <a:r>
              <a:rPr lang="en-US" sz="3200" dirty="0"/>
              <a:t>(from RFP)</a:t>
            </a:r>
            <a:endParaRPr lang="en-US" dirty="0"/>
          </a:p>
        </p:txBody>
      </p:sp>
      <p:graphicFrame>
        <p:nvGraphicFramePr>
          <p:cNvPr id="10" name="Content Placeholder 2">
            <a:extLst>
              <a:ext uri="{FF2B5EF4-FFF2-40B4-BE49-F238E27FC236}">
                <a16:creationId xmlns:a16="http://schemas.microsoft.com/office/drawing/2014/main" id="{EEE37CEF-2B3C-69AC-6597-ED5B7F4401A3}"/>
              </a:ext>
            </a:extLst>
          </p:cNvPr>
          <p:cNvGraphicFramePr>
            <a:graphicFrameLocks noGrp="1"/>
          </p:cNvGraphicFramePr>
          <p:nvPr>
            <p:ph idx="1"/>
          </p:nvPr>
        </p:nvGraphicFramePr>
        <p:xfrm>
          <a:off x="1262063" y="1828800"/>
          <a:ext cx="96916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A739442E-B7BB-9103-027C-911BACBCEC21}"/>
              </a:ext>
            </a:extLst>
          </p:cNvPr>
          <p:cNvSpPr txBox="1"/>
          <p:nvPr/>
        </p:nvSpPr>
        <p:spPr>
          <a:xfrm>
            <a:off x="2553551" y="2448949"/>
            <a:ext cx="1982152" cy="461665"/>
          </a:xfrm>
          <a:prstGeom prst="rect">
            <a:avLst/>
          </a:prstGeom>
          <a:noFill/>
        </p:spPr>
        <p:txBody>
          <a:bodyPr wrap="square">
            <a:spAutoFit/>
          </a:bodyPr>
          <a:lstStyle/>
          <a:p>
            <a:r>
              <a:rPr lang="en-US" sz="2400" b="1" dirty="0">
                <a:solidFill>
                  <a:schemeClr val="bg1"/>
                </a:solidFill>
                <a:effectLst/>
                <a:latin typeface="Century Schoolbook (Headings)"/>
                <a:ea typeface="DengXian" panose="02010600030101010101" pitchFamily="2" charset="-122"/>
                <a:cs typeface="Arial" panose="020B0604020202020204" pitchFamily="34" charset="0"/>
              </a:rPr>
              <a:t>Objective 1</a:t>
            </a:r>
            <a:endParaRPr lang="en-US" sz="2400" b="1" dirty="0">
              <a:solidFill>
                <a:schemeClr val="bg1"/>
              </a:solidFill>
            </a:endParaRPr>
          </a:p>
        </p:txBody>
      </p:sp>
      <p:sp>
        <p:nvSpPr>
          <p:cNvPr id="12" name="TextBox 11">
            <a:extLst>
              <a:ext uri="{FF2B5EF4-FFF2-40B4-BE49-F238E27FC236}">
                <a16:creationId xmlns:a16="http://schemas.microsoft.com/office/drawing/2014/main" id="{8667AB9E-A122-042F-8BBF-D16D7A374E53}"/>
              </a:ext>
            </a:extLst>
          </p:cNvPr>
          <p:cNvSpPr txBox="1"/>
          <p:nvPr/>
        </p:nvSpPr>
        <p:spPr>
          <a:xfrm>
            <a:off x="7333607" y="2448949"/>
            <a:ext cx="1982152" cy="461665"/>
          </a:xfrm>
          <a:prstGeom prst="rect">
            <a:avLst/>
          </a:prstGeom>
          <a:noFill/>
        </p:spPr>
        <p:txBody>
          <a:bodyPr wrap="square">
            <a:spAutoFit/>
          </a:bodyPr>
          <a:lstStyle/>
          <a:p>
            <a:r>
              <a:rPr lang="en-US" sz="2400" b="1" dirty="0">
                <a:solidFill>
                  <a:schemeClr val="bg1"/>
                </a:solidFill>
                <a:effectLst/>
                <a:latin typeface="Century Schoolbook (Headings)"/>
                <a:ea typeface="DengXian" panose="02010600030101010101" pitchFamily="2" charset="-122"/>
                <a:cs typeface="Arial" panose="020B0604020202020204" pitchFamily="34" charset="0"/>
              </a:rPr>
              <a:t>Objective 2</a:t>
            </a:r>
            <a:endParaRPr lang="en-US" sz="2400" b="1" dirty="0">
              <a:solidFill>
                <a:schemeClr val="bg1"/>
              </a:solidFill>
            </a:endParaRPr>
          </a:p>
        </p:txBody>
      </p:sp>
      <p:sp>
        <p:nvSpPr>
          <p:cNvPr id="3" name="Footer Placeholder 2">
            <a:extLst>
              <a:ext uri="{FF2B5EF4-FFF2-40B4-BE49-F238E27FC236}">
                <a16:creationId xmlns:a16="http://schemas.microsoft.com/office/drawing/2014/main" id="{049E204F-5798-14A4-8471-BF76765423B8}"/>
              </a:ext>
            </a:extLst>
          </p:cNvPr>
          <p:cNvSpPr>
            <a:spLocks noGrp="1"/>
          </p:cNvSpPr>
          <p:nvPr>
            <p:ph type="ftr" sz="quarter" idx="11"/>
          </p:nvPr>
        </p:nvSpPr>
        <p:spPr/>
        <p:txBody>
          <a:bodyPr/>
          <a:lstStyle/>
          <a:p>
            <a:r>
              <a:rPr lang="en-US" dirty="0"/>
              <a:t>Project Final Presentation </a:t>
            </a:r>
          </a:p>
        </p:txBody>
      </p:sp>
      <p:sp>
        <p:nvSpPr>
          <p:cNvPr id="8" name="Slide Number Placeholder 7">
            <a:extLst>
              <a:ext uri="{FF2B5EF4-FFF2-40B4-BE49-F238E27FC236}">
                <a16:creationId xmlns:a16="http://schemas.microsoft.com/office/drawing/2014/main" id="{5346345A-2FD8-34CE-59F9-F6B589B0C2D4}"/>
              </a:ext>
            </a:extLst>
          </p:cNvPr>
          <p:cNvSpPr>
            <a:spLocks noGrp="1"/>
          </p:cNvSpPr>
          <p:nvPr>
            <p:ph type="sldNum" sz="quarter" idx="12"/>
          </p:nvPr>
        </p:nvSpPr>
        <p:spPr/>
        <p:txBody>
          <a:bodyPr/>
          <a:lstStyle/>
          <a:p>
            <a:fld id="{576012C1-3069-4AF3-BCE3-B426AE9E1E23}" type="slidenum">
              <a:rPr lang="en-US" smtClean="0"/>
              <a:pPr/>
              <a:t>7</a:t>
            </a:fld>
            <a:endParaRPr lang="en-US" dirty="0"/>
          </a:p>
        </p:txBody>
      </p:sp>
    </p:spTree>
    <p:extLst>
      <p:ext uri="{BB962C8B-B14F-4D97-AF65-F5344CB8AC3E}">
        <p14:creationId xmlns:p14="http://schemas.microsoft.com/office/powerpoint/2010/main" val="425327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6CBE1-BF58-42DA-8B07-5DFDCCA3B85B}"/>
              </a:ext>
            </a:extLst>
          </p:cNvPr>
          <p:cNvSpPr>
            <a:spLocks noGrp="1"/>
          </p:cNvSpPr>
          <p:nvPr>
            <p:ph type="title"/>
          </p:nvPr>
        </p:nvSpPr>
        <p:spPr/>
        <p:txBody>
          <a:bodyPr/>
          <a:lstStyle/>
          <a:p>
            <a:r>
              <a:rPr lang="en-US" dirty="0"/>
              <a:t>Project Tasks Completed</a:t>
            </a:r>
          </a:p>
        </p:txBody>
      </p:sp>
      <p:graphicFrame>
        <p:nvGraphicFramePr>
          <p:cNvPr id="7" name="Content Placeholder 6">
            <a:extLst>
              <a:ext uri="{FF2B5EF4-FFF2-40B4-BE49-F238E27FC236}">
                <a16:creationId xmlns:a16="http://schemas.microsoft.com/office/drawing/2014/main" id="{A81A8780-7505-416B-B78F-7838AEA361B4}"/>
              </a:ext>
            </a:extLst>
          </p:cNvPr>
          <p:cNvGraphicFramePr>
            <a:graphicFrameLocks noGrp="1"/>
          </p:cNvGraphicFramePr>
          <p:nvPr>
            <p:ph idx="1"/>
            <p:extLst>
              <p:ext uri="{D42A27DB-BD31-4B8C-83A1-F6EECF244321}">
                <p14:modId xmlns:p14="http://schemas.microsoft.com/office/powerpoint/2010/main" val="1255754001"/>
              </p:ext>
            </p:extLst>
          </p:nvPr>
        </p:nvGraphicFramePr>
        <p:xfrm>
          <a:off x="969285" y="1829834"/>
          <a:ext cx="10058400" cy="4311593"/>
        </p:xfrm>
        <a:graphic>
          <a:graphicData uri="http://schemas.openxmlformats.org/drawingml/2006/table">
            <a:tbl>
              <a:tblPr firstRow="1" bandRow="1">
                <a:tableStyleId>{FABFCF23-3B69-468F-B69F-88F6DE6A72F2}</a:tableStyleId>
              </a:tblPr>
              <a:tblGrid>
                <a:gridCol w="10058400">
                  <a:extLst>
                    <a:ext uri="{9D8B030D-6E8A-4147-A177-3AD203B41FA5}">
                      <a16:colId xmlns:a16="http://schemas.microsoft.com/office/drawing/2014/main" val="3762976111"/>
                    </a:ext>
                  </a:extLst>
                </a:gridCol>
              </a:tblGrid>
              <a:tr h="402955">
                <a:tc>
                  <a:txBody>
                    <a:bodyPr/>
                    <a:lstStyle/>
                    <a:p>
                      <a:pPr marL="0" marR="0" algn="ctr">
                        <a:lnSpc>
                          <a:spcPct val="115000"/>
                        </a:lnSpc>
                        <a:spcBef>
                          <a:spcPts val="600"/>
                        </a:spcBef>
                        <a:spcAft>
                          <a:spcPts val="0"/>
                        </a:spcAft>
                      </a:pPr>
                      <a:r>
                        <a:rPr lang="en-US" sz="2400" b="0" dirty="0">
                          <a:effectLst/>
                        </a:rPr>
                        <a:t>Phase I</a:t>
                      </a:r>
                      <a:endParaRPr lang="en-US" sz="2400" b="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1323739327"/>
                  </a:ext>
                </a:extLst>
              </a:tr>
              <a:tr h="1726732">
                <a:tc>
                  <a:txBody>
                    <a:bodyPr/>
                    <a:lstStyle/>
                    <a:p>
                      <a:pPr marL="0" marR="0" algn="l">
                        <a:lnSpc>
                          <a:spcPct val="115000"/>
                        </a:lnSpc>
                        <a:spcBef>
                          <a:spcPts val="0"/>
                        </a:spcBef>
                        <a:spcAft>
                          <a:spcPts val="0"/>
                        </a:spcAft>
                      </a:pPr>
                      <a:r>
                        <a:rPr lang="en-US" sz="2400" b="0" dirty="0">
                          <a:effectLst/>
                        </a:rPr>
                        <a:t>Task 1: Prepare a technical report that summarizes literature review, data availability, analytical approaches and develops a framework for incorporating vehicle mix in frequency and severity models</a:t>
                      </a:r>
                      <a:endParaRPr lang="en-US" sz="2400" b="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3350346832"/>
                  </a:ext>
                </a:extLst>
              </a:tr>
              <a:tr h="1726732">
                <a:tc>
                  <a:txBody>
                    <a:bodyPr/>
                    <a:lstStyle/>
                    <a:p>
                      <a:pPr marL="0" marR="0" algn="l">
                        <a:lnSpc>
                          <a:spcPct val="115000"/>
                        </a:lnSpc>
                        <a:spcBef>
                          <a:spcPts val="0"/>
                        </a:spcBef>
                        <a:spcAft>
                          <a:spcPts val="0"/>
                        </a:spcAft>
                      </a:pPr>
                      <a:r>
                        <a:rPr lang="en-US" sz="2400" b="0" dirty="0">
                          <a:effectLst/>
                        </a:rPr>
                        <a:t>Task 2: Develop a detailed work plan with data sources, selected facility types, data processing and analysis approaches, validation metrics and spreadsheet development</a:t>
                      </a:r>
                      <a:endParaRPr lang="en-US" sz="2400" b="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2134320532"/>
                  </a:ext>
                </a:extLst>
              </a:tr>
              <a:tr h="455174">
                <a:tc>
                  <a:txBody>
                    <a:bodyPr/>
                    <a:lstStyle/>
                    <a:p>
                      <a:pPr marL="0" marR="0" algn="l">
                        <a:lnSpc>
                          <a:spcPct val="115000"/>
                        </a:lnSpc>
                        <a:spcBef>
                          <a:spcPts val="0"/>
                        </a:spcBef>
                        <a:spcAft>
                          <a:spcPts val="0"/>
                        </a:spcAft>
                      </a:pPr>
                      <a:r>
                        <a:rPr lang="en-US" sz="2400" b="0" dirty="0">
                          <a:effectLst/>
                        </a:rPr>
                        <a:t>Task 3: Prepare and submit an interim report</a:t>
                      </a:r>
                      <a:endParaRPr lang="en-US" sz="2400" b="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2620949735"/>
                  </a:ext>
                </a:extLst>
              </a:tr>
            </a:tbl>
          </a:graphicData>
        </a:graphic>
      </p:graphicFrame>
      <p:sp>
        <p:nvSpPr>
          <p:cNvPr id="3" name="Footer Placeholder 2">
            <a:extLst>
              <a:ext uri="{FF2B5EF4-FFF2-40B4-BE49-F238E27FC236}">
                <a16:creationId xmlns:a16="http://schemas.microsoft.com/office/drawing/2014/main" id="{5EA0F69D-18AD-D73A-AB89-DC987FFC61E2}"/>
              </a:ext>
            </a:extLst>
          </p:cNvPr>
          <p:cNvSpPr>
            <a:spLocks noGrp="1"/>
          </p:cNvSpPr>
          <p:nvPr>
            <p:ph type="ftr" sz="quarter" idx="11"/>
          </p:nvPr>
        </p:nvSpPr>
        <p:spPr/>
        <p:txBody>
          <a:bodyPr/>
          <a:lstStyle/>
          <a:p>
            <a:r>
              <a:rPr lang="en-US" dirty="0"/>
              <a:t>Project Final Presentation </a:t>
            </a:r>
          </a:p>
        </p:txBody>
      </p:sp>
      <p:sp>
        <p:nvSpPr>
          <p:cNvPr id="9" name="Slide Number Placeholder 8">
            <a:extLst>
              <a:ext uri="{FF2B5EF4-FFF2-40B4-BE49-F238E27FC236}">
                <a16:creationId xmlns:a16="http://schemas.microsoft.com/office/drawing/2014/main" id="{D6E3D407-C0DC-4673-8683-6FB516CE1A22}"/>
              </a:ext>
            </a:extLst>
          </p:cNvPr>
          <p:cNvSpPr>
            <a:spLocks noGrp="1"/>
          </p:cNvSpPr>
          <p:nvPr>
            <p:ph type="sldNum" sz="quarter" idx="12"/>
          </p:nvPr>
        </p:nvSpPr>
        <p:spPr/>
        <p:txBody>
          <a:bodyPr/>
          <a:lstStyle/>
          <a:p>
            <a:fld id="{576012C1-3069-4AF3-BCE3-B426AE9E1E23}" type="slidenum">
              <a:rPr lang="en-US" smtClean="0"/>
              <a:pPr/>
              <a:t>8</a:t>
            </a:fld>
            <a:endParaRPr lang="en-US" dirty="0"/>
          </a:p>
        </p:txBody>
      </p:sp>
    </p:spTree>
    <p:extLst>
      <p:ext uri="{BB962C8B-B14F-4D97-AF65-F5344CB8AC3E}">
        <p14:creationId xmlns:p14="http://schemas.microsoft.com/office/powerpoint/2010/main" val="22806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6CBE1-BF58-42DA-8B07-5DFDCCA3B85B}"/>
              </a:ext>
            </a:extLst>
          </p:cNvPr>
          <p:cNvSpPr>
            <a:spLocks noGrp="1"/>
          </p:cNvSpPr>
          <p:nvPr>
            <p:ph type="title"/>
          </p:nvPr>
        </p:nvSpPr>
        <p:spPr/>
        <p:txBody>
          <a:bodyPr/>
          <a:lstStyle/>
          <a:p>
            <a:r>
              <a:rPr lang="en-US" dirty="0"/>
              <a:t>Project Tasks Completed</a:t>
            </a:r>
          </a:p>
        </p:txBody>
      </p:sp>
      <p:graphicFrame>
        <p:nvGraphicFramePr>
          <p:cNvPr id="7" name="Content Placeholder 6">
            <a:extLst>
              <a:ext uri="{FF2B5EF4-FFF2-40B4-BE49-F238E27FC236}">
                <a16:creationId xmlns:a16="http://schemas.microsoft.com/office/drawing/2014/main" id="{A81A8780-7505-416B-B78F-7838AEA361B4}"/>
              </a:ext>
            </a:extLst>
          </p:cNvPr>
          <p:cNvGraphicFramePr>
            <a:graphicFrameLocks noGrp="1"/>
          </p:cNvGraphicFramePr>
          <p:nvPr>
            <p:ph idx="1"/>
            <p:extLst>
              <p:ext uri="{D42A27DB-BD31-4B8C-83A1-F6EECF244321}">
                <p14:modId xmlns:p14="http://schemas.microsoft.com/office/powerpoint/2010/main" val="2462996657"/>
              </p:ext>
            </p:extLst>
          </p:nvPr>
        </p:nvGraphicFramePr>
        <p:xfrm>
          <a:off x="969285" y="1829834"/>
          <a:ext cx="10058400" cy="3355703"/>
        </p:xfrm>
        <a:graphic>
          <a:graphicData uri="http://schemas.openxmlformats.org/drawingml/2006/table">
            <a:tbl>
              <a:tblPr firstRow="1" bandRow="1">
                <a:tableStyleId>{FABFCF23-3B69-468F-B69F-88F6DE6A72F2}</a:tableStyleId>
              </a:tblPr>
              <a:tblGrid>
                <a:gridCol w="10058400">
                  <a:extLst>
                    <a:ext uri="{9D8B030D-6E8A-4147-A177-3AD203B41FA5}">
                      <a16:colId xmlns:a16="http://schemas.microsoft.com/office/drawing/2014/main" val="3762976111"/>
                    </a:ext>
                  </a:extLst>
                </a:gridCol>
              </a:tblGrid>
              <a:tr h="364492">
                <a:tc>
                  <a:txBody>
                    <a:bodyPr/>
                    <a:lstStyle/>
                    <a:p>
                      <a:pPr marL="0" marR="0" algn="ctr">
                        <a:lnSpc>
                          <a:spcPct val="115000"/>
                        </a:lnSpc>
                        <a:spcBef>
                          <a:spcPts val="600"/>
                        </a:spcBef>
                        <a:spcAft>
                          <a:spcPts val="0"/>
                        </a:spcAft>
                      </a:pPr>
                      <a:r>
                        <a:rPr lang="en-US" sz="2200" dirty="0">
                          <a:effectLst/>
                        </a:rPr>
                        <a:t>Phase II</a:t>
                      </a:r>
                      <a:endParaRPr lang="en-US" sz="22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1323739327"/>
                  </a:ext>
                </a:extLst>
              </a:tr>
              <a:tr h="1112904">
                <a:tc>
                  <a:txBody>
                    <a:bodyPr/>
                    <a:lstStyle/>
                    <a:p>
                      <a:pPr marL="0" marR="0" algn="l">
                        <a:lnSpc>
                          <a:spcPct val="115000"/>
                        </a:lnSpc>
                        <a:spcBef>
                          <a:spcPts val="0"/>
                        </a:spcBef>
                        <a:spcAft>
                          <a:spcPts val="0"/>
                        </a:spcAft>
                      </a:pPr>
                      <a:r>
                        <a:rPr lang="en-US" sz="2200" dirty="0">
                          <a:effectLst/>
                        </a:rPr>
                        <a:t>Task 4: Apply the proposed framework by processing the data, estimating and validating models by facility type and examining model performance </a:t>
                      </a:r>
                      <a:endParaRPr lang="en-US" sz="22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3350346832"/>
                  </a:ext>
                </a:extLst>
              </a:tr>
              <a:tr h="773731">
                <a:tc>
                  <a:txBody>
                    <a:bodyPr/>
                    <a:lstStyle/>
                    <a:p>
                      <a:pPr marL="0" marR="0" algn="l">
                        <a:lnSpc>
                          <a:spcPct val="115000"/>
                        </a:lnSpc>
                        <a:spcBef>
                          <a:spcPts val="0"/>
                        </a:spcBef>
                        <a:spcAft>
                          <a:spcPts val="0"/>
                        </a:spcAft>
                      </a:pPr>
                      <a:r>
                        <a:rPr lang="en-US" sz="2200" dirty="0">
                          <a:effectLst/>
                        </a:rPr>
                        <a:t>Task 5: Develop a spreadsheet tool clearly outlining the methodology and application guidance</a:t>
                      </a:r>
                      <a:endParaRPr lang="en-US" sz="22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2134320532"/>
                  </a:ext>
                </a:extLst>
              </a:tr>
              <a:tr h="433889">
                <a:tc>
                  <a:txBody>
                    <a:bodyPr/>
                    <a:lstStyle/>
                    <a:p>
                      <a:pPr marL="0" marR="0" algn="l">
                        <a:lnSpc>
                          <a:spcPct val="115000"/>
                        </a:lnSpc>
                        <a:spcBef>
                          <a:spcPts val="0"/>
                        </a:spcBef>
                        <a:spcAft>
                          <a:spcPts val="0"/>
                        </a:spcAft>
                      </a:pPr>
                      <a:r>
                        <a:rPr lang="en-US" sz="2200" dirty="0">
                          <a:effectLst/>
                        </a:rPr>
                        <a:t>Task 6: Use practical examples, to test and illustrate the spreadsheet tool</a:t>
                      </a:r>
                      <a:endParaRPr lang="en-US" sz="22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2620949735"/>
                  </a:ext>
                </a:extLst>
              </a:tr>
              <a:tr h="433889">
                <a:tc>
                  <a:txBody>
                    <a:bodyPr/>
                    <a:lstStyle/>
                    <a:p>
                      <a:pPr marL="0" marR="0" algn="l">
                        <a:lnSpc>
                          <a:spcPct val="115000"/>
                        </a:lnSpc>
                        <a:spcBef>
                          <a:spcPts val="0"/>
                        </a:spcBef>
                        <a:spcAft>
                          <a:spcPts val="0"/>
                        </a:spcAft>
                      </a:pPr>
                      <a:r>
                        <a:rPr lang="en-US" sz="2000" dirty="0">
                          <a:effectLst/>
                        </a:rPr>
                        <a:t>Task 7: Prepare an instruction guide and a quick start guide for facilitating adoption of the developed models</a:t>
                      </a:r>
                      <a:endParaRPr lang="en-US" sz="2000" dirty="0">
                        <a:effectLst/>
                        <a:latin typeface="Arial" panose="020B0604020202020204" pitchFamily="34" charset="0"/>
                        <a:ea typeface="DengXian" panose="02010600030101010101" pitchFamily="2" charset="-122"/>
                        <a:cs typeface="Calibri" panose="020F0502020204030204" pitchFamily="34" charset="0"/>
                      </a:endParaRPr>
                    </a:p>
                  </a:txBody>
                  <a:tcPr marL="64376" marR="64376" marT="0" marB="0" anchor="ctr"/>
                </a:tc>
                <a:extLst>
                  <a:ext uri="{0D108BD9-81ED-4DB2-BD59-A6C34878D82A}">
                    <a16:rowId xmlns:a16="http://schemas.microsoft.com/office/drawing/2014/main" val="3435020281"/>
                  </a:ext>
                </a:extLst>
              </a:tr>
            </a:tbl>
          </a:graphicData>
        </a:graphic>
      </p:graphicFrame>
      <p:sp>
        <p:nvSpPr>
          <p:cNvPr id="3" name="Footer Placeholder 2">
            <a:extLst>
              <a:ext uri="{FF2B5EF4-FFF2-40B4-BE49-F238E27FC236}">
                <a16:creationId xmlns:a16="http://schemas.microsoft.com/office/drawing/2014/main" id="{D2F6B779-4F0E-7A2B-73B6-978089CA8F77}"/>
              </a:ext>
            </a:extLst>
          </p:cNvPr>
          <p:cNvSpPr>
            <a:spLocks noGrp="1"/>
          </p:cNvSpPr>
          <p:nvPr>
            <p:ph type="ftr" sz="quarter" idx="11"/>
          </p:nvPr>
        </p:nvSpPr>
        <p:spPr/>
        <p:txBody>
          <a:bodyPr/>
          <a:lstStyle/>
          <a:p>
            <a:r>
              <a:rPr lang="en-US" dirty="0"/>
              <a:t>Project Final Presentation </a:t>
            </a:r>
          </a:p>
        </p:txBody>
      </p:sp>
      <p:sp>
        <p:nvSpPr>
          <p:cNvPr id="9" name="Slide Number Placeholder 8">
            <a:extLst>
              <a:ext uri="{FF2B5EF4-FFF2-40B4-BE49-F238E27FC236}">
                <a16:creationId xmlns:a16="http://schemas.microsoft.com/office/drawing/2014/main" id="{06F698A1-0A92-0C6E-1344-9185ABF1B077}"/>
              </a:ext>
            </a:extLst>
          </p:cNvPr>
          <p:cNvSpPr>
            <a:spLocks noGrp="1"/>
          </p:cNvSpPr>
          <p:nvPr>
            <p:ph type="sldNum" sz="quarter" idx="12"/>
          </p:nvPr>
        </p:nvSpPr>
        <p:spPr/>
        <p:txBody>
          <a:bodyPr/>
          <a:lstStyle/>
          <a:p>
            <a:fld id="{576012C1-3069-4AF3-BCE3-B426AE9E1E23}" type="slidenum">
              <a:rPr lang="en-US" smtClean="0"/>
              <a:pPr/>
              <a:t>9</a:t>
            </a:fld>
            <a:endParaRPr lang="en-US" dirty="0"/>
          </a:p>
        </p:txBody>
      </p:sp>
    </p:spTree>
    <p:extLst>
      <p:ext uri="{BB962C8B-B14F-4D97-AF65-F5344CB8AC3E}">
        <p14:creationId xmlns:p14="http://schemas.microsoft.com/office/powerpoint/2010/main" val="2722992220"/>
      </p:ext>
    </p:extLst>
  </p:cSld>
  <p:clrMapOvr>
    <a:masterClrMapping/>
  </p:clrMapOvr>
</p:sld>
</file>

<file path=ppt/theme/theme1.xml><?xml version="1.0" encoding="utf-8"?>
<a:theme xmlns:a="http://schemas.openxmlformats.org/drawingml/2006/main" name="tanu 1">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8438</TotalTime>
  <Words>2931</Words>
  <Application>Microsoft Office PowerPoint</Application>
  <PresentationFormat>Widescreen</PresentationFormat>
  <Paragraphs>812</Paragraphs>
  <Slides>43</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43</vt:i4>
      </vt:variant>
    </vt:vector>
  </HeadingPairs>
  <TitlesOfParts>
    <vt:vector size="54" baseType="lpstr">
      <vt:lpstr>Arial</vt:lpstr>
      <vt:lpstr>Calibri</vt:lpstr>
      <vt:lpstr>Calibri Light</vt:lpstr>
      <vt:lpstr>Cambria Math</vt:lpstr>
      <vt:lpstr>Century Schoolbook</vt:lpstr>
      <vt:lpstr>Century Schoolbook (Headings)</vt:lpstr>
      <vt:lpstr>Times New Roman</vt:lpstr>
      <vt:lpstr>Wingdings</vt:lpstr>
      <vt:lpstr>Wingdings 2</vt:lpstr>
      <vt:lpstr>tanu 1</vt:lpstr>
      <vt:lpstr>Office Theme</vt:lpstr>
      <vt:lpstr>PowerPoint Presentation</vt:lpstr>
      <vt:lpstr>NCHRP Project 22-49  The Effect of Vehicle Mix on Crash Frequency and Crash Severity  </vt:lpstr>
      <vt:lpstr>Project Team</vt:lpstr>
      <vt:lpstr>Outline</vt:lpstr>
      <vt:lpstr>Project Background</vt:lpstr>
      <vt:lpstr>Project Background</vt:lpstr>
      <vt:lpstr>Project Objectives (from RFP)</vt:lpstr>
      <vt:lpstr>Project Tasks Completed</vt:lpstr>
      <vt:lpstr>Project Tasks Completed</vt:lpstr>
      <vt:lpstr>Project Tasks Completed</vt:lpstr>
      <vt:lpstr>Data Source</vt:lpstr>
      <vt:lpstr>Facility Selection</vt:lpstr>
      <vt:lpstr>Facility Selection (Coarser Level)</vt:lpstr>
      <vt:lpstr>Facility Selection (Finer Level)</vt:lpstr>
      <vt:lpstr>Facility Selection: Detailed Classification</vt:lpstr>
      <vt:lpstr>Pooled Datasets</vt:lpstr>
      <vt:lpstr>Variable Assessment</vt:lpstr>
      <vt:lpstr>Variable Assessment </vt:lpstr>
      <vt:lpstr>Vehicle Mix Data Availability</vt:lpstr>
      <vt:lpstr>Approach and Assumptions of Vehicle Mix Data</vt:lpstr>
      <vt:lpstr>Generating Vehicle Mix Data</vt:lpstr>
      <vt:lpstr>Model Estimation with Truck Data</vt:lpstr>
      <vt:lpstr>Model Frameworks</vt:lpstr>
      <vt:lpstr>HSM Model</vt:lpstr>
      <vt:lpstr>Multivariate Count Method</vt:lpstr>
      <vt:lpstr>Count Fractional Split Method</vt:lpstr>
      <vt:lpstr>Calibration of NB-OPFS Model</vt:lpstr>
      <vt:lpstr>Calibration of MVPLN Model</vt:lpstr>
      <vt:lpstr>Model Selection</vt:lpstr>
      <vt:lpstr>Model Selection Process</vt:lpstr>
      <vt:lpstr>Model Selection Process</vt:lpstr>
      <vt:lpstr>Model Selection Process</vt:lpstr>
      <vt:lpstr>Model Selection for Facility Group</vt:lpstr>
      <vt:lpstr>Model Selection for Facility Group</vt:lpstr>
      <vt:lpstr>Model Recommendations for Segment Facilities</vt:lpstr>
      <vt:lpstr>Model Recommendations for Intersection Facilities</vt:lpstr>
      <vt:lpstr>Final Report</vt:lpstr>
      <vt:lpstr>Excel Spreadsheet Tools</vt:lpstr>
      <vt:lpstr>Excel Spreadsheet Tools</vt:lpstr>
      <vt:lpstr>Excel Spreadsheet Tools</vt:lpstr>
      <vt:lpstr>Excel Spreadsheet Tools</vt:lpstr>
      <vt:lpstr>Spreadsheet Tool User Guide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NCHRP 22-49 The Effect of Vehicle Mix  on Crash Frequency  and Crash Severity</dc:title>
  <dc:creator>Tanmoy Bhowmik</dc:creator>
  <cp:lastModifiedBy>Nachtrieb, Rebecca</cp:lastModifiedBy>
  <cp:revision>1356</cp:revision>
  <dcterms:created xsi:type="dcterms:W3CDTF">2020-09-19T00:37:44Z</dcterms:created>
  <dcterms:modified xsi:type="dcterms:W3CDTF">2023-12-14T21:06:03Z</dcterms:modified>
</cp:coreProperties>
</file>