
<file path=[Content_Types].xml><?xml version="1.0" encoding="utf-8"?>
<Types xmlns="http://schemas.openxmlformats.org/package/2006/content-types">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charts/chart9.xml" ContentType="application/vnd.openxmlformats-officedocument.drawingml.chart+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Default Extension="xlsx" ContentType="application/vnd.openxmlformats-officedocument.spreadsheetml.sheet"/>
  <Override PartName="/ppt/notesSlides/notesSlide7.xml" ContentType="application/vnd.openxmlformats-officedocument.presentationml.notesSlide+xml"/>
  <Override PartName="/ppt/charts/chart3.xml" ContentType="application/vnd.openxmlformats-officedocument.drawingml.chart+xml"/>
  <Override PartName="/ppt/charts/chart5.xml" ContentType="application/vnd.openxmlformats-officedocument.drawingml.chart+xml"/>
  <Override PartName="/ppt/notesSlides/notesSlide10.xml" ContentType="application/vnd.openxmlformats-officedocument.presentationml.notesSlide+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charts/chart8.xml" ContentType="application/vnd.openxmlformats-officedocument.drawingml.chart+xml"/>
  <Override PartName="/ppt/notesSlides/notesSlide22.xml" ContentType="application/vnd.openxmlformats-officedocument.presentationml.notesSlide+xml"/>
  <Override PartName="/ppt/diagrams/layout4.xml" ContentType="application/vnd.openxmlformats-officedocument.drawingml.diagramLayout+xml"/>
  <Override PartName="/ppt/notesSlides/notesSlide8.xml" ContentType="application/vnd.openxmlformats-officedocument.presentationml.notesSlide+xml"/>
  <Override PartName="/ppt/charts/chart6.xml" ContentType="application/vnd.openxmlformats-officedocument.drawingml.chart+xml"/>
  <Override PartName="/ppt/notesSlides/notesSlide11.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charts/chart10.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diagrams/data3.xml" ContentType="application/vnd.openxmlformats-officedocument.drawingml.diagramData+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charts/chart2.xml" ContentType="application/vnd.openxmlformats-officedocument.drawingml.chart+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1" r:id="rId1"/>
  </p:sldMasterIdLst>
  <p:notesMasterIdLst>
    <p:notesMasterId r:id="rId27"/>
  </p:notesMasterIdLst>
  <p:handoutMasterIdLst>
    <p:handoutMasterId r:id="rId28"/>
  </p:handoutMasterIdLst>
  <p:sldIdLst>
    <p:sldId id="304" r:id="rId2"/>
    <p:sldId id="305" r:id="rId3"/>
    <p:sldId id="330" r:id="rId4"/>
    <p:sldId id="303" r:id="rId5"/>
    <p:sldId id="332" r:id="rId6"/>
    <p:sldId id="331" r:id="rId7"/>
    <p:sldId id="309" r:id="rId8"/>
    <p:sldId id="271" r:id="rId9"/>
    <p:sldId id="272" r:id="rId10"/>
    <p:sldId id="334" r:id="rId11"/>
    <p:sldId id="312" r:id="rId12"/>
    <p:sldId id="336" r:id="rId13"/>
    <p:sldId id="313" r:id="rId14"/>
    <p:sldId id="314" r:id="rId15"/>
    <p:sldId id="316" r:id="rId16"/>
    <p:sldId id="288" r:id="rId17"/>
    <p:sldId id="322" r:id="rId18"/>
    <p:sldId id="323" r:id="rId19"/>
    <p:sldId id="326" r:id="rId20"/>
    <p:sldId id="327" r:id="rId21"/>
    <p:sldId id="328" r:id="rId22"/>
    <p:sldId id="329" r:id="rId23"/>
    <p:sldId id="320" r:id="rId24"/>
    <p:sldId id="321" r:id="rId25"/>
    <p:sldId id="337"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Introduction" id="{39485093-64B8-44F3-96A1-8115A246CD7B}">
          <p14:sldIdLst>
            <p14:sldId id="304"/>
            <p14:sldId id="305"/>
            <p14:sldId id="330"/>
            <p14:sldId id="303"/>
            <p14:sldId id="309"/>
            <p14:sldId id="271"/>
            <p14:sldId id="272"/>
            <p14:sldId id="312"/>
            <p14:sldId id="313"/>
            <p14:sldId id="314"/>
            <p14:sldId id="316"/>
            <p14:sldId id="288"/>
            <p14:sldId id="322"/>
            <p14:sldId id="323"/>
            <p14:sldId id="326"/>
            <p14:sldId id="327"/>
            <p14:sldId id="328"/>
            <p14:sldId id="329"/>
            <p14:sldId id="320"/>
            <p14:sldId id="321"/>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9" clrIdx="0"/>
  <p:cmAuthor id="1" name="Ana Arce Casas" initials="AAC" lastIdx="3"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595959"/>
    <a:srgbClr val="00583C"/>
    <a:srgbClr val="458B7C"/>
    <a:srgbClr val="000000"/>
    <a:srgbClr val="98E5F9"/>
    <a:srgbClr val="ECAE97"/>
    <a:srgbClr val="458140"/>
    <a:srgbClr val="A98122"/>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4520" autoAdjust="0"/>
    <p:restoredTop sz="62928" autoAdjust="0"/>
  </p:normalViewPr>
  <p:slideViewPr>
    <p:cSldViewPr snapToGrid="0">
      <p:cViewPr>
        <p:scale>
          <a:sx n="59" d="100"/>
          <a:sy n="59" d="100"/>
        </p:scale>
        <p:origin x="-102" y="-270"/>
      </p:cViewPr>
      <p:guideLst>
        <p:guide orient="horz" pos="271"/>
        <p:guide orient="horz" pos="1284"/>
        <p:guide orient="horz" pos="1492"/>
        <p:guide pos="208"/>
      </p:guideLst>
    </p:cSldViewPr>
  </p:slideViewPr>
  <p:outlineViewPr>
    <p:cViewPr>
      <p:scale>
        <a:sx n="33" d="100"/>
        <a:sy n="33" d="100"/>
      </p:scale>
      <p:origin x="0" y="1476"/>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86" d="100"/>
          <a:sy n="86" d="100"/>
        </p:scale>
        <p:origin x="-3810"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10.xml.rels><?xml version="1.0" encoding="UTF-8" standalone="yes"?>
<Relationships xmlns="http://schemas.openxmlformats.org/package/2006/relationships"><Relationship Id="rId1" Type="http://schemas.openxmlformats.org/officeDocument/2006/relationships/oleObject" Target="file:///C:\Users\Administrator.MIA-LAPTOP\AppData\Local\Microsoft\Windows\Temporary%20Internet%20Files\Content.Outlook\KIJU08BV\ATLGFP22.xlsm"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oleObject" Target="file:///C:\58aa489ma12201s0t\@2013\NCHRP20-83\Phase%206\PPT\workforc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58aa489ma12201s0t\@2013\NCHRP20-83\Phase%206\PPT\workforce.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58aa489ma12201s0t\@2013\NCHRP20-83\Phase%206\PPT\workforce.xlsx" TargetMode="Externa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Office_Excel_Worksheet3.xlsx"/><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jzmud:Library:Caches:TemporaryItems:Outlook%20Temp:Atl_MOM1_1.xlsm"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jzmud:Library:Caches:TemporaryItems:Outlook%20Temp:Atl_MOM1_1.xlsm"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Administrator.MIA-LAPTOP\AppData\Local\Microsoft\Windows\Temporary%20Internet%20Files\Content.Outlook\KIJU08BV\ATLGFP22.xlsm"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col"/>
        <c:grouping val="clustered"/>
        <c:ser>
          <c:idx val="0"/>
          <c:order val="0"/>
          <c:tx>
            <c:strRef>
              <c:f>Sheet1!$A$2</c:f>
              <c:strCache>
                <c:ptCount val="1"/>
                <c:pt idx="0">
                  <c:v>Population</c:v>
                </c:pt>
              </c:strCache>
            </c:strRef>
          </c:tx>
          <c:dLbls>
            <c:dLbl>
              <c:idx val="0"/>
              <c:layout/>
              <c:tx>
                <c:rich>
                  <a:bodyPr/>
                  <a:lstStyle/>
                  <a:p>
                    <a:r>
                      <a:rPr lang="en-US" sz="1600" b="1" dirty="0" smtClean="0"/>
                      <a:t>3</a:t>
                    </a:r>
                    <a:r>
                      <a:rPr lang="en-US" dirty="0" smtClean="0"/>
                      <a:t>10,233</a:t>
                    </a:r>
                  </a:p>
                </c:rich>
              </c:tx>
              <c:dLblPos val="outEnd"/>
              <c:showVal val="1"/>
            </c:dLbl>
            <c:txPr>
              <a:bodyPr/>
              <a:lstStyle/>
              <a:p>
                <a:pPr>
                  <a:defRPr sz="1600" b="1"/>
                </a:pPr>
                <a:endParaRPr lang="en-US"/>
              </a:p>
            </c:txPr>
            <c:dLblPos val="outEnd"/>
            <c:showVal val="1"/>
          </c:dLbls>
          <c:cat>
            <c:strRef>
              <c:f>Sheet1!$B$1:$F$1</c:f>
              <c:strCache>
                <c:ptCount val="5"/>
                <c:pt idx="0">
                  <c:v>2010</c:v>
                </c:pt>
                <c:pt idx="1">
                  <c:v>2020</c:v>
                </c:pt>
                <c:pt idx="2">
                  <c:v>2030</c:v>
                </c:pt>
                <c:pt idx="3">
                  <c:v>2040</c:v>
                </c:pt>
                <c:pt idx="4">
                  <c:v>2050</c:v>
                </c:pt>
              </c:strCache>
            </c:strRef>
          </c:cat>
          <c:val>
            <c:numRef>
              <c:f>Sheet1!$B$2:$F$2</c:f>
              <c:numCache>
                <c:formatCode>#,##0</c:formatCode>
                <c:ptCount val="5"/>
                <c:pt idx="0">
                  <c:v>310233</c:v>
                </c:pt>
                <c:pt idx="1">
                  <c:v>341387</c:v>
                </c:pt>
                <c:pt idx="2">
                  <c:v>373504</c:v>
                </c:pt>
                <c:pt idx="3">
                  <c:v>405655</c:v>
                </c:pt>
                <c:pt idx="4">
                  <c:v>439100</c:v>
                </c:pt>
              </c:numCache>
            </c:numRef>
          </c:val>
        </c:ser>
        <c:overlap val="-25"/>
        <c:axId val="128061440"/>
        <c:axId val="128062976"/>
      </c:barChart>
      <c:catAx>
        <c:axId val="128061440"/>
        <c:scaling>
          <c:orientation val="minMax"/>
        </c:scaling>
        <c:axPos val="b"/>
        <c:majorTickMark val="none"/>
        <c:tickLblPos val="nextTo"/>
        <c:txPr>
          <a:bodyPr/>
          <a:lstStyle/>
          <a:p>
            <a:pPr>
              <a:defRPr b="1"/>
            </a:pPr>
            <a:endParaRPr lang="en-US"/>
          </a:p>
        </c:txPr>
        <c:crossAx val="128062976"/>
        <c:crosses val="autoZero"/>
        <c:auto val="1"/>
        <c:lblAlgn val="ctr"/>
        <c:lblOffset val="100"/>
      </c:catAx>
      <c:valAx>
        <c:axId val="128062976"/>
        <c:scaling>
          <c:orientation val="minMax"/>
        </c:scaling>
        <c:delete val="1"/>
        <c:axPos val="l"/>
        <c:numFmt formatCode="#,##0" sourceLinked="1"/>
        <c:tickLblPos val="none"/>
        <c:crossAx val="128061440"/>
        <c:crosses val="autoZero"/>
        <c:crossBetween val="between"/>
      </c:valAx>
    </c:plotArea>
    <c:plotVisOnly val="1"/>
  </c:chart>
  <c:txPr>
    <a:bodyPr/>
    <a:lstStyle/>
    <a:p>
      <a:pPr>
        <a:defRPr sz="1800"/>
      </a:pPr>
      <a:endParaRPr lang="en-U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0798703989752435"/>
          <c:y val="9.8379629629629664E-2"/>
          <c:w val="0.5555974032701656"/>
          <c:h val="0.77130586541265667"/>
        </c:manualLayout>
      </c:layout>
      <c:lineChart>
        <c:grouping val="standard"/>
        <c:ser>
          <c:idx val="4"/>
          <c:order val="0"/>
          <c:tx>
            <c:strRef>
              <c:f>'Simulation results'!$A$35</c:f>
              <c:strCache>
                <c:ptCount val="1"/>
                <c:pt idx="0">
                  <c:v>CarDriverWorkTrips</c:v>
                </c:pt>
              </c:strCache>
            </c:strRef>
          </c:tx>
          <c:spPr>
            <a:ln w="50800"/>
          </c:spPr>
          <c:marker>
            <c:symbol val="none"/>
          </c:marker>
          <c:cat>
            <c:numRef>
              <c:f>'Simulation results'!$B$1:$CX$1</c:f>
              <c:numCache>
                <c:formatCode>General</c:formatCode>
                <c:ptCount val="101"/>
                <c:pt idx="0">
                  <c:v>2000</c:v>
                </c:pt>
                <c:pt idx="1">
                  <c:v>2000.5</c:v>
                </c:pt>
                <c:pt idx="2">
                  <c:v>2001</c:v>
                </c:pt>
                <c:pt idx="3">
                  <c:v>2001.5</c:v>
                </c:pt>
                <c:pt idx="4">
                  <c:v>2002</c:v>
                </c:pt>
                <c:pt idx="5">
                  <c:v>2002.5</c:v>
                </c:pt>
                <c:pt idx="6">
                  <c:v>2003</c:v>
                </c:pt>
                <c:pt idx="7">
                  <c:v>2003.5</c:v>
                </c:pt>
                <c:pt idx="8">
                  <c:v>2004</c:v>
                </c:pt>
                <c:pt idx="9">
                  <c:v>2004.5</c:v>
                </c:pt>
                <c:pt idx="10">
                  <c:v>2005</c:v>
                </c:pt>
                <c:pt idx="11">
                  <c:v>2005.5</c:v>
                </c:pt>
                <c:pt idx="12">
                  <c:v>2006</c:v>
                </c:pt>
                <c:pt idx="13">
                  <c:v>2006.5</c:v>
                </c:pt>
                <c:pt idx="14">
                  <c:v>2007</c:v>
                </c:pt>
                <c:pt idx="15">
                  <c:v>2007.5</c:v>
                </c:pt>
                <c:pt idx="16">
                  <c:v>2008</c:v>
                </c:pt>
                <c:pt idx="17">
                  <c:v>2008.5</c:v>
                </c:pt>
                <c:pt idx="18">
                  <c:v>2009</c:v>
                </c:pt>
                <c:pt idx="19">
                  <c:v>2009.5</c:v>
                </c:pt>
                <c:pt idx="20">
                  <c:v>2010</c:v>
                </c:pt>
                <c:pt idx="21">
                  <c:v>2010.5</c:v>
                </c:pt>
                <c:pt idx="22">
                  <c:v>2011</c:v>
                </c:pt>
                <c:pt idx="23">
                  <c:v>2011.5</c:v>
                </c:pt>
                <c:pt idx="24">
                  <c:v>2012</c:v>
                </c:pt>
                <c:pt idx="25">
                  <c:v>2012.5</c:v>
                </c:pt>
                <c:pt idx="26">
                  <c:v>2013</c:v>
                </c:pt>
                <c:pt idx="27">
                  <c:v>2013.5</c:v>
                </c:pt>
                <c:pt idx="28">
                  <c:v>2014</c:v>
                </c:pt>
                <c:pt idx="29">
                  <c:v>2014.5</c:v>
                </c:pt>
                <c:pt idx="30">
                  <c:v>2015</c:v>
                </c:pt>
                <c:pt idx="31">
                  <c:v>2015.5</c:v>
                </c:pt>
                <c:pt idx="32">
                  <c:v>2016</c:v>
                </c:pt>
                <c:pt idx="33">
                  <c:v>2016.5</c:v>
                </c:pt>
                <c:pt idx="34">
                  <c:v>2017</c:v>
                </c:pt>
                <c:pt idx="35">
                  <c:v>2017.5</c:v>
                </c:pt>
                <c:pt idx="36">
                  <c:v>2018</c:v>
                </c:pt>
                <c:pt idx="37">
                  <c:v>2018.5</c:v>
                </c:pt>
                <c:pt idx="38">
                  <c:v>2019</c:v>
                </c:pt>
                <c:pt idx="39">
                  <c:v>2019.5</c:v>
                </c:pt>
                <c:pt idx="40">
                  <c:v>2020</c:v>
                </c:pt>
                <c:pt idx="41">
                  <c:v>2020.5</c:v>
                </c:pt>
                <c:pt idx="42">
                  <c:v>2021</c:v>
                </c:pt>
                <c:pt idx="43">
                  <c:v>2021.5</c:v>
                </c:pt>
                <c:pt idx="44">
                  <c:v>2022</c:v>
                </c:pt>
                <c:pt idx="45">
                  <c:v>2022.5</c:v>
                </c:pt>
                <c:pt idx="46">
                  <c:v>2023</c:v>
                </c:pt>
                <c:pt idx="47">
                  <c:v>2023.5</c:v>
                </c:pt>
                <c:pt idx="48">
                  <c:v>2024</c:v>
                </c:pt>
                <c:pt idx="49">
                  <c:v>2024.5</c:v>
                </c:pt>
                <c:pt idx="50">
                  <c:v>2025</c:v>
                </c:pt>
                <c:pt idx="51">
                  <c:v>2025.5</c:v>
                </c:pt>
                <c:pt idx="52">
                  <c:v>2026</c:v>
                </c:pt>
                <c:pt idx="53">
                  <c:v>2026.5</c:v>
                </c:pt>
                <c:pt idx="54">
                  <c:v>2027</c:v>
                </c:pt>
                <c:pt idx="55">
                  <c:v>2027.5</c:v>
                </c:pt>
                <c:pt idx="56">
                  <c:v>2028</c:v>
                </c:pt>
                <c:pt idx="57">
                  <c:v>2028.5</c:v>
                </c:pt>
                <c:pt idx="58">
                  <c:v>2029</c:v>
                </c:pt>
                <c:pt idx="59">
                  <c:v>2029.5</c:v>
                </c:pt>
                <c:pt idx="60">
                  <c:v>2030</c:v>
                </c:pt>
                <c:pt idx="61">
                  <c:v>2030.5</c:v>
                </c:pt>
                <c:pt idx="62">
                  <c:v>2031</c:v>
                </c:pt>
                <c:pt idx="63">
                  <c:v>2031.5</c:v>
                </c:pt>
                <c:pt idx="64">
                  <c:v>2032</c:v>
                </c:pt>
                <c:pt idx="65">
                  <c:v>2032.5</c:v>
                </c:pt>
                <c:pt idx="66">
                  <c:v>2033</c:v>
                </c:pt>
                <c:pt idx="67">
                  <c:v>2033.5</c:v>
                </c:pt>
                <c:pt idx="68">
                  <c:v>2034</c:v>
                </c:pt>
                <c:pt idx="69">
                  <c:v>2034.5</c:v>
                </c:pt>
                <c:pt idx="70">
                  <c:v>2035</c:v>
                </c:pt>
                <c:pt idx="71">
                  <c:v>2035.5</c:v>
                </c:pt>
                <c:pt idx="72">
                  <c:v>2036</c:v>
                </c:pt>
                <c:pt idx="73">
                  <c:v>2036.5</c:v>
                </c:pt>
                <c:pt idx="74">
                  <c:v>2037</c:v>
                </c:pt>
                <c:pt idx="75">
                  <c:v>2037.5</c:v>
                </c:pt>
                <c:pt idx="76">
                  <c:v>2038</c:v>
                </c:pt>
                <c:pt idx="77">
                  <c:v>2038.5</c:v>
                </c:pt>
                <c:pt idx="78">
                  <c:v>2039</c:v>
                </c:pt>
                <c:pt idx="79">
                  <c:v>2039.5</c:v>
                </c:pt>
                <c:pt idx="80">
                  <c:v>2040</c:v>
                </c:pt>
                <c:pt idx="81">
                  <c:v>2040.5</c:v>
                </c:pt>
                <c:pt idx="82">
                  <c:v>2041</c:v>
                </c:pt>
                <c:pt idx="83">
                  <c:v>2041.5</c:v>
                </c:pt>
                <c:pt idx="84">
                  <c:v>2042</c:v>
                </c:pt>
                <c:pt idx="85">
                  <c:v>2042.5</c:v>
                </c:pt>
                <c:pt idx="86">
                  <c:v>2043</c:v>
                </c:pt>
                <c:pt idx="87">
                  <c:v>2043.5</c:v>
                </c:pt>
                <c:pt idx="88">
                  <c:v>2044</c:v>
                </c:pt>
                <c:pt idx="89">
                  <c:v>2044.5</c:v>
                </c:pt>
                <c:pt idx="90">
                  <c:v>2045</c:v>
                </c:pt>
                <c:pt idx="91">
                  <c:v>2045.5</c:v>
                </c:pt>
                <c:pt idx="92">
                  <c:v>2046</c:v>
                </c:pt>
                <c:pt idx="93">
                  <c:v>2046.5</c:v>
                </c:pt>
                <c:pt idx="94">
                  <c:v>2047</c:v>
                </c:pt>
                <c:pt idx="95">
                  <c:v>2047.5</c:v>
                </c:pt>
                <c:pt idx="96">
                  <c:v>2048</c:v>
                </c:pt>
                <c:pt idx="97">
                  <c:v>2048.5</c:v>
                </c:pt>
                <c:pt idx="98">
                  <c:v>2049</c:v>
                </c:pt>
                <c:pt idx="99">
                  <c:v>2049.5</c:v>
                </c:pt>
                <c:pt idx="100">
                  <c:v>2050</c:v>
                </c:pt>
              </c:numCache>
            </c:numRef>
          </c:cat>
          <c:val>
            <c:numRef>
              <c:f>'Simulation results'!$B$35:$CX$35</c:f>
              <c:numCache>
                <c:formatCode>General</c:formatCode>
                <c:ptCount val="101"/>
                <c:pt idx="0">
                  <c:v>2154831</c:v>
                </c:pt>
                <c:pt idx="1">
                  <c:v>2154831</c:v>
                </c:pt>
                <c:pt idx="2">
                  <c:v>2170490.2500000005</c:v>
                </c:pt>
                <c:pt idx="3">
                  <c:v>2184380.7500000009</c:v>
                </c:pt>
                <c:pt idx="4">
                  <c:v>2196778.4999999977</c:v>
                </c:pt>
                <c:pt idx="5">
                  <c:v>2207877.2500000005</c:v>
                </c:pt>
                <c:pt idx="6">
                  <c:v>2217857.25</c:v>
                </c:pt>
                <c:pt idx="7">
                  <c:v>2226980.5000000005</c:v>
                </c:pt>
                <c:pt idx="8">
                  <c:v>2235390.2500000005</c:v>
                </c:pt>
                <c:pt idx="9">
                  <c:v>2243214.7500000009</c:v>
                </c:pt>
                <c:pt idx="10">
                  <c:v>2250543.7500000005</c:v>
                </c:pt>
                <c:pt idx="11">
                  <c:v>2257456</c:v>
                </c:pt>
                <c:pt idx="12">
                  <c:v>2264041.5000000005</c:v>
                </c:pt>
                <c:pt idx="13">
                  <c:v>2270368</c:v>
                </c:pt>
                <c:pt idx="14">
                  <c:v>2276512</c:v>
                </c:pt>
                <c:pt idx="15">
                  <c:v>2282517.2500000005</c:v>
                </c:pt>
                <c:pt idx="16">
                  <c:v>2288424.0000000005</c:v>
                </c:pt>
                <c:pt idx="17">
                  <c:v>2294265.5</c:v>
                </c:pt>
                <c:pt idx="18">
                  <c:v>2300079.25</c:v>
                </c:pt>
                <c:pt idx="19">
                  <c:v>2305885.9999999977</c:v>
                </c:pt>
                <c:pt idx="20">
                  <c:v>2311731</c:v>
                </c:pt>
                <c:pt idx="21">
                  <c:v>2301370</c:v>
                </c:pt>
                <c:pt idx="22">
                  <c:v>2291896.5</c:v>
                </c:pt>
                <c:pt idx="23">
                  <c:v>2283294.5000000005</c:v>
                </c:pt>
                <c:pt idx="24">
                  <c:v>2275533.7500000005</c:v>
                </c:pt>
                <c:pt idx="25">
                  <c:v>2268580.2500000009</c:v>
                </c:pt>
                <c:pt idx="26">
                  <c:v>2262408.5</c:v>
                </c:pt>
                <c:pt idx="27">
                  <c:v>2256987.2500000005</c:v>
                </c:pt>
                <c:pt idx="28">
                  <c:v>2252283</c:v>
                </c:pt>
                <c:pt idx="29">
                  <c:v>2248262</c:v>
                </c:pt>
                <c:pt idx="30">
                  <c:v>2244896.5000000005</c:v>
                </c:pt>
                <c:pt idx="31">
                  <c:v>2241323.2500000005</c:v>
                </c:pt>
                <c:pt idx="32">
                  <c:v>2237560.2500000005</c:v>
                </c:pt>
                <c:pt idx="33">
                  <c:v>2233601.5000000005</c:v>
                </c:pt>
                <c:pt idx="34">
                  <c:v>2229461.5</c:v>
                </c:pt>
                <c:pt idx="35">
                  <c:v>2225147.5000000005</c:v>
                </c:pt>
                <c:pt idx="36">
                  <c:v>2220661</c:v>
                </c:pt>
                <c:pt idx="37">
                  <c:v>2216009.4999999977</c:v>
                </c:pt>
                <c:pt idx="38">
                  <c:v>2211196</c:v>
                </c:pt>
                <c:pt idx="39">
                  <c:v>2206229.5</c:v>
                </c:pt>
                <c:pt idx="40">
                  <c:v>2201109.7500000005</c:v>
                </c:pt>
                <c:pt idx="41">
                  <c:v>2195733</c:v>
                </c:pt>
                <c:pt idx="42">
                  <c:v>2190108.5</c:v>
                </c:pt>
                <c:pt idx="43">
                  <c:v>2184245.75</c:v>
                </c:pt>
                <c:pt idx="44">
                  <c:v>2178149</c:v>
                </c:pt>
                <c:pt idx="45">
                  <c:v>2171827</c:v>
                </c:pt>
                <c:pt idx="46">
                  <c:v>2165279.7500000005</c:v>
                </c:pt>
                <c:pt idx="47">
                  <c:v>2158517.5000000005</c:v>
                </c:pt>
                <c:pt idx="48">
                  <c:v>2151542.75</c:v>
                </c:pt>
                <c:pt idx="49">
                  <c:v>2144360.7500000005</c:v>
                </c:pt>
                <c:pt idx="50">
                  <c:v>2136971.25</c:v>
                </c:pt>
                <c:pt idx="51">
                  <c:v>2129447.25</c:v>
                </c:pt>
                <c:pt idx="52">
                  <c:v>2121788.5</c:v>
                </c:pt>
                <c:pt idx="53">
                  <c:v>2113996.5000000005</c:v>
                </c:pt>
                <c:pt idx="54">
                  <c:v>2106069.75</c:v>
                </c:pt>
                <c:pt idx="55">
                  <c:v>2098009.25</c:v>
                </c:pt>
                <c:pt idx="56">
                  <c:v>2089814.1300000001</c:v>
                </c:pt>
                <c:pt idx="57">
                  <c:v>2081487</c:v>
                </c:pt>
                <c:pt idx="58">
                  <c:v>2073031.3800000001</c:v>
                </c:pt>
                <c:pt idx="59">
                  <c:v>2064449.5</c:v>
                </c:pt>
                <c:pt idx="60">
                  <c:v>2055736.7500000002</c:v>
                </c:pt>
                <c:pt idx="61">
                  <c:v>2046849.5</c:v>
                </c:pt>
                <c:pt idx="62">
                  <c:v>2037790.3800000001</c:v>
                </c:pt>
                <c:pt idx="63">
                  <c:v>2028557.5000000002</c:v>
                </c:pt>
                <c:pt idx="64">
                  <c:v>2019154.5</c:v>
                </c:pt>
                <c:pt idx="65">
                  <c:v>2009583.5000000002</c:v>
                </c:pt>
                <c:pt idx="66">
                  <c:v>1999847.5000000002</c:v>
                </c:pt>
                <c:pt idx="67">
                  <c:v>1989949</c:v>
                </c:pt>
                <c:pt idx="68">
                  <c:v>1979893</c:v>
                </c:pt>
                <c:pt idx="69">
                  <c:v>1969680.5000000002</c:v>
                </c:pt>
                <c:pt idx="70">
                  <c:v>1959311.25</c:v>
                </c:pt>
                <c:pt idx="71">
                  <c:v>1952909.5</c:v>
                </c:pt>
                <c:pt idx="72">
                  <c:v>1946277.5000000002</c:v>
                </c:pt>
                <c:pt idx="73">
                  <c:v>1939418</c:v>
                </c:pt>
                <c:pt idx="74">
                  <c:v>1932335.1300000001</c:v>
                </c:pt>
                <c:pt idx="75">
                  <c:v>1925028.3800000001</c:v>
                </c:pt>
                <c:pt idx="76">
                  <c:v>1917501.3800000001</c:v>
                </c:pt>
                <c:pt idx="77">
                  <c:v>1909757.25</c:v>
                </c:pt>
                <c:pt idx="78">
                  <c:v>1901794.3800000001</c:v>
                </c:pt>
                <c:pt idx="79">
                  <c:v>1893614.6300000001</c:v>
                </c:pt>
                <c:pt idx="80">
                  <c:v>1885217.25</c:v>
                </c:pt>
                <c:pt idx="81">
                  <c:v>1876663.8800000001</c:v>
                </c:pt>
                <c:pt idx="82">
                  <c:v>1867952.8800000001</c:v>
                </c:pt>
                <c:pt idx="83">
                  <c:v>1859080.6300000001</c:v>
                </c:pt>
                <c:pt idx="84">
                  <c:v>1850051.6300000001</c:v>
                </c:pt>
                <c:pt idx="85">
                  <c:v>1840855.6300000001</c:v>
                </c:pt>
                <c:pt idx="86">
                  <c:v>1831506.6300000001</c:v>
                </c:pt>
                <c:pt idx="87">
                  <c:v>1821996.3800000001</c:v>
                </c:pt>
                <c:pt idx="88">
                  <c:v>1812332.1300000001</c:v>
                </c:pt>
                <c:pt idx="89">
                  <c:v>1802514.1300000001</c:v>
                </c:pt>
                <c:pt idx="90">
                  <c:v>1792542.6300000001</c:v>
                </c:pt>
                <c:pt idx="91">
                  <c:v>1782417.3800000001</c:v>
                </c:pt>
                <c:pt idx="92">
                  <c:v>1772148.1300000001</c:v>
                </c:pt>
                <c:pt idx="93">
                  <c:v>1761728.25</c:v>
                </c:pt>
                <c:pt idx="94">
                  <c:v>1751165.6300000001</c:v>
                </c:pt>
                <c:pt idx="95">
                  <c:v>1740464.1300000001</c:v>
                </c:pt>
                <c:pt idx="96">
                  <c:v>1729622.1300000001</c:v>
                </c:pt>
                <c:pt idx="97">
                  <c:v>1718644.6300000001</c:v>
                </c:pt>
                <c:pt idx="98">
                  <c:v>1707528.6300000001</c:v>
                </c:pt>
                <c:pt idx="99">
                  <c:v>1696288.0000000002</c:v>
                </c:pt>
                <c:pt idx="100">
                  <c:v>1684920.8800000001</c:v>
                </c:pt>
              </c:numCache>
            </c:numRef>
          </c:val>
        </c:ser>
        <c:ser>
          <c:idx val="5"/>
          <c:order val="1"/>
          <c:tx>
            <c:strRef>
              <c:f>'Simulation results'!$A$36</c:f>
              <c:strCache>
                <c:ptCount val="1"/>
                <c:pt idx="0">
                  <c:v>CarPassengerWorkTrips</c:v>
                </c:pt>
              </c:strCache>
            </c:strRef>
          </c:tx>
          <c:spPr>
            <a:ln w="50800"/>
          </c:spPr>
          <c:marker>
            <c:symbol val="none"/>
          </c:marker>
          <c:cat>
            <c:numRef>
              <c:f>'Simulation results'!$B$1:$CX$1</c:f>
              <c:numCache>
                <c:formatCode>General</c:formatCode>
                <c:ptCount val="101"/>
                <c:pt idx="0">
                  <c:v>2000</c:v>
                </c:pt>
                <c:pt idx="1">
                  <c:v>2000.5</c:v>
                </c:pt>
                <c:pt idx="2">
                  <c:v>2001</c:v>
                </c:pt>
                <c:pt idx="3">
                  <c:v>2001.5</c:v>
                </c:pt>
                <c:pt idx="4">
                  <c:v>2002</c:v>
                </c:pt>
                <c:pt idx="5">
                  <c:v>2002.5</c:v>
                </c:pt>
                <c:pt idx="6">
                  <c:v>2003</c:v>
                </c:pt>
                <c:pt idx="7">
                  <c:v>2003.5</c:v>
                </c:pt>
                <c:pt idx="8">
                  <c:v>2004</c:v>
                </c:pt>
                <c:pt idx="9">
                  <c:v>2004.5</c:v>
                </c:pt>
                <c:pt idx="10">
                  <c:v>2005</c:v>
                </c:pt>
                <c:pt idx="11">
                  <c:v>2005.5</c:v>
                </c:pt>
                <c:pt idx="12">
                  <c:v>2006</c:v>
                </c:pt>
                <c:pt idx="13">
                  <c:v>2006.5</c:v>
                </c:pt>
                <c:pt idx="14">
                  <c:v>2007</c:v>
                </c:pt>
                <c:pt idx="15">
                  <c:v>2007.5</c:v>
                </c:pt>
                <c:pt idx="16">
                  <c:v>2008</c:v>
                </c:pt>
                <c:pt idx="17">
                  <c:v>2008.5</c:v>
                </c:pt>
                <c:pt idx="18">
                  <c:v>2009</c:v>
                </c:pt>
                <c:pt idx="19">
                  <c:v>2009.5</c:v>
                </c:pt>
                <c:pt idx="20">
                  <c:v>2010</c:v>
                </c:pt>
                <c:pt idx="21">
                  <c:v>2010.5</c:v>
                </c:pt>
                <c:pt idx="22">
                  <c:v>2011</c:v>
                </c:pt>
                <c:pt idx="23">
                  <c:v>2011.5</c:v>
                </c:pt>
                <c:pt idx="24">
                  <c:v>2012</c:v>
                </c:pt>
                <c:pt idx="25">
                  <c:v>2012.5</c:v>
                </c:pt>
                <c:pt idx="26">
                  <c:v>2013</c:v>
                </c:pt>
                <c:pt idx="27">
                  <c:v>2013.5</c:v>
                </c:pt>
                <c:pt idx="28">
                  <c:v>2014</c:v>
                </c:pt>
                <c:pt idx="29">
                  <c:v>2014.5</c:v>
                </c:pt>
                <c:pt idx="30">
                  <c:v>2015</c:v>
                </c:pt>
                <c:pt idx="31">
                  <c:v>2015.5</c:v>
                </c:pt>
                <c:pt idx="32">
                  <c:v>2016</c:v>
                </c:pt>
                <c:pt idx="33">
                  <c:v>2016.5</c:v>
                </c:pt>
                <c:pt idx="34">
                  <c:v>2017</c:v>
                </c:pt>
                <c:pt idx="35">
                  <c:v>2017.5</c:v>
                </c:pt>
                <c:pt idx="36">
                  <c:v>2018</c:v>
                </c:pt>
                <c:pt idx="37">
                  <c:v>2018.5</c:v>
                </c:pt>
                <c:pt idx="38">
                  <c:v>2019</c:v>
                </c:pt>
                <c:pt idx="39">
                  <c:v>2019.5</c:v>
                </c:pt>
                <c:pt idx="40">
                  <c:v>2020</c:v>
                </c:pt>
                <c:pt idx="41">
                  <c:v>2020.5</c:v>
                </c:pt>
                <c:pt idx="42">
                  <c:v>2021</c:v>
                </c:pt>
                <c:pt idx="43">
                  <c:v>2021.5</c:v>
                </c:pt>
                <c:pt idx="44">
                  <c:v>2022</c:v>
                </c:pt>
                <c:pt idx="45">
                  <c:v>2022.5</c:v>
                </c:pt>
                <c:pt idx="46">
                  <c:v>2023</c:v>
                </c:pt>
                <c:pt idx="47">
                  <c:v>2023.5</c:v>
                </c:pt>
                <c:pt idx="48">
                  <c:v>2024</c:v>
                </c:pt>
                <c:pt idx="49">
                  <c:v>2024.5</c:v>
                </c:pt>
                <c:pt idx="50">
                  <c:v>2025</c:v>
                </c:pt>
                <c:pt idx="51">
                  <c:v>2025.5</c:v>
                </c:pt>
                <c:pt idx="52">
                  <c:v>2026</c:v>
                </c:pt>
                <c:pt idx="53">
                  <c:v>2026.5</c:v>
                </c:pt>
                <c:pt idx="54">
                  <c:v>2027</c:v>
                </c:pt>
                <c:pt idx="55">
                  <c:v>2027.5</c:v>
                </c:pt>
                <c:pt idx="56">
                  <c:v>2028</c:v>
                </c:pt>
                <c:pt idx="57">
                  <c:v>2028.5</c:v>
                </c:pt>
                <c:pt idx="58">
                  <c:v>2029</c:v>
                </c:pt>
                <c:pt idx="59">
                  <c:v>2029.5</c:v>
                </c:pt>
                <c:pt idx="60">
                  <c:v>2030</c:v>
                </c:pt>
                <c:pt idx="61">
                  <c:v>2030.5</c:v>
                </c:pt>
                <c:pt idx="62">
                  <c:v>2031</c:v>
                </c:pt>
                <c:pt idx="63">
                  <c:v>2031.5</c:v>
                </c:pt>
                <c:pt idx="64">
                  <c:v>2032</c:v>
                </c:pt>
                <c:pt idx="65">
                  <c:v>2032.5</c:v>
                </c:pt>
                <c:pt idx="66">
                  <c:v>2033</c:v>
                </c:pt>
                <c:pt idx="67">
                  <c:v>2033.5</c:v>
                </c:pt>
                <c:pt idx="68">
                  <c:v>2034</c:v>
                </c:pt>
                <c:pt idx="69">
                  <c:v>2034.5</c:v>
                </c:pt>
                <c:pt idx="70">
                  <c:v>2035</c:v>
                </c:pt>
                <c:pt idx="71">
                  <c:v>2035.5</c:v>
                </c:pt>
                <c:pt idx="72">
                  <c:v>2036</c:v>
                </c:pt>
                <c:pt idx="73">
                  <c:v>2036.5</c:v>
                </c:pt>
                <c:pt idx="74">
                  <c:v>2037</c:v>
                </c:pt>
                <c:pt idx="75">
                  <c:v>2037.5</c:v>
                </c:pt>
                <c:pt idx="76">
                  <c:v>2038</c:v>
                </c:pt>
                <c:pt idx="77">
                  <c:v>2038.5</c:v>
                </c:pt>
                <c:pt idx="78">
                  <c:v>2039</c:v>
                </c:pt>
                <c:pt idx="79">
                  <c:v>2039.5</c:v>
                </c:pt>
                <c:pt idx="80">
                  <c:v>2040</c:v>
                </c:pt>
                <c:pt idx="81">
                  <c:v>2040.5</c:v>
                </c:pt>
                <c:pt idx="82">
                  <c:v>2041</c:v>
                </c:pt>
                <c:pt idx="83">
                  <c:v>2041.5</c:v>
                </c:pt>
                <c:pt idx="84">
                  <c:v>2042</c:v>
                </c:pt>
                <c:pt idx="85">
                  <c:v>2042.5</c:v>
                </c:pt>
                <c:pt idx="86">
                  <c:v>2043</c:v>
                </c:pt>
                <c:pt idx="87">
                  <c:v>2043.5</c:v>
                </c:pt>
                <c:pt idx="88">
                  <c:v>2044</c:v>
                </c:pt>
                <c:pt idx="89">
                  <c:v>2044.5</c:v>
                </c:pt>
                <c:pt idx="90">
                  <c:v>2045</c:v>
                </c:pt>
                <c:pt idx="91">
                  <c:v>2045.5</c:v>
                </c:pt>
                <c:pt idx="92">
                  <c:v>2046</c:v>
                </c:pt>
                <c:pt idx="93">
                  <c:v>2046.5</c:v>
                </c:pt>
                <c:pt idx="94">
                  <c:v>2047</c:v>
                </c:pt>
                <c:pt idx="95">
                  <c:v>2047.5</c:v>
                </c:pt>
                <c:pt idx="96">
                  <c:v>2048</c:v>
                </c:pt>
                <c:pt idx="97">
                  <c:v>2048.5</c:v>
                </c:pt>
                <c:pt idx="98">
                  <c:v>2049</c:v>
                </c:pt>
                <c:pt idx="99">
                  <c:v>2049.5</c:v>
                </c:pt>
                <c:pt idx="100">
                  <c:v>2050</c:v>
                </c:pt>
              </c:numCache>
            </c:numRef>
          </c:cat>
          <c:val>
            <c:numRef>
              <c:f>'Simulation results'!$B$36:$CX$36</c:f>
              <c:numCache>
                <c:formatCode>General</c:formatCode>
                <c:ptCount val="101"/>
                <c:pt idx="0">
                  <c:v>276051.5300000002</c:v>
                </c:pt>
                <c:pt idx="1">
                  <c:v>276051.5300000002</c:v>
                </c:pt>
                <c:pt idx="2">
                  <c:v>276771.81</c:v>
                </c:pt>
                <c:pt idx="3">
                  <c:v>277401.2200000002</c:v>
                </c:pt>
                <c:pt idx="4">
                  <c:v>277960.7200000002</c:v>
                </c:pt>
                <c:pt idx="5">
                  <c:v>278461.41000000021</c:v>
                </c:pt>
                <c:pt idx="6">
                  <c:v>278914.81</c:v>
                </c:pt>
                <c:pt idx="7">
                  <c:v>279342.75</c:v>
                </c:pt>
                <c:pt idx="8">
                  <c:v>279756.91000000021</c:v>
                </c:pt>
                <c:pt idx="9">
                  <c:v>280163.5900000002</c:v>
                </c:pt>
                <c:pt idx="10">
                  <c:v>280570.0900000002</c:v>
                </c:pt>
                <c:pt idx="11">
                  <c:v>280981.56</c:v>
                </c:pt>
                <c:pt idx="12">
                  <c:v>281400.91000000021</c:v>
                </c:pt>
                <c:pt idx="13">
                  <c:v>281835.19</c:v>
                </c:pt>
                <c:pt idx="14">
                  <c:v>282288.44</c:v>
                </c:pt>
                <c:pt idx="15">
                  <c:v>282764.0900000002</c:v>
                </c:pt>
                <c:pt idx="16">
                  <c:v>283262.2800000002</c:v>
                </c:pt>
                <c:pt idx="17">
                  <c:v>283785.7800000002</c:v>
                </c:pt>
                <c:pt idx="18">
                  <c:v>284335.0300000002</c:v>
                </c:pt>
                <c:pt idx="19">
                  <c:v>284912.65999999986</c:v>
                </c:pt>
                <c:pt idx="20">
                  <c:v>285519.9700000002</c:v>
                </c:pt>
                <c:pt idx="21">
                  <c:v>287457.06</c:v>
                </c:pt>
                <c:pt idx="22">
                  <c:v>289512.13</c:v>
                </c:pt>
                <c:pt idx="23">
                  <c:v>291681.94</c:v>
                </c:pt>
                <c:pt idx="24">
                  <c:v>293963.7800000002</c:v>
                </c:pt>
                <c:pt idx="25">
                  <c:v>296353.75</c:v>
                </c:pt>
                <c:pt idx="26">
                  <c:v>298848.0900000002</c:v>
                </c:pt>
                <c:pt idx="27">
                  <c:v>301444.19</c:v>
                </c:pt>
                <c:pt idx="28">
                  <c:v>304137.33999999997</c:v>
                </c:pt>
                <c:pt idx="29">
                  <c:v>306924.38</c:v>
                </c:pt>
                <c:pt idx="30">
                  <c:v>309802.56</c:v>
                </c:pt>
                <c:pt idx="31">
                  <c:v>312647.91000000021</c:v>
                </c:pt>
                <c:pt idx="32">
                  <c:v>315462.0900000002</c:v>
                </c:pt>
                <c:pt idx="33">
                  <c:v>318245.5</c:v>
                </c:pt>
                <c:pt idx="34">
                  <c:v>320996.56</c:v>
                </c:pt>
                <c:pt idx="35">
                  <c:v>323716.75</c:v>
                </c:pt>
                <c:pt idx="36">
                  <c:v>326405.65999999986</c:v>
                </c:pt>
                <c:pt idx="37">
                  <c:v>329063.25</c:v>
                </c:pt>
                <c:pt idx="38">
                  <c:v>331689.88</c:v>
                </c:pt>
                <c:pt idx="39">
                  <c:v>334285</c:v>
                </c:pt>
                <c:pt idx="40">
                  <c:v>336848.16</c:v>
                </c:pt>
                <c:pt idx="41">
                  <c:v>339360.33999999997</c:v>
                </c:pt>
                <c:pt idx="42">
                  <c:v>341820.25</c:v>
                </c:pt>
                <c:pt idx="43">
                  <c:v>344227.83999999997</c:v>
                </c:pt>
                <c:pt idx="44">
                  <c:v>346582.31</c:v>
                </c:pt>
                <c:pt idx="45">
                  <c:v>348882.06</c:v>
                </c:pt>
                <c:pt idx="46">
                  <c:v>351128</c:v>
                </c:pt>
                <c:pt idx="47">
                  <c:v>353317.13</c:v>
                </c:pt>
                <c:pt idx="48">
                  <c:v>355451.41000000021</c:v>
                </c:pt>
                <c:pt idx="49">
                  <c:v>357528.19</c:v>
                </c:pt>
                <c:pt idx="50">
                  <c:v>359546.09</c:v>
                </c:pt>
                <c:pt idx="51">
                  <c:v>361512.56</c:v>
                </c:pt>
                <c:pt idx="52">
                  <c:v>363426.94</c:v>
                </c:pt>
                <c:pt idx="53">
                  <c:v>365288.53</c:v>
                </c:pt>
                <c:pt idx="54">
                  <c:v>367098.2200000002</c:v>
                </c:pt>
                <c:pt idx="55">
                  <c:v>368852.66</c:v>
                </c:pt>
                <c:pt idx="56">
                  <c:v>370555.56</c:v>
                </c:pt>
                <c:pt idx="57">
                  <c:v>372204</c:v>
                </c:pt>
                <c:pt idx="58">
                  <c:v>373799.44</c:v>
                </c:pt>
                <c:pt idx="59">
                  <c:v>375340.88</c:v>
                </c:pt>
                <c:pt idx="60">
                  <c:v>376829.7200000002</c:v>
                </c:pt>
                <c:pt idx="61">
                  <c:v>378256</c:v>
                </c:pt>
                <c:pt idx="62">
                  <c:v>379620.16</c:v>
                </c:pt>
                <c:pt idx="63">
                  <c:v>380921.78</c:v>
                </c:pt>
                <c:pt idx="64">
                  <c:v>382160.7200000002</c:v>
                </c:pt>
                <c:pt idx="65">
                  <c:v>383336.94</c:v>
                </c:pt>
                <c:pt idx="66">
                  <c:v>384451.09</c:v>
                </c:pt>
                <c:pt idx="67">
                  <c:v>385502.56</c:v>
                </c:pt>
                <c:pt idx="68">
                  <c:v>386491.31</c:v>
                </c:pt>
                <c:pt idx="69">
                  <c:v>387418.25</c:v>
                </c:pt>
                <c:pt idx="70">
                  <c:v>388283.06</c:v>
                </c:pt>
                <c:pt idx="71">
                  <c:v>386999.4700000002</c:v>
                </c:pt>
                <c:pt idx="72">
                  <c:v>385670.44</c:v>
                </c:pt>
                <c:pt idx="73">
                  <c:v>384297.4700000002</c:v>
                </c:pt>
                <c:pt idx="74">
                  <c:v>382880</c:v>
                </c:pt>
                <c:pt idx="75">
                  <c:v>381417.83999999997</c:v>
                </c:pt>
                <c:pt idx="76">
                  <c:v>379911.88</c:v>
                </c:pt>
                <c:pt idx="77">
                  <c:v>378361.09</c:v>
                </c:pt>
                <c:pt idx="78">
                  <c:v>376765.75</c:v>
                </c:pt>
                <c:pt idx="79">
                  <c:v>375126.19</c:v>
                </c:pt>
                <c:pt idx="80">
                  <c:v>373440.91000000021</c:v>
                </c:pt>
                <c:pt idx="81">
                  <c:v>371718.69</c:v>
                </c:pt>
                <c:pt idx="82">
                  <c:v>369958.63</c:v>
                </c:pt>
                <c:pt idx="83">
                  <c:v>368162.13</c:v>
                </c:pt>
                <c:pt idx="84">
                  <c:v>366327.81</c:v>
                </c:pt>
                <c:pt idx="85">
                  <c:v>364457.81</c:v>
                </c:pt>
                <c:pt idx="86">
                  <c:v>362552.33999999997</c:v>
                </c:pt>
                <c:pt idx="87">
                  <c:v>360612.69</c:v>
                </c:pt>
                <c:pt idx="88">
                  <c:v>358638.56</c:v>
                </c:pt>
                <c:pt idx="89">
                  <c:v>356630.5</c:v>
                </c:pt>
                <c:pt idx="90">
                  <c:v>354590.33999999997</c:v>
                </c:pt>
                <c:pt idx="91">
                  <c:v>352517.91000000021</c:v>
                </c:pt>
                <c:pt idx="92">
                  <c:v>350414.69</c:v>
                </c:pt>
                <c:pt idx="93">
                  <c:v>348281.4700000002</c:v>
                </c:pt>
                <c:pt idx="94">
                  <c:v>346117.59</c:v>
                </c:pt>
                <c:pt idx="95">
                  <c:v>343925.56</c:v>
                </c:pt>
                <c:pt idx="96">
                  <c:v>341705.56</c:v>
                </c:pt>
                <c:pt idx="97">
                  <c:v>339458.44</c:v>
                </c:pt>
                <c:pt idx="98">
                  <c:v>337184.16</c:v>
                </c:pt>
                <c:pt idx="99">
                  <c:v>334884.2800000002</c:v>
                </c:pt>
                <c:pt idx="100">
                  <c:v>332560.5</c:v>
                </c:pt>
              </c:numCache>
            </c:numRef>
          </c:val>
        </c:ser>
        <c:ser>
          <c:idx val="0"/>
          <c:order val="2"/>
          <c:tx>
            <c:strRef>
              <c:f>'Simulation results'!$A$37</c:f>
              <c:strCache>
                <c:ptCount val="1"/>
                <c:pt idx="0">
                  <c:v>TransitWorkTrips</c:v>
                </c:pt>
              </c:strCache>
            </c:strRef>
          </c:tx>
          <c:spPr>
            <a:ln w="50800"/>
          </c:spPr>
          <c:marker>
            <c:symbol val="none"/>
          </c:marker>
          <c:cat>
            <c:numRef>
              <c:f>'Simulation results'!$B$1:$CX$1</c:f>
              <c:numCache>
                <c:formatCode>General</c:formatCode>
                <c:ptCount val="101"/>
                <c:pt idx="0">
                  <c:v>2000</c:v>
                </c:pt>
                <c:pt idx="1">
                  <c:v>2000.5</c:v>
                </c:pt>
                <c:pt idx="2">
                  <c:v>2001</c:v>
                </c:pt>
                <c:pt idx="3">
                  <c:v>2001.5</c:v>
                </c:pt>
                <c:pt idx="4">
                  <c:v>2002</c:v>
                </c:pt>
                <c:pt idx="5">
                  <c:v>2002.5</c:v>
                </c:pt>
                <c:pt idx="6">
                  <c:v>2003</c:v>
                </c:pt>
                <c:pt idx="7">
                  <c:v>2003.5</c:v>
                </c:pt>
                <c:pt idx="8">
                  <c:v>2004</c:v>
                </c:pt>
                <c:pt idx="9">
                  <c:v>2004.5</c:v>
                </c:pt>
                <c:pt idx="10">
                  <c:v>2005</c:v>
                </c:pt>
                <c:pt idx="11">
                  <c:v>2005.5</c:v>
                </c:pt>
                <c:pt idx="12">
                  <c:v>2006</c:v>
                </c:pt>
                <c:pt idx="13">
                  <c:v>2006.5</c:v>
                </c:pt>
                <c:pt idx="14">
                  <c:v>2007</c:v>
                </c:pt>
                <c:pt idx="15">
                  <c:v>2007.5</c:v>
                </c:pt>
                <c:pt idx="16">
                  <c:v>2008</c:v>
                </c:pt>
                <c:pt idx="17">
                  <c:v>2008.5</c:v>
                </c:pt>
                <c:pt idx="18">
                  <c:v>2009</c:v>
                </c:pt>
                <c:pt idx="19">
                  <c:v>2009.5</c:v>
                </c:pt>
                <c:pt idx="20">
                  <c:v>2010</c:v>
                </c:pt>
                <c:pt idx="21">
                  <c:v>2010.5</c:v>
                </c:pt>
                <c:pt idx="22">
                  <c:v>2011</c:v>
                </c:pt>
                <c:pt idx="23">
                  <c:v>2011.5</c:v>
                </c:pt>
                <c:pt idx="24">
                  <c:v>2012</c:v>
                </c:pt>
                <c:pt idx="25">
                  <c:v>2012.5</c:v>
                </c:pt>
                <c:pt idx="26">
                  <c:v>2013</c:v>
                </c:pt>
                <c:pt idx="27">
                  <c:v>2013.5</c:v>
                </c:pt>
                <c:pt idx="28">
                  <c:v>2014</c:v>
                </c:pt>
                <c:pt idx="29">
                  <c:v>2014.5</c:v>
                </c:pt>
                <c:pt idx="30">
                  <c:v>2015</c:v>
                </c:pt>
                <c:pt idx="31">
                  <c:v>2015.5</c:v>
                </c:pt>
                <c:pt idx="32">
                  <c:v>2016</c:v>
                </c:pt>
                <c:pt idx="33">
                  <c:v>2016.5</c:v>
                </c:pt>
                <c:pt idx="34">
                  <c:v>2017</c:v>
                </c:pt>
                <c:pt idx="35">
                  <c:v>2017.5</c:v>
                </c:pt>
                <c:pt idx="36">
                  <c:v>2018</c:v>
                </c:pt>
                <c:pt idx="37">
                  <c:v>2018.5</c:v>
                </c:pt>
                <c:pt idx="38">
                  <c:v>2019</c:v>
                </c:pt>
                <c:pt idx="39">
                  <c:v>2019.5</c:v>
                </c:pt>
                <c:pt idx="40">
                  <c:v>2020</c:v>
                </c:pt>
                <c:pt idx="41">
                  <c:v>2020.5</c:v>
                </c:pt>
                <c:pt idx="42">
                  <c:v>2021</c:v>
                </c:pt>
                <c:pt idx="43">
                  <c:v>2021.5</c:v>
                </c:pt>
                <c:pt idx="44">
                  <c:v>2022</c:v>
                </c:pt>
                <c:pt idx="45">
                  <c:v>2022.5</c:v>
                </c:pt>
                <c:pt idx="46">
                  <c:v>2023</c:v>
                </c:pt>
                <c:pt idx="47">
                  <c:v>2023.5</c:v>
                </c:pt>
                <c:pt idx="48">
                  <c:v>2024</c:v>
                </c:pt>
                <c:pt idx="49">
                  <c:v>2024.5</c:v>
                </c:pt>
                <c:pt idx="50">
                  <c:v>2025</c:v>
                </c:pt>
                <c:pt idx="51">
                  <c:v>2025.5</c:v>
                </c:pt>
                <c:pt idx="52">
                  <c:v>2026</c:v>
                </c:pt>
                <c:pt idx="53">
                  <c:v>2026.5</c:v>
                </c:pt>
                <c:pt idx="54">
                  <c:v>2027</c:v>
                </c:pt>
                <c:pt idx="55">
                  <c:v>2027.5</c:v>
                </c:pt>
                <c:pt idx="56">
                  <c:v>2028</c:v>
                </c:pt>
                <c:pt idx="57">
                  <c:v>2028.5</c:v>
                </c:pt>
                <c:pt idx="58">
                  <c:v>2029</c:v>
                </c:pt>
                <c:pt idx="59">
                  <c:v>2029.5</c:v>
                </c:pt>
                <c:pt idx="60">
                  <c:v>2030</c:v>
                </c:pt>
                <c:pt idx="61">
                  <c:v>2030.5</c:v>
                </c:pt>
                <c:pt idx="62">
                  <c:v>2031</c:v>
                </c:pt>
                <c:pt idx="63">
                  <c:v>2031.5</c:v>
                </c:pt>
                <c:pt idx="64">
                  <c:v>2032</c:v>
                </c:pt>
                <c:pt idx="65">
                  <c:v>2032.5</c:v>
                </c:pt>
                <c:pt idx="66">
                  <c:v>2033</c:v>
                </c:pt>
                <c:pt idx="67">
                  <c:v>2033.5</c:v>
                </c:pt>
                <c:pt idx="68">
                  <c:v>2034</c:v>
                </c:pt>
                <c:pt idx="69">
                  <c:v>2034.5</c:v>
                </c:pt>
                <c:pt idx="70">
                  <c:v>2035</c:v>
                </c:pt>
                <c:pt idx="71">
                  <c:v>2035.5</c:v>
                </c:pt>
                <c:pt idx="72">
                  <c:v>2036</c:v>
                </c:pt>
                <c:pt idx="73">
                  <c:v>2036.5</c:v>
                </c:pt>
                <c:pt idx="74">
                  <c:v>2037</c:v>
                </c:pt>
                <c:pt idx="75">
                  <c:v>2037.5</c:v>
                </c:pt>
                <c:pt idx="76">
                  <c:v>2038</c:v>
                </c:pt>
                <c:pt idx="77">
                  <c:v>2038.5</c:v>
                </c:pt>
                <c:pt idx="78">
                  <c:v>2039</c:v>
                </c:pt>
                <c:pt idx="79">
                  <c:v>2039.5</c:v>
                </c:pt>
                <c:pt idx="80">
                  <c:v>2040</c:v>
                </c:pt>
                <c:pt idx="81">
                  <c:v>2040.5</c:v>
                </c:pt>
                <c:pt idx="82">
                  <c:v>2041</c:v>
                </c:pt>
                <c:pt idx="83">
                  <c:v>2041.5</c:v>
                </c:pt>
                <c:pt idx="84">
                  <c:v>2042</c:v>
                </c:pt>
                <c:pt idx="85">
                  <c:v>2042.5</c:v>
                </c:pt>
                <c:pt idx="86">
                  <c:v>2043</c:v>
                </c:pt>
                <c:pt idx="87">
                  <c:v>2043.5</c:v>
                </c:pt>
                <c:pt idx="88">
                  <c:v>2044</c:v>
                </c:pt>
                <c:pt idx="89">
                  <c:v>2044.5</c:v>
                </c:pt>
                <c:pt idx="90">
                  <c:v>2045</c:v>
                </c:pt>
                <c:pt idx="91">
                  <c:v>2045.5</c:v>
                </c:pt>
                <c:pt idx="92">
                  <c:v>2046</c:v>
                </c:pt>
                <c:pt idx="93">
                  <c:v>2046.5</c:v>
                </c:pt>
                <c:pt idx="94">
                  <c:v>2047</c:v>
                </c:pt>
                <c:pt idx="95">
                  <c:v>2047.5</c:v>
                </c:pt>
                <c:pt idx="96">
                  <c:v>2048</c:v>
                </c:pt>
                <c:pt idx="97">
                  <c:v>2048.5</c:v>
                </c:pt>
                <c:pt idx="98">
                  <c:v>2049</c:v>
                </c:pt>
                <c:pt idx="99">
                  <c:v>2049.5</c:v>
                </c:pt>
                <c:pt idx="100">
                  <c:v>2050</c:v>
                </c:pt>
              </c:numCache>
            </c:numRef>
          </c:cat>
          <c:val>
            <c:numRef>
              <c:f>'Simulation results'!$B$37:$CX$37</c:f>
              <c:numCache>
                <c:formatCode>General</c:formatCode>
                <c:ptCount val="101"/>
                <c:pt idx="0">
                  <c:v>22644.43</c:v>
                </c:pt>
                <c:pt idx="1">
                  <c:v>22644.43</c:v>
                </c:pt>
                <c:pt idx="2">
                  <c:v>23014.04</c:v>
                </c:pt>
                <c:pt idx="3">
                  <c:v>23365.89</c:v>
                </c:pt>
                <c:pt idx="4">
                  <c:v>23702.08000000002</c:v>
                </c:pt>
                <c:pt idx="5">
                  <c:v>24024.309999999907</c:v>
                </c:pt>
                <c:pt idx="6">
                  <c:v>24334.260000000009</c:v>
                </c:pt>
                <c:pt idx="7">
                  <c:v>24634.53</c:v>
                </c:pt>
                <c:pt idx="8">
                  <c:v>24926.36</c:v>
                </c:pt>
                <c:pt idx="9">
                  <c:v>25210.67</c:v>
                </c:pt>
                <c:pt idx="10">
                  <c:v>25488.58</c:v>
                </c:pt>
                <c:pt idx="11">
                  <c:v>25760.720000000001</c:v>
                </c:pt>
                <c:pt idx="12">
                  <c:v>26028.04</c:v>
                </c:pt>
                <c:pt idx="13">
                  <c:v>26291.480000000021</c:v>
                </c:pt>
                <c:pt idx="14">
                  <c:v>26551.84</c:v>
                </c:pt>
                <c:pt idx="15">
                  <c:v>26809.649999999914</c:v>
                </c:pt>
                <c:pt idx="16">
                  <c:v>27065.35</c:v>
                </c:pt>
                <c:pt idx="17">
                  <c:v>27319.4</c:v>
                </c:pt>
                <c:pt idx="18">
                  <c:v>27572.18</c:v>
                </c:pt>
                <c:pt idx="19">
                  <c:v>27824.129999999906</c:v>
                </c:pt>
                <c:pt idx="20">
                  <c:v>28075.62</c:v>
                </c:pt>
                <c:pt idx="21">
                  <c:v>28428.68</c:v>
                </c:pt>
                <c:pt idx="22">
                  <c:v>28790.38</c:v>
                </c:pt>
                <c:pt idx="23">
                  <c:v>29160.84</c:v>
                </c:pt>
                <c:pt idx="24">
                  <c:v>29540.29</c:v>
                </c:pt>
                <c:pt idx="25">
                  <c:v>29928.74</c:v>
                </c:pt>
                <c:pt idx="26">
                  <c:v>30326.2</c:v>
                </c:pt>
                <c:pt idx="27">
                  <c:v>30732.75</c:v>
                </c:pt>
                <c:pt idx="28">
                  <c:v>31148.29</c:v>
                </c:pt>
                <c:pt idx="29">
                  <c:v>31572.829999999922</c:v>
                </c:pt>
                <c:pt idx="30">
                  <c:v>32006.27</c:v>
                </c:pt>
                <c:pt idx="31">
                  <c:v>32437.08</c:v>
                </c:pt>
                <c:pt idx="32">
                  <c:v>32865.040000000001</c:v>
                </c:pt>
                <c:pt idx="33">
                  <c:v>33290.14</c:v>
                </c:pt>
                <c:pt idx="34">
                  <c:v>33712.22</c:v>
                </c:pt>
                <c:pt idx="35">
                  <c:v>34131.380000000012</c:v>
                </c:pt>
                <c:pt idx="36">
                  <c:v>34547.229999999996</c:v>
                </c:pt>
                <c:pt idx="37">
                  <c:v>34960.07</c:v>
                </c:pt>
                <c:pt idx="38">
                  <c:v>35369.46</c:v>
                </c:pt>
                <c:pt idx="39">
                  <c:v>35775.65</c:v>
                </c:pt>
                <c:pt idx="40">
                  <c:v>36178.36</c:v>
                </c:pt>
                <c:pt idx="41">
                  <c:v>36575.19</c:v>
                </c:pt>
                <c:pt idx="42">
                  <c:v>36966.03</c:v>
                </c:pt>
                <c:pt idx="43">
                  <c:v>37350.89</c:v>
                </c:pt>
                <c:pt idx="44">
                  <c:v>37729.54</c:v>
                </c:pt>
                <c:pt idx="45">
                  <c:v>38101.79</c:v>
                </c:pt>
                <c:pt idx="46">
                  <c:v>38467.75</c:v>
                </c:pt>
                <c:pt idx="47">
                  <c:v>38827.160000000003</c:v>
                </c:pt>
                <c:pt idx="48">
                  <c:v>39179.99</c:v>
                </c:pt>
                <c:pt idx="49">
                  <c:v>39526.129999999997</c:v>
                </c:pt>
                <c:pt idx="50">
                  <c:v>39865.480000000003</c:v>
                </c:pt>
                <c:pt idx="51">
                  <c:v>40199.39</c:v>
                </c:pt>
                <c:pt idx="52">
                  <c:v>40527.440000000002</c:v>
                </c:pt>
                <c:pt idx="53">
                  <c:v>40849.53</c:v>
                </c:pt>
                <c:pt idx="54">
                  <c:v>41165.53</c:v>
                </c:pt>
                <c:pt idx="55">
                  <c:v>41474.86</c:v>
                </c:pt>
                <c:pt idx="56">
                  <c:v>41777.340000000011</c:v>
                </c:pt>
                <c:pt idx="57">
                  <c:v>42072.94</c:v>
                </c:pt>
                <c:pt idx="58">
                  <c:v>42361.64</c:v>
                </c:pt>
                <c:pt idx="59">
                  <c:v>42643.380000000012</c:v>
                </c:pt>
                <c:pt idx="60">
                  <c:v>42918.18</c:v>
                </c:pt>
                <c:pt idx="61">
                  <c:v>43184.26</c:v>
                </c:pt>
                <c:pt idx="62">
                  <c:v>43441.89</c:v>
                </c:pt>
                <c:pt idx="63">
                  <c:v>43690.53</c:v>
                </c:pt>
                <c:pt idx="64">
                  <c:v>43930.62</c:v>
                </c:pt>
                <c:pt idx="65">
                  <c:v>44161.880000000012</c:v>
                </c:pt>
                <c:pt idx="66">
                  <c:v>44384.18</c:v>
                </c:pt>
                <c:pt idx="67">
                  <c:v>44597.55</c:v>
                </c:pt>
                <c:pt idx="68">
                  <c:v>44802</c:v>
                </c:pt>
                <c:pt idx="69">
                  <c:v>44997.340000000011</c:v>
                </c:pt>
                <c:pt idx="70">
                  <c:v>45183.65</c:v>
                </c:pt>
                <c:pt idx="71">
                  <c:v>45118.41</c:v>
                </c:pt>
                <c:pt idx="72">
                  <c:v>45045.01</c:v>
                </c:pt>
                <c:pt idx="73">
                  <c:v>44963.57</c:v>
                </c:pt>
                <c:pt idx="74">
                  <c:v>44874.29</c:v>
                </c:pt>
                <c:pt idx="75">
                  <c:v>44777.25</c:v>
                </c:pt>
                <c:pt idx="76">
                  <c:v>44672.5</c:v>
                </c:pt>
                <c:pt idx="77">
                  <c:v>44560.12</c:v>
                </c:pt>
                <c:pt idx="78">
                  <c:v>44440.43</c:v>
                </c:pt>
                <c:pt idx="79">
                  <c:v>44313.19</c:v>
                </c:pt>
                <c:pt idx="80">
                  <c:v>44178.67</c:v>
                </c:pt>
                <c:pt idx="81">
                  <c:v>44038.25</c:v>
                </c:pt>
                <c:pt idx="82">
                  <c:v>43891.92</c:v>
                </c:pt>
                <c:pt idx="83">
                  <c:v>43739.7</c:v>
                </c:pt>
                <c:pt idx="84">
                  <c:v>43581.5</c:v>
                </c:pt>
                <c:pt idx="85">
                  <c:v>43417.52</c:v>
                </c:pt>
                <c:pt idx="86">
                  <c:v>43247.77</c:v>
                </c:pt>
                <c:pt idx="87">
                  <c:v>43072.340000000011</c:v>
                </c:pt>
                <c:pt idx="88">
                  <c:v>42891.350000000013</c:v>
                </c:pt>
                <c:pt idx="89">
                  <c:v>42704.87</c:v>
                </c:pt>
                <c:pt idx="90">
                  <c:v>42512.98</c:v>
                </c:pt>
                <c:pt idx="91">
                  <c:v>42315.71</c:v>
                </c:pt>
                <c:pt idx="92">
                  <c:v>42113.21</c:v>
                </c:pt>
                <c:pt idx="93">
                  <c:v>41905.61</c:v>
                </c:pt>
                <c:pt idx="94">
                  <c:v>41693</c:v>
                </c:pt>
                <c:pt idx="95">
                  <c:v>41475.520000000004</c:v>
                </c:pt>
                <c:pt idx="96">
                  <c:v>41253.22</c:v>
                </c:pt>
                <c:pt idx="97">
                  <c:v>41026.229999999996</c:v>
                </c:pt>
                <c:pt idx="98">
                  <c:v>40794.660000000003</c:v>
                </c:pt>
                <c:pt idx="99">
                  <c:v>40558.660000000003</c:v>
                </c:pt>
                <c:pt idx="100">
                  <c:v>40318.380000000012</c:v>
                </c:pt>
              </c:numCache>
            </c:numRef>
          </c:val>
        </c:ser>
        <c:ser>
          <c:idx val="1"/>
          <c:order val="3"/>
          <c:tx>
            <c:strRef>
              <c:f>'Simulation results'!$A$38</c:f>
              <c:strCache>
                <c:ptCount val="1"/>
                <c:pt idx="0">
                  <c:v>WalkBikeWorkTrips</c:v>
                </c:pt>
              </c:strCache>
            </c:strRef>
          </c:tx>
          <c:spPr>
            <a:ln w="50800"/>
          </c:spPr>
          <c:marker>
            <c:symbol val="none"/>
          </c:marker>
          <c:val>
            <c:numRef>
              <c:f>'Simulation results'!$B$38:$CX$38</c:f>
              <c:numCache>
                <c:formatCode>General</c:formatCode>
                <c:ptCount val="101"/>
                <c:pt idx="0">
                  <c:v>137021.73000000001</c:v>
                </c:pt>
                <c:pt idx="1">
                  <c:v>137021.73000000001</c:v>
                </c:pt>
                <c:pt idx="2">
                  <c:v>139052.35999999937</c:v>
                </c:pt>
                <c:pt idx="3">
                  <c:v>140930.23000000001</c:v>
                </c:pt>
                <c:pt idx="4">
                  <c:v>142672.57999999999</c:v>
                </c:pt>
                <c:pt idx="5">
                  <c:v>144293.82999999938</c:v>
                </c:pt>
                <c:pt idx="6">
                  <c:v>145806.91999999998</c:v>
                </c:pt>
                <c:pt idx="7">
                  <c:v>147231.14000000001</c:v>
                </c:pt>
                <c:pt idx="8">
                  <c:v>148576.77000000011</c:v>
                </c:pt>
                <c:pt idx="9">
                  <c:v>149853.79999999999</c:v>
                </c:pt>
                <c:pt idx="10">
                  <c:v>151070.14000000001</c:v>
                </c:pt>
                <c:pt idx="11">
                  <c:v>152232.87999999998</c:v>
                </c:pt>
                <c:pt idx="12">
                  <c:v>153348.82999999938</c:v>
                </c:pt>
                <c:pt idx="13">
                  <c:v>154425.82999999938</c:v>
                </c:pt>
                <c:pt idx="14">
                  <c:v>155469.17000000001</c:v>
                </c:pt>
                <c:pt idx="15">
                  <c:v>156484.38999999937</c:v>
                </c:pt>
                <c:pt idx="16">
                  <c:v>157475.25</c:v>
                </c:pt>
                <c:pt idx="17">
                  <c:v>158445.28</c:v>
                </c:pt>
                <c:pt idx="18">
                  <c:v>159398.09</c:v>
                </c:pt>
                <c:pt idx="19">
                  <c:v>160336.97999999998</c:v>
                </c:pt>
                <c:pt idx="20">
                  <c:v>161265.56</c:v>
                </c:pt>
                <c:pt idx="21">
                  <c:v>163995.56</c:v>
                </c:pt>
                <c:pt idx="22">
                  <c:v>166788.79999999999</c:v>
                </c:pt>
                <c:pt idx="23">
                  <c:v>169648.08</c:v>
                </c:pt>
                <c:pt idx="24">
                  <c:v>172576.41999999998</c:v>
                </c:pt>
                <c:pt idx="25">
                  <c:v>175574.55</c:v>
                </c:pt>
                <c:pt idx="26">
                  <c:v>178645.13</c:v>
                </c:pt>
                <c:pt idx="27">
                  <c:v>181789.77000000011</c:v>
                </c:pt>
                <c:pt idx="28">
                  <c:v>185009.31</c:v>
                </c:pt>
                <c:pt idx="29">
                  <c:v>188305.16</c:v>
                </c:pt>
                <c:pt idx="30">
                  <c:v>191678.28</c:v>
                </c:pt>
                <c:pt idx="31">
                  <c:v>195068.11000000004</c:v>
                </c:pt>
                <c:pt idx="32">
                  <c:v>198474.25</c:v>
                </c:pt>
                <c:pt idx="33">
                  <c:v>201896.7</c:v>
                </c:pt>
                <c:pt idx="34">
                  <c:v>205334.53</c:v>
                </c:pt>
                <c:pt idx="35">
                  <c:v>208787.77000000011</c:v>
                </c:pt>
                <c:pt idx="36">
                  <c:v>212256.5</c:v>
                </c:pt>
                <c:pt idx="37">
                  <c:v>215739.51999999999</c:v>
                </c:pt>
                <c:pt idx="38">
                  <c:v>219237.55</c:v>
                </c:pt>
                <c:pt idx="39">
                  <c:v>222749.3</c:v>
                </c:pt>
                <c:pt idx="40">
                  <c:v>226275.20000000001</c:v>
                </c:pt>
                <c:pt idx="41">
                  <c:v>229801.83</c:v>
                </c:pt>
                <c:pt idx="42">
                  <c:v>233329.87999999998</c:v>
                </c:pt>
                <c:pt idx="43">
                  <c:v>236858.16</c:v>
                </c:pt>
                <c:pt idx="44">
                  <c:v>240386.11000000004</c:v>
                </c:pt>
                <c:pt idx="45">
                  <c:v>243913</c:v>
                </c:pt>
                <c:pt idx="46">
                  <c:v>247438.36</c:v>
                </c:pt>
                <c:pt idx="47">
                  <c:v>250960.7</c:v>
                </c:pt>
                <c:pt idx="48">
                  <c:v>254480.41999999998</c:v>
                </c:pt>
                <c:pt idx="49">
                  <c:v>257995.67</c:v>
                </c:pt>
                <c:pt idx="50">
                  <c:v>261506.2</c:v>
                </c:pt>
                <c:pt idx="51">
                  <c:v>265020.83999999997</c:v>
                </c:pt>
                <c:pt idx="52">
                  <c:v>268539.41000000021</c:v>
                </c:pt>
                <c:pt idx="53">
                  <c:v>272060.83999999997</c:v>
                </c:pt>
                <c:pt idx="54">
                  <c:v>275582.7200000002</c:v>
                </c:pt>
                <c:pt idx="55">
                  <c:v>279103.0300000002</c:v>
                </c:pt>
                <c:pt idx="56">
                  <c:v>282621.06</c:v>
                </c:pt>
                <c:pt idx="57">
                  <c:v>286135.2200000002</c:v>
                </c:pt>
                <c:pt idx="58">
                  <c:v>289645.33999999997</c:v>
                </c:pt>
                <c:pt idx="59">
                  <c:v>293149.9700000002</c:v>
                </c:pt>
                <c:pt idx="60">
                  <c:v>296647.5900000002</c:v>
                </c:pt>
                <c:pt idx="61">
                  <c:v>300129.91000000021</c:v>
                </c:pt>
                <c:pt idx="62">
                  <c:v>303596.5</c:v>
                </c:pt>
                <c:pt idx="63">
                  <c:v>307044.41000000021</c:v>
                </c:pt>
                <c:pt idx="64">
                  <c:v>310473.4700000002</c:v>
                </c:pt>
                <c:pt idx="65">
                  <c:v>313882.2200000002</c:v>
                </c:pt>
                <c:pt idx="66">
                  <c:v>317269.69</c:v>
                </c:pt>
                <c:pt idx="67">
                  <c:v>320634.2200000002</c:v>
                </c:pt>
                <c:pt idx="68">
                  <c:v>323975.2200000002</c:v>
                </c:pt>
                <c:pt idx="69">
                  <c:v>327291.83999999997</c:v>
                </c:pt>
                <c:pt idx="70">
                  <c:v>330581.4700000002</c:v>
                </c:pt>
                <c:pt idx="71">
                  <c:v>332121.65999999986</c:v>
                </c:pt>
                <c:pt idx="72">
                  <c:v>333615.9700000002</c:v>
                </c:pt>
                <c:pt idx="73">
                  <c:v>335063.15999999986</c:v>
                </c:pt>
                <c:pt idx="74">
                  <c:v>336465.9700000002</c:v>
                </c:pt>
                <c:pt idx="75">
                  <c:v>337821.31</c:v>
                </c:pt>
                <c:pt idx="76">
                  <c:v>339129.75</c:v>
                </c:pt>
                <c:pt idx="77">
                  <c:v>340391.06</c:v>
                </c:pt>
                <c:pt idx="78">
                  <c:v>341604.31</c:v>
                </c:pt>
                <c:pt idx="79">
                  <c:v>342769.03</c:v>
                </c:pt>
                <c:pt idx="80">
                  <c:v>343885.33999999997</c:v>
                </c:pt>
                <c:pt idx="81">
                  <c:v>344964.31</c:v>
                </c:pt>
                <c:pt idx="82">
                  <c:v>346007.16</c:v>
                </c:pt>
                <c:pt idx="83">
                  <c:v>347011.33999999997</c:v>
                </c:pt>
                <c:pt idx="84">
                  <c:v>347975.81</c:v>
                </c:pt>
                <c:pt idx="85">
                  <c:v>348901</c:v>
                </c:pt>
                <c:pt idx="86">
                  <c:v>349784.56</c:v>
                </c:pt>
                <c:pt idx="87">
                  <c:v>350627.59</c:v>
                </c:pt>
                <c:pt idx="88">
                  <c:v>351429.09</c:v>
                </c:pt>
                <c:pt idx="89">
                  <c:v>352186.91000000021</c:v>
                </c:pt>
                <c:pt idx="90">
                  <c:v>352903.19</c:v>
                </c:pt>
                <c:pt idx="91">
                  <c:v>353576.53</c:v>
                </c:pt>
                <c:pt idx="92">
                  <c:v>354205.7200000002</c:v>
                </c:pt>
                <c:pt idx="93">
                  <c:v>354790.7200000002</c:v>
                </c:pt>
                <c:pt idx="94">
                  <c:v>355331.13</c:v>
                </c:pt>
                <c:pt idx="95">
                  <c:v>355828.63</c:v>
                </c:pt>
                <c:pt idx="96">
                  <c:v>356280.06</c:v>
                </c:pt>
                <c:pt idx="97">
                  <c:v>356687</c:v>
                </c:pt>
                <c:pt idx="98">
                  <c:v>357048.06</c:v>
                </c:pt>
                <c:pt idx="99">
                  <c:v>357364.56</c:v>
                </c:pt>
                <c:pt idx="100">
                  <c:v>357636.91000000021</c:v>
                </c:pt>
              </c:numCache>
            </c:numRef>
          </c:val>
        </c:ser>
        <c:marker val="1"/>
        <c:axId val="116839936"/>
        <c:axId val="116841472"/>
      </c:lineChart>
      <c:catAx>
        <c:axId val="116839936"/>
        <c:scaling>
          <c:orientation val="minMax"/>
        </c:scaling>
        <c:axPos val="b"/>
        <c:numFmt formatCode="General" sourceLinked="1"/>
        <c:tickLblPos val="nextTo"/>
        <c:txPr>
          <a:bodyPr/>
          <a:lstStyle/>
          <a:p>
            <a:pPr>
              <a:defRPr>
                <a:solidFill>
                  <a:schemeClr val="tx1">
                    <a:lumMod val="65000"/>
                    <a:lumOff val="35000"/>
                  </a:schemeClr>
                </a:solidFill>
              </a:defRPr>
            </a:pPr>
            <a:endParaRPr lang="en-US"/>
          </a:p>
        </c:txPr>
        <c:crossAx val="116841472"/>
        <c:crosses val="autoZero"/>
        <c:auto val="1"/>
        <c:lblAlgn val="ctr"/>
        <c:lblOffset val="100"/>
        <c:tickLblSkip val="10"/>
      </c:catAx>
      <c:valAx>
        <c:axId val="116841472"/>
        <c:scaling>
          <c:orientation val="minMax"/>
        </c:scaling>
        <c:axPos val="l"/>
        <c:majorGridlines/>
        <c:numFmt formatCode="#,##0" sourceLinked="0"/>
        <c:tickLblPos val="nextTo"/>
        <c:txPr>
          <a:bodyPr/>
          <a:lstStyle/>
          <a:p>
            <a:pPr>
              <a:defRPr>
                <a:solidFill>
                  <a:schemeClr val="tx1">
                    <a:lumMod val="65000"/>
                    <a:lumOff val="35000"/>
                  </a:schemeClr>
                </a:solidFill>
              </a:defRPr>
            </a:pPr>
            <a:endParaRPr lang="en-US"/>
          </a:p>
        </c:txPr>
        <c:crossAx val="116839936"/>
        <c:crosses val="autoZero"/>
        <c:crossBetween val="between"/>
      </c:valAx>
    </c:plotArea>
    <c:legend>
      <c:legendPos val="r"/>
      <c:layout>
        <c:manualLayout>
          <c:xMode val="edge"/>
          <c:yMode val="edge"/>
          <c:x val="0.71073564593301464"/>
          <c:y val="0.22764335447652409"/>
          <c:w val="0.23543660287081344"/>
          <c:h val="0.36820866141732345"/>
        </c:manualLayout>
      </c:layout>
      <c:txPr>
        <a:bodyPr/>
        <a:lstStyle/>
        <a:p>
          <a:pPr>
            <a:defRPr>
              <a:solidFill>
                <a:schemeClr val="tx1">
                  <a:lumMod val="65000"/>
                  <a:lumOff val="35000"/>
                </a:schemeClr>
              </a:solidFill>
            </a:defRPr>
          </a:pPr>
          <a:endParaRPr lang="en-US"/>
        </a:p>
      </c:txPr>
    </c:legend>
    <c:plotVisOnly val="1"/>
    <c:dispBlanksAs val="gap"/>
  </c:chart>
  <c:txPr>
    <a:bodyPr/>
    <a:lstStyle/>
    <a:p>
      <a:pPr>
        <a:defRPr sz="1200">
          <a:solidFill>
            <a:schemeClr val="tx1">
              <a:lumMod val="65000"/>
              <a:lumOff val="35000"/>
            </a:schemeClr>
          </a:solidFill>
          <a:latin typeface="Arial" pitchFamily="34" charset="0"/>
          <a:cs typeface="Arial" pitchFamily="34" charset="0"/>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barChart>
        <c:barDir val="col"/>
        <c:grouping val="clustered"/>
        <c:ser>
          <c:idx val="0"/>
          <c:order val="0"/>
          <c:tx>
            <c:strRef>
              <c:f>Sheet1!$B$1</c:f>
              <c:strCache>
                <c:ptCount val="1"/>
                <c:pt idx="0">
                  <c:v>1990</c:v>
                </c:pt>
              </c:strCache>
            </c:strRef>
          </c:tx>
          <c:cat>
            <c:strRef>
              <c:f>Sheet1!$A$2:$A$4</c:f>
              <c:strCache>
                <c:ptCount val="3"/>
                <c:pt idx="0">
                  <c:v>Less than 18</c:v>
                </c:pt>
                <c:pt idx="1">
                  <c:v>18 to 44</c:v>
                </c:pt>
                <c:pt idx="2">
                  <c:v>45 and older</c:v>
                </c:pt>
              </c:strCache>
            </c:strRef>
          </c:cat>
          <c:val>
            <c:numRef>
              <c:f>Sheet1!$B$2:$B$4</c:f>
              <c:numCache>
                <c:formatCode>General</c:formatCode>
                <c:ptCount val="3"/>
                <c:pt idx="0">
                  <c:v>26</c:v>
                </c:pt>
                <c:pt idx="1">
                  <c:v>43</c:v>
                </c:pt>
                <c:pt idx="2">
                  <c:v>31</c:v>
                </c:pt>
              </c:numCache>
            </c:numRef>
          </c:val>
        </c:ser>
        <c:ser>
          <c:idx val="1"/>
          <c:order val="1"/>
          <c:tx>
            <c:strRef>
              <c:f>Sheet1!$C$1</c:f>
              <c:strCache>
                <c:ptCount val="1"/>
                <c:pt idx="0">
                  <c:v>2000</c:v>
                </c:pt>
              </c:strCache>
            </c:strRef>
          </c:tx>
          <c:cat>
            <c:strRef>
              <c:f>Sheet1!$A$2:$A$4</c:f>
              <c:strCache>
                <c:ptCount val="3"/>
                <c:pt idx="0">
                  <c:v>Less than 18</c:v>
                </c:pt>
                <c:pt idx="1">
                  <c:v>18 to 44</c:v>
                </c:pt>
                <c:pt idx="2">
                  <c:v>45 and older</c:v>
                </c:pt>
              </c:strCache>
            </c:strRef>
          </c:cat>
          <c:val>
            <c:numRef>
              <c:f>Sheet1!$C$2:$C$4</c:f>
              <c:numCache>
                <c:formatCode>General</c:formatCode>
                <c:ptCount val="3"/>
                <c:pt idx="0">
                  <c:v>26</c:v>
                </c:pt>
                <c:pt idx="1">
                  <c:v>40</c:v>
                </c:pt>
                <c:pt idx="2">
                  <c:v>34</c:v>
                </c:pt>
              </c:numCache>
            </c:numRef>
          </c:val>
        </c:ser>
        <c:ser>
          <c:idx val="2"/>
          <c:order val="2"/>
          <c:tx>
            <c:strRef>
              <c:f>Sheet1!$D$1</c:f>
              <c:strCache>
                <c:ptCount val="1"/>
                <c:pt idx="0">
                  <c:v>2010</c:v>
                </c:pt>
              </c:strCache>
            </c:strRef>
          </c:tx>
          <c:cat>
            <c:strRef>
              <c:f>Sheet1!$A$2:$A$4</c:f>
              <c:strCache>
                <c:ptCount val="3"/>
                <c:pt idx="0">
                  <c:v>Less than 18</c:v>
                </c:pt>
                <c:pt idx="1">
                  <c:v>18 to 44</c:v>
                </c:pt>
                <c:pt idx="2">
                  <c:v>45 and older</c:v>
                </c:pt>
              </c:strCache>
            </c:strRef>
          </c:cat>
          <c:val>
            <c:numRef>
              <c:f>Sheet1!$D$2:$D$4</c:f>
              <c:numCache>
                <c:formatCode>General</c:formatCode>
                <c:ptCount val="3"/>
                <c:pt idx="0">
                  <c:v>24</c:v>
                </c:pt>
                <c:pt idx="1">
                  <c:v>37</c:v>
                </c:pt>
                <c:pt idx="2">
                  <c:v>39</c:v>
                </c:pt>
              </c:numCache>
            </c:numRef>
          </c:val>
        </c:ser>
        <c:dLbls>
          <c:showVal val="1"/>
        </c:dLbls>
        <c:axId val="128049152"/>
        <c:axId val="128050688"/>
      </c:barChart>
      <c:catAx>
        <c:axId val="128049152"/>
        <c:scaling>
          <c:orientation val="minMax"/>
        </c:scaling>
        <c:axPos val="b"/>
        <c:numFmt formatCode="m/d/yy" sourceLinked="1"/>
        <c:tickLblPos val="nextTo"/>
        <c:crossAx val="128050688"/>
        <c:crosses val="autoZero"/>
        <c:auto val="1"/>
        <c:lblAlgn val="ctr"/>
        <c:lblOffset val="100"/>
      </c:catAx>
      <c:valAx>
        <c:axId val="128050688"/>
        <c:scaling>
          <c:orientation val="minMax"/>
        </c:scaling>
        <c:axPos val="l"/>
        <c:majorGridlines/>
        <c:title>
          <c:tx>
            <c:rich>
              <a:bodyPr rot="-5400000" vert="horz"/>
              <a:lstStyle/>
              <a:p>
                <a:pPr>
                  <a:defRPr/>
                </a:pPr>
                <a:r>
                  <a:rPr lang="en-US"/>
                  <a:t>Percent</a:t>
                </a:r>
              </a:p>
            </c:rich>
          </c:tx>
          <c:layout>
            <c:manualLayout>
              <c:xMode val="edge"/>
              <c:yMode val="edge"/>
              <c:x val="1.6629711751662973E-2"/>
              <c:y val="0.36677407511561066"/>
            </c:manualLayout>
          </c:layout>
        </c:title>
        <c:numFmt formatCode="General" sourceLinked="1"/>
        <c:tickLblPos val="nextTo"/>
        <c:crossAx val="128049152"/>
        <c:crosses val="autoZero"/>
        <c:crossBetween val="between"/>
      </c:valAx>
    </c:plotArea>
    <c:legend>
      <c:legendPos val="r"/>
      <c:layout/>
    </c:legend>
    <c:plotVisOnly val="1"/>
    <c:dispBlanksAs val="zero"/>
  </c:chart>
  <c:txPr>
    <a:bodyPr/>
    <a:lstStyle/>
    <a:p>
      <a:pPr>
        <a:defRPr>
          <a:latin typeface="Arial" pitchFamily="34" charset="0"/>
          <a:cs typeface="Arial" pitchFamily="34" charset="0"/>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2000">
                <a:solidFill>
                  <a:srgbClr val="458B7C"/>
                </a:solidFill>
                <a:latin typeface="Arial" pitchFamily="34" charset="0"/>
                <a:cs typeface="Arial" pitchFamily="34" charset="0"/>
              </a:defRPr>
            </a:pPr>
            <a:r>
              <a:rPr lang="en-US" sz="2000" dirty="0">
                <a:solidFill>
                  <a:schemeClr val="bg1"/>
                </a:solidFill>
                <a:latin typeface="Arial" pitchFamily="34" charset="0"/>
                <a:cs typeface="Arial" pitchFamily="34" charset="0"/>
              </a:rPr>
              <a:t>1960</a:t>
            </a:r>
          </a:p>
        </c:rich>
      </c:tx>
      <c:layout>
        <c:manualLayout>
          <c:xMode val="edge"/>
          <c:yMode val="edge"/>
          <c:x val="0.40109000853469556"/>
          <c:y val="0.61843459756982777"/>
        </c:manualLayout>
      </c:layout>
    </c:title>
    <c:plotArea>
      <c:layout>
        <c:manualLayout>
          <c:layoutTarget val="inner"/>
          <c:xMode val="edge"/>
          <c:yMode val="edge"/>
          <c:x val="0.31045867173296543"/>
          <c:y val="0.37602928440451538"/>
          <c:w val="0.3968822149107657"/>
          <c:h val="0.49550167502521325"/>
        </c:manualLayout>
      </c:layout>
      <c:pieChart>
        <c:varyColors val="1"/>
        <c:ser>
          <c:idx val="0"/>
          <c:order val="0"/>
          <c:tx>
            <c:strRef>
              <c:f>Sheet1!$B$7</c:f>
              <c:strCache>
                <c:ptCount val="1"/>
                <c:pt idx="0">
                  <c:v>1960</c:v>
                </c:pt>
              </c:strCache>
            </c:strRef>
          </c:tx>
          <c:dPt>
            <c:idx val="0"/>
            <c:spPr>
              <a:solidFill>
                <a:srgbClr val="005828"/>
              </a:solidFill>
            </c:spPr>
          </c:dPt>
          <c:dPt>
            <c:idx val="3"/>
            <c:spPr>
              <a:solidFill>
                <a:srgbClr val="FFDF79"/>
              </a:solidFill>
            </c:spPr>
          </c:dPt>
          <c:dLbls>
            <c:dLbl>
              <c:idx val="0"/>
              <c:layout>
                <c:manualLayout>
                  <c:x val="0.11330650140214621"/>
                  <c:y val="-0.28472222222222232"/>
                </c:manualLayout>
              </c:layout>
              <c:dLblPos val="bestFit"/>
              <c:showVal val="1"/>
            </c:dLbl>
            <c:txPr>
              <a:bodyPr/>
              <a:lstStyle/>
              <a:p>
                <a:pPr>
                  <a:defRPr sz="1000" b="1">
                    <a:solidFill>
                      <a:schemeClr val="tx1">
                        <a:lumMod val="65000"/>
                        <a:lumOff val="35000"/>
                      </a:schemeClr>
                    </a:solidFill>
                    <a:latin typeface="Arial" pitchFamily="34" charset="0"/>
                    <a:cs typeface="Arial" pitchFamily="34" charset="0"/>
                  </a:defRPr>
                </a:pPr>
                <a:endParaRPr lang="en-US"/>
              </a:p>
            </c:txPr>
            <c:dLblPos val="outEnd"/>
            <c:showVal val="1"/>
            <c:showLeaderLines val="1"/>
          </c:dLbls>
          <c:cat>
            <c:strRef>
              <c:f>Sheet1!$A$8:$A$11</c:f>
              <c:strCache>
                <c:ptCount val="4"/>
                <c:pt idx="0">
                  <c:v>White</c:v>
                </c:pt>
                <c:pt idx="1">
                  <c:v>Hispanic </c:v>
                </c:pt>
                <c:pt idx="2">
                  <c:v>Black</c:v>
                </c:pt>
                <c:pt idx="3">
                  <c:v>Asian</c:v>
                </c:pt>
              </c:strCache>
            </c:strRef>
          </c:cat>
          <c:val>
            <c:numRef>
              <c:f>Sheet1!$B$8:$B$11</c:f>
              <c:numCache>
                <c:formatCode>General</c:formatCode>
                <c:ptCount val="4"/>
                <c:pt idx="0">
                  <c:v>85</c:v>
                </c:pt>
                <c:pt idx="1">
                  <c:v>3.5</c:v>
                </c:pt>
                <c:pt idx="2">
                  <c:v>11</c:v>
                </c:pt>
                <c:pt idx="3">
                  <c:v>0.60000000000000064</c:v>
                </c:pt>
              </c:numCache>
            </c:numRef>
          </c:val>
        </c:ser>
        <c:dLbls>
          <c:showVal val="1"/>
        </c:dLbls>
        <c:firstSliceAng val="0"/>
      </c:pieChart>
    </c:plotArea>
    <c:legend>
      <c:legendPos val="t"/>
      <c:layout>
        <c:manualLayout>
          <c:xMode val="edge"/>
          <c:yMode val="edge"/>
          <c:x val="1.0652642085904732E-2"/>
          <c:y val="2.2609436900402242E-2"/>
          <c:w val="0.9802032809298834"/>
          <c:h val="0.2228165766233712"/>
        </c:manualLayout>
      </c:layout>
      <c:txPr>
        <a:bodyPr/>
        <a:lstStyle/>
        <a:p>
          <a:pPr>
            <a:defRPr sz="1200">
              <a:solidFill>
                <a:schemeClr val="tx1">
                  <a:lumMod val="65000"/>
                  <a:lumOff val="35000"/>
                </a:schemeClr>
              </a:solidFill>
            </a:defRPr>
          </a:pPr>
          <a:endParaRPr lang="en-US"/>
        </a:p>
      </c:txPr>
    </c:legend>
    <c:plotVisOnly val="1"/>
    <c:dispBlanksAs val="zero"/>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lgn="ctr" rtl="0">
              <a:defRPr lang="en-US" sz="2000" b="1" i="0" u="none" strike="noStrike" kern="1200" baseline="0">
                <a:solidFill>
                  <a:srgbClr val="458B7C"/>
                </a:solidFill>
                <a:latin typeface="Arial" pitchFamily="34" charset="0"/>
                <a:ea typeface="+mn-ea"/>
                <a:cs typeface="Arial" pitchFamily="34" charset="0"/>
              </a:defRPr>
            </a:pPr>
            <a:r>
              <a:rPr sz="2000" dirty="0">
                <a:solidFill>
                  <a:schemeClr val="bg1"/>
                </a:solidFill>
                <a:latin typeface="Arial" pitchFamily="34" charset="0"/>
                <a:cs typeface="Arial" pitchFamily="34" charset="0"/>
              </a:rPr>
              <a:t>2011</a:t>
            </a:r>
          </a:p>
        </c:rich>
      </c:tx>
      <c:layout>
        <c:manualLayout>
          <c:xMode val="edge"/>
          <c:yMode val="edge"/>
          <c:x val="0.4326792262717043"/>
          <c:y val="0.52404629763354138"/>
        </c:manualLayout>
      </c:layout>
    </c:title>
    <c:plotArea>
      <c:layout>
        <c:manualLayout>
          <c:layoutTarget val="inner"/>
          <c:xMode val="edge"/>
          <c:yMode val="edge"/>
          <c:x val="0.29877932630303561"/>
          <c:y val="0.23189371041284121"/>
          <c:w val="0.50819767689984063"/>
          <c:h val="0.62955832594029149"/>
        </c:manualLayout>
      </c:layout>
      <c:pieChart>
        <c:varyColors val="1"/>
        <c:ser>
          <c:idx val="0"/>
          <c:order val="0"/>
          <c:tx>
            <c:strRef>
              <c:f>Sheet1!$B$13</c:f>
              <c:strCache>
                <c:ptCount val="1"/>
                <c:pt idx="0">
                  <c:v>2011</c:v>
                </c:pt>
              </c:strCache>
            </c:strRef>
          </c:tx>
          <c:dPt>
            <c:idx val="0"/>
            <c:spPr>
              <a:solidFill>
                <a:srgbClr val="005828"/>
              </a:solidFill>
            </c:spPr>
          </c:dPt>
          <c:dPt>
            <c:idx val="3"/>
            <c:spPr>
              <a:solidFill>
                <a:srgbClr val="FFDF79"/>
              </a:solidFill>
            </c:spPr>
          </c:dPt>
          <c:dLbls>
            <c:dLbl>
              <c:idx val="0"/>
              <c:layout>
                <c:manualLayout>
                  <c:x val="2.5418991796598107E-3"/>
                  <c:y val="-0.14276908952113829"/>
                </c:manualLayout>
              </c:layout>
              <c:dLblPos val="bestFit"/>
              <c:showVal val="1"/>
            </c:dLbl>
            <c:txPr>
              <a:bodyPr/>
              <a:lstStyle/>
              <a:p>
                <a:pPr>
                  <a:defRPr sz="1000" b="1">
                    <a:solidFill>
                      <a:schemeClr val="tx1">
                        <a:lumMod val="65000"/>
                        <a:lumOff val="35000"/>
                      </a:schemeClr>
                    </a:solidFill>
                    <a:latin typeface="Arial" pitchFamily="34" charset="0"/>
                    <a:cs typeface="Arial" pitchFamily="34" charset="0"/>
                  </a:defRPr>
                </a:pPr>
                <a:endParaRPr lang="en-US"/>
              </a:p>
            </c:txPr>
            <c:dLblPos val="outEnd"/>
            <c:showVal val="1"/>
            <c:showLeaderLines val="1"/>
          </c:dLbls>
          <c:cat>
            <c:strRef>
              <c:f>Sheet1!$A$14:$A$17</c:f>
              <c:strCache>
                <c:ptCount val="4"/>
                <c:pt idx="0">
                  <c:v>White</c:v>
                </c:pt>
                <c:pt idx="1">
                  <c:v>Hispanic </c:v>
                </c:pt>
                <c:pt idx="2">
                  <c:v>Black</c:v>
                </c:pt>
                <c:pt idx="3">
                  <c:v>Asian</c:v>
                </c:pt>
              </c:strCache>
            </c:strRef>
          </c:cat>
          <c:val>
            <c:numRef>
              <c:f>Sheet1!$B$14:$B$17</c:f>
              <c:numCache>
                <c:formatCode>General</c:formatCode>
                <c:ptCount val="4"/>
                <c:pt idx="0">
                  <c:v>63</c:v>
                </c:pt>
                <c:pt idx="1">
                  <c:v>17</c:v>
                </c:pt>
                <c:pt idx="2">
                  <c:v>12</c:v>
                </c:pt>
                <c:pt idx="3">
                  <c:v>5</c:v>
                </c:pt>
              </c:numCache>
            </c:numRef>
          </c:val>
        </c:ser>
        <c:dLbls>
          <c:showVal val="1"/>
        </c:dLbls>
        <c:firstSliceAng val="0"/>
      </c:pieChart>
    </c:plotArea>
    <c:plotVisOnly val="1"/>
    <c:dispBlanksAs val="zero"/>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lgn="ctr" rtl="0">
              <a:defRPr lang="en-US" sz="2000" b="1" i="0" u="none" strike="noStrike" kern="1200" baseline="0">
                <a:solidFill>
                  <a:srgbClr val="458B7C"/>
                </a:solidFill>
                <a:latin typeface="Arial" pitchFamily="34" charset="0"/>
                <a:ea typeface="+mn-ea"/>
                <a:cs typeface="Arial" pitchFamily="34" charset="0"/>
              </a:defRPr>
            </a:pPr>
            <a:r>
              <a:rPr sz="2000" dirty="0">
                <a:solidFill>
                  <a:schemeClr val="bg1"/>
                </a:solidFill>
                <a:latin typeface="Arial" pitchFamily="34" charset="0"/>
                <a:cs typeface="Arial" pitchFamily="34" charset="0"/>
              </a:rPr>
              <a:t>2050</a:t>
            </a:r>
          </a:p>
        </c:rich>
      </c:tx>
      <c:layout>
        <c:manualLayout>
          <c:xMode val="edge"/>
          <c:yMode val="edge"/>
          <c:x val="0.43201875121059546"/>
          <c:y val="0.54442307641576382"/>
        </c:manualLayout>
      </c:layout>
    </c:title>
    <c:plotArea>
      <c:layout>
        <c:manualLayout>
          <c:layoutTarget val="inner"/>
          <c:xMode val="edge"/>
          <c:yMode val="edge"/>
          <c:x val="0.31973285345297281"/>
          <c:y val="0.23627038206562936"/>
          <c:w val="0.45747772745098231"/>
          <c:h val="0.63240725352242921"/>
        </c:manualLayout>
      </c:layout>
      <c:pieChart>
        <c:varyColors val="1"/>
        <c:ser>
          <c:idx val="0"/>
          <c:order val="0"/>
          <c:tx>
            <c:strRef>
              <c:f>Sheet1!$B$19</c:f>
              <c:strCache>
                <c:ptCount val="1"/>
                <c:pt idx="0">
                  <c:v>2050</c:v>
                </c:pt>
              </c:strCache>
            </c:strRef>
          </c:tx>
          <c:dPt>
            <c:idx val="0"/>
            <c:spPr>
              <a:solidFill>
                <a:srgbClr val="005828"/>
              </a:solidFill>
            </c:spPr>
          </c:dPt>
          <c:dPt>
            <c:idx val="3"/>
            <c:spPr>
              <a:solidFill>
                <a:srgbClr val="FFDF79"/>
              </a:solidFill>
            </c:spPr>
          </c:dPt>
          <c:dLbls>
            <c:txPr>
              <a:bodyPr/>
              <a:lstStyle/>
              <a:p>
                <a:pPr>
                  <a:defRPr sz="1000" b="1">
                    <a:solidFill>
                      <a:schemeClr val="tx1">
                        <a:lumMod val="65000"/>
                        <a:lumOff val="35000"/>
                      </a:schemeClr>
                    </a:solidFill>
                    <a:latin typeface="Arial" pitchFamily="34" charset="0"/>
                    <a:cs typeface="Arial" pitchFamily="34" charset="0"/>
                  </a:defRPr>
                </a:pPr>
                <a:endParaRPr lang="en-US"/>
              </a:p>
            </c:txPr>
            <c:dLblPos val="outEnd"/>
            <c:showVal val="1"/>
            <c:showLeaderLines val="1"/>
          </c:dLbls>
          <c:cat>
            <c:strRef>
              <c:f>Sheet1!$A$20:$A$23</c:f>
              <c:strCache>
                <c:ptCount val="4"/>
                <c:pt idx="0">
                  <c:v>White</c:v>
                </c:pt>
                <c:pt idx="1">
                  <c:v>Hispanic </c:v>
                </c:pt>
                <c:pt idx="2">
                  <c:v>Black</c:v>
                </c:pt>
                <c:pt idx="3">
                  <c:v>Asian</c:v>
                </c:pt>
              </c:strCache>
            </c:strRef>
          </c:cat>
          <c:val>
            <c:numRef>
              <c:f>Sheet1!$B$20:$B$23</c:f>
              <c:numCache>
                <c:formatCode>General</c:formatCode>
                <c:ptCount val="4"/>
                <c:pt idx="0">
                  <c:v>47</c:v>
                </c:pt>
                <c:pt idx="1">
                  <c:v>29</c:v>
                </c:pt>
                <c:pt idx="2">
                  <c:v>13</c:v>
                </c:pt>
                <c:pt idx="3">
                  <c:v>9</c:v>
                </c:pt>
              </c:numCache>
            </c:numRef>
          </c:val>
        </c:ser>
        <c:dLbls>
          <c:showVal val="1"/>
        </c:dLbls>
        <c:firstSliceAng val="0"/>
      </c:pieChart>
    </c:plotArea>
    <c:plotVisOnly val="1"/>
    <c:dispBlanksAs val="zero"/>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manualLayout>
          <c:layoutTarget val="inner"/>
          <c:xMode val="edge"/>
          <c:yMode val="edge"/>
          <c:x val="0.23222210295982121"/>
          <c:y val="0.18771475688819586"/>
          <c:w val="0.58730209466154559"/>
          <c:h val="0.59949921356237756"/>
        </c:manualLayout>
      </c:layout>
      <c:barChart>
        <c:barDir val="col"/>
        <c:grouping val="clustered"/>
        <c:ser>
          <c:idx val="0"/>
          <c:order val="0"/>
          <c:tx>
            <c:strRef>
              <c:f>Sheet1!$B$1</c:f>
              <c:strCache>
                <c:ptCount val="1"/>
                <c:pt idx="0">
                  <c:v>1992</c:v>
                </c:pt>
              </c:strCache>
            </c:strRef>
          </c:tx>
          <c:cat>
            <c:strRef>
              <c:f>Sheet1!$A$2:$A$4</c:f>
              <c:strCache>
                <c:ptCount val="3"/>
                <c:pt idx="0">
                  <c:v>16 to 24</c:v>
                </c:pt>
                <c:pt idx="1">
                  <c:v>25 to 54</c:v>
                </c:pt>
                <c:pt idx="2">
                  <c:v>55 and older</c:v>
                </c:pt>
              </c:strCache>
            </c:strRef>
          </c:cat>
          <c:val>
            <c:numRef>
              <c:f>Sheet1!$B$2:$B$4</c:f>
              <c:numCache>
                <c:formatCode>#,##0</c:formatCode>
                <c:ptCount val="3"/>
                <c:pt idx="0">
                  <c:v>21617</c:v>
                </c:pt>
                <c:pt idx="1">
                  <c:v>91429</c:v>
                </c:pt>
                <c:pt idx="2">
                  <c:v>15060</c:v>
                </c:pt>
              </c:numCache>
            </c:numRef>
          </c:val>
        </c:ser>
        <c:ser>
          <c:idx val="1"/>
          <c:order val="1"/>
          <c:tx>
            <c:strRef>
              <c:f>Sheet1!$C$1</c:f>
              <c:strCache>
                <c:ptCount val="1"/>
                <c:pt idx="0">
                  <c:v>2002</c:v>
                </c:pt>
              </c:strCache>
            </c:strRef>
          </c:tx>
          <c:cat>
            <c:strRef>
              <c:f>Sheet1!$A$2:$A$4</c:f>
              <c:strCache>
                <c:ptCount val="3"/>
                <c:pt idx="0">
                  <c:v>16 to 24</c:v>
                </c:pt>
                <c:pt idx="1">
                  <c:v>25 to 54</c:v>
                </c:pt>
                <c:pt idx="2">
                  <c:v>55 and older</c:v>
                </c:pt>
              </c:strCache>
            </c:strRef>
          </c:cat>
          <c:val>
            <c:numRef>
              <c:f>Sheet1!$C$2:$C$4</c:f>
              <c:numCache>
                <c:formatCode>#,##0</c:formatCode>
                <c:ptCount val="3"/>
                <c:pt idx="0">
                  <c:v>22366</c:v>
                </c:pt>
                <c:pt idx="1">
                  <c:v>101720</c:v>
                </c:pt>
                <c:pt idx="2">
                  <c:v>20777</c:v>
                </c:pt>
              </c:numCache>
            </c:numRef>
          </c:val>
        </c:ser>
        <c:ser>
          <c:idx val="2"/>
          <c:order val="2"/>
          <c:tx>
            <c:strRef>
              <c:f>Sheet1!$D$1</c:f>
              <c:strCache>
                <c:ptCount val="1"/>
                <c:pt idx="0">
                  <c:v>2012</c:v>
                </c:pt>
              </c:strCache>
            </c:strRef>
          </c:tx>
          <c:cat>
            <c:strRef>
              <c:f>Sheet1!$A$2:$A$4</c:f>
              <c:strCache>
                <c:ptCount val="3"/>
                <c:pt idx="0">
                  <c:v>16 to 24</c:v>
                </c:pt>
                <c:pt idx="1">
                  <c:v>25 to 54</c:v>
                </c:pt>
                <c:pt idx="2">
                  <c:v>55 and older</c:v>
                </c:pt>
              </c:strCache>
            </c:strRef>
          </c:cat>
          <c:val>
            <c:numRef>
              <c:f>Sheet1!$D$2:$D$4</c:f>
              <c:numCache>
                <c:formatCode>#,##0</c:formatCode>
                <c:ptCount val="3"/>
                <c:pt idx="0">
                  <c:v>21285</c:v>
                </c:pt>
                <c:pt idx="1">
                  <c:v>101253</c:v>
                </c:pt>
                <c:pt idx="2">
                  <c:v>32437</c:v>
                </c:pt>
              </c:numCache>
            </c:numRef>
          </c:val>
        </c:ser>
        <c:ser>
          <c:idx val="3"/>
          <c:order val="3"/>
          <c:tx>
            <c:strRef>
              <c:f>Sheet1!$E$1</c:f>
              <c:strCache>
                <c:ptCount val="1"/>
                <c:pt idx="0">
                  <c:v>2022</c:v>
                </c:pt>
              </c:strCache>
            </c:strRef>
          </c:tx>
          <c:cat>
            <c:strRef>
              <c:f>Sheet1!$A$2:$A$4</c:f>
              <c:strCache>
                <c:ptCount val="3"/>
                <c:pt idx="0">
                  <c:v>16 to 24</c:v>
                </c:pt>
                <c:pt idx="1">
                  <c:v>25 to 54</c:v>
                </c:pt>
                <c:pt idx="2">
                  <c:v>55 and older</c:v>
                </c:pt>
              </c:strCache>
            </c:strRef>
          </c:cat>
          <c:val>
            <c:numRef>
              <c:f>Sheet1!$E$2:$E$4</c:f>
              <c:numCache>
                <c:formatCode>#,##0</c:formatCode>
                <c:ptCount val="3"/>
                <c:pt idx="0">
                  <c:v>18462</c:v>
                </c:pt>
                <c:pt idx="1">
                  <c:v>103195</c:v>
                </c:pt>
                <c:pt idx="2">
                  <c:v>41793</c:v>
                </c:pt>
              </c:numCache>
            </c:numRef>
          </c:val>
        </c:ser>
        <c:axId val="135610752"/>
        <c:axId val="135612288"/>
      </c:barChart>
      <c:catAx>
        <c:axId val="135610752"/>
        <c:scaling>
          <c:orientation val="minMax"/>
        </c:scaling>
        <c:axPos val="b"/>
        <c:tickLblPos val="nextTo"/>
        <c:crossAx val="135612288"/>
        <c:crosses val="autoZero"/>
        <c:auto val="1"/>
        <c:lblAlgn val="ctr"/>
        <c:lblOffset val="100"/>
      </c:catAx>
      <c:valAx>
        <c:axId val="135612288"/>
        <c:scaling>
          <c:orientation val="minMax"/>
          <c:max val="120000"/>
          <c:min val="0"/>
        </c:scaling>
        <c:axPos val="l"/>
        <c:majorGridlines/>
        <c:title>
          <c:tx>
            <c:rich>
              <a:bodyPr rot="-5400000" vert="horz"/>
              <a:lstStyle/>
              <a:p>
                <a:pPr>
                  <a:defRPr/>
                </a:pPr>
                <a:r>
                  <a:rPr lang="en-US"/>
                  <a:t>Thousands</a:t>
                </a:r>
              </a:p>
            </c:rich>
          </c:tx>
          <c:layout>
            <c:manualLayout>
              <c:xMode val="edge"/>
              <c:yMode val="edge"/>
              <c:x val="3.7761739775525917E-2"/>
              <c:y val="0.32808883573132497"/>
            </c:manualLayout>
          </c:layout>
        </c:title>
        <c:numFmt formatCode="#,##0" sourceLinked="0"/>
        <c:tickLblPos val="nextTo"/>
        <c:crossAx val="135610752"/>
        <c:crosses val="autoZero"/>
        <c:crossBetween val="between"/>
        <c:majorUnit val="20000"/>
      </c:valAx>
    </c:plotArea>
    <c:legend>
      <c:legendPos val="r"/>
      <c:layout>
        <c:manualLayout>
          <c:xMode val="edge"/>
          <c:yMode val="edge"/>
          <c:x val="0.8278869952681368"/>
          <c:y val="0.27323645467493229"/>
          <c:w val="0.159525703434753"/>
          <c:h val="0.29281996149104511"/>
        </c:manualLayout>
      </c:layout>
    </c:legend>
    <c:plotVisOnly val="1"/>
    <c:dispBlanksAs val="gap"/>
  </c:chart>
  <c:spPr>
    <a:ln w="6350"/>
  </c:spPr>
  <c:txPr>
    <a:bodyPr/>
    <a:lstStyle/>
    <a:p>
      <a:pPr>
        <a:defRPr sz="1000">
          <a:solidFill>
            <a:srgbClr val="595959"/>
          </a:solidFill>
          <a:latin typeface="Arial" pitchFamily="34" charset="0"/>
          <a:cs typeface="Arial" pitchFamily="34" charset="0"/>
        </a:defRPr>
      </a:pPr>
      <a:endParaRPr lang="en-US"/>
    </a:p>
  </c:txPr>
  <c:externalData r:id="rId2"/>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0504296107002001"/>
          <c:y val="9.0063362332873667E-2"/>
          <c:w val="0.59434980775056623"/>
          <c:h val="0.78498782588885252"/>
        </c:manualLayout>
      </c:layout>
      <c:lineChart>
        <c:grouping val="standard"/>
        <c:ser>
          <c:idx val="5"/>
          <c:order val="0"/>
          <c:tx>
            <c:strRef>
              <c:f>'[Atl_MOM1_1.xlsm]Simulation results'!$A$81</c:f>
              <c:strCache>
                <c:ptCount val="1"/>
                <c:pt idx="0">
                  <c:v>Age  0-15</c:v>
                </c:pt>
              </c:strCache>
            </c:strRef>
          </c:tx>
          <c:spPr>
            <a:ln w="50800"/>
          </c:spPr>
          <c:marker>
            <c:symbol val="none"/>
          </c:marker>
          <c:cat>
            <c:numRef>
              <c:f>'[Atl_MOM1_1.xlsm]Simulation results'!$B$1:$CX$1</c:f>
              <c:numCache>
                <c:formatCode>General</c:formatCode>
                <c:ptCount val="101"/>
                <c:pt idx="0">
                  <c:v>2000</c:v>
                </c:pt>
                <c:pt idx="1">
                  <c:v>2000.5</c:v>
                </c:pt>
                <c:pt idx="2">
                  <c:v>2001</c:v>
                </c:pt>
                <c:pt idx="3">
                  <c:v>2001.5</c:v>
                </c:pt>
                <c:pt idx="4">
                  <c:v>2002</c:v>
                </c:pt>
                <c:pt idx="5">
                  <c:v>2002.5</c:v>
                </c:pt>
                <c:pt idx="6">
                  <c:v>2003</c:v>
                </c:pt>
                <c:pt idx="7">
                  <c:v>2003.5</c:v>
                </c:pt>
                <c:pt idx="8">
                  <c:v>2004</c:v>
                </c:pt>
                <c:pt idx="9">
                  <c:v>2004.5</c:v>
                </c:pt>
                <c:pt idx="10">
                  <c:v>2005</c:v>
                </c:pt>
                <c:pt idx="11">
                  <c:v>2005.5</c:v>
                </c:pt>
                <c:pt idx="12">
                  <c:v>2006</c:v>
                </c:pt>
                <c:pt idx="13">
                  <c:v>2006.5</c:v>
                </c:pt>
                <c:pt idx="14">
                  <c:v>2007</c:v>
                </c:pt>
                <c:pt idx="15">
                  <c:v>2007.5</c:v>
                </c:pt>
                <c:pt idx="16">
                  <c:v>2008</c:v>
                </c:pt>
                <c:pt idx="17">
                  <c:v>2008.5</c:v>
                </c:pt>
                <c:pt idx="18">
                  <c:v>2009</c:v>
                </c:pt>
                <c:pt idx="19">
                  <c:v>2009.5</c:v>
                </c:pt>
                <c:pt idx="20">
                  <c:v>2010</c:v>
                </c:pt>
                <c:pt idx="21">
                  <c:v>2010.5</c:v>
                </c:pt>
                <c:pt idx="22">
                  <c:v>2011</c:v>
                </c:pt>
                <c:pt idx="23">
                  <c:v>2011.5</c:v>
                </c:pt>
                <c:pt idx="24">
                  <c:v>2012</c:v>
                </c:pt>
                <c:pt idx="25">
                  <c:v>2012.5</c:v>
                </c:pt>
                <c:pt idx="26">
                  <c:v>2013</c:v>
                </c:pt>
                <c:pt idx="27">
                  <c:v>2013.5</c:v>
                </c:pt>
                <c:pt idx="28">
                  <c:v>2014</c:v>
                </c:pt>
                <c:pt idx="29">
                  <c:v>2014.5</c:v>
                </c:pt>
                <c:pt idx="30">
                  <c:v>2015</c:v>
                </c:pt>
                <c:pt idx="31">
                  <c:v>2015.5</c:v>
                </c:pt>
                <c:pt idx="32">
                  <c:v>2016</c:v>
                </c:pt>
                <c:pt idx="33">
                  <c:v>2016.5</c:v>
                </c:pt>
                <c:pt idx="34">
                  <c:v>2017</c:v>
                </c:pt>
                <c:pt idx="35">
                  <c:v>2017.5</c:v>
                </c:pt>
                <c:pt idx="36">
                  <c:v>2018</c:v>
                </c:pt>
                <c:pt idx="37">
                  <c:v>2018.5</c:v>
                </c:pt>
                <c:pt idx="38">
                  <c:v>2019</c:v>
                </c:pt>
                <c:pt idx="39">
                  <c:v>2019.5</c:v>
                </c:pt>
                <c:pt idx="40">
                  <c:v>2020</c:v>
                </c:pt>
                <c:pt idx="41">
                  <c:v>2020.5</c:v>
                </c:pt>
                <c:pt idx="42">
                  <c:v>2021</c:v>
                </c:pt>
                <c:pt idx="43">
                  <c:v>2021.5</c:v>
                </c:pt>
                <c:pt idx="44">
                  <c:v>2022</c:v>
                </c:pt>
                <c:pt idx="45">
                  <c:v>2022.5</c:v>
                </c:pt>
                <c:pt idx="46">
                  <c:v>2023</c:v>
                </c:pt>
                <c:pt idx="47">
                  <c:v>2023.5</c:v>
                </c:pt>
                <c:pt idx="48">
                  <c:v>2024</c:v>
                </c:pt>
                <c:pt idx="49">
                  <c:v>2024.5</c:v>
                </c:pt>
                <c:pt idx="50">
                  <c:v>2025</c:v>
                </c:pt>
                <c:pt idx="51">
                  <c:v>2025.5</c:v>
                </c:pt>
                <c:pt idx="52">
                  <c:v>2026</c:v>
                </c:pt>
                <c:pt idx="53">
                  <c:v>2026.5</c:v>
                </c:pt>
                <c:pt idx="54">
                  <c:v>2027</c:v>
                </c:pt>
                <c:pt idx="55">
                  <c:v>2027.5</c:v>
                </c:pt>
                <c:pt idx="56">
                  <c:v>2028</c:v>
                </c:pt>
                <c:pt idx="57">
                  <c:v>2028.5</c:v>
                </c:pt>
                <c:pt idx="58">
                  <c:v>2029</c:v>
                </c:pt>
                <c:pt idx="59">
                  <c:v>2029.5</c:v>
                </c:pt>
                <c:pt idx="60">
                  <c:v>2030</c:v>
                </c:pt>
                <c:pt idx="61">
                  <c:v>2030.5</c:v>
                </c:pt>
                <c:pt idx="62">
                  <c:v>2031</c:v>
                </c:pt>
                <c:pt idx="63">
                  <c:v>2031.5</c:v>
                </c:pt>
                <c:pt idx="64">
                  <c:v>2032</c:v>
                </c:pt>
                <c:pt idx="65">
                  <c:v>2032.5</c:v>
                </c:pt>
                <c:pt idx="66">
                  <c:v>2033</c:v>
                </c:pt>
                <c:pt idx="67">
                  <c:v>2033.5</c:v>
                </c:pt>
                <c:pt idx="68">
                  <c:v>2034</c:v>
                </c:pt>
                <c:pt idx="69">
                  <c:v>2034.5</c:v>
                </c:pt>
                <c:pt idx="70">
                  <c:v>2035</c:v>
                </c:pt>
                <c:pt idx="71">
                  <c:v>2035.5</c:v>
                </c:pt>
                <c:pt idx="72">
                  <c:v>2036</c:v>
                </c:pt>
                <c:pt idx="73">
                  <c:v>2036.5</c:v>
                </c:pt>
                <c:pt idx="74">
                  <c:v>2037</c:v>
                </c:pt>
                <c:pt idx="75">
                  <c:v>2037.5</c:v>
                </c:pt>
                <c:pt idx="76">
                  <c:v>2038</c:v>
                </c:pt>
                <c:pt idx="77">
                  <c:v>2038.5</c:v>
                </c:pt>
                <c:pt idx="78">
                  <c:v>2039</c:v>
                </c:pt>
                <c:pt idx="79">
                  <c:v>2039.5</c:v>
                </c:pt>
                <c:pt idx="80">
                  <c:v>2040</c:v>
                </c:pt>
                <c:pt idx="81">
                  <c:v>2040.5</c:v>
                </c:pt>
                <c:pt idx="82">
                  <c:v>2041</c:v>
                </c:pt>
                <c:pt idx="83">
                  <c:v>2041.5</c:v>
                </c:pt>
                <c:pt idx="84">
                  <c:v>2042</c:v>
                </c:pt>
                <c:pt idx="85">
                  <c:v>2042.5</c:v>
                </c:pt>
                <c:pt idx="86">
                  <c:v>2043</c:v>
                </c:pt>
                <c:pt idx="87">
                  <c:v>2043.5</c:v>
                </c:pt>
                <c:pt idx="88">
                  <c:v>2044</c:v>
                </c:pt>
                <c:pt idx="89">
                  <c:v>2044.5</c:v>
                </c:pt>
                <c:pt idx="90">
                  <c:v>2045</c:v>
                </c:pt>
                <c:pt idx="91">
                  <c:v>2045.5</c:v>
                </c:pt>
                <c:pt idx="92">
                  <c:v>2046</c:v>
                </c:pt>
                <c:pt idx="93">
                  <c:v>2046.5</c:v>
                </c:pt>
                <c:pt idx="94">
                  <c:v>2047</c:v>
                </c:pt>
                <c:pt idx="95">
                  <c:v>2047.5</c:v>
                </c:pt>
                <c:pt idx="96">
                  <c:v>2048</c:v>
                </c:pt>
                <c:pt idx="97">
                  <c:v>2048.5</c:v>
                </c:pt>
                <c:pt idx="98">
                  <c:v>2049</c:v>
                </c:pt>
                <c:pt idx="99">
                  <c:v>2049.5</c:v>
                </c:pt>
                <c:pt idx="100">
                  <c:v>2050</c:v>
                </c:pt>
              </c:numCache>
            </c:numRef>
          </c:cat>
          <c:val>
            <c:numRef>
              <c:f>'[Atl_MOM1_1.xlsm]Simulation results'!$B$81:$CX$81</c:f>
              <c:numCache>
                <c:formatCode>General</c:formatCode>
                <c:ptCount val="101"/>
                <c:pt idx="0">
                  <c:v>955905.5</c:v>
                </c:pt>
                <c:pt idx="1">
                  <c:v>976170.81</c:v>
                </c:pt>
                <c:pt idx="2">
                  <c:v>996465.88</c:v>
                </c:pt>
                <c:pt idx="3">
                  <c:v>1016702.06</c:v>
                </c:pt>
                <c:pt idx="4">
                  <c:v>1036801.8799999983</c:v>
                </c:pt>
                <c:pt idx="5">
                  <c:v>1056688.75</c:v>
                </c:pt>
                <c:pt idx="6">
                  <c:v>1076309.75</c:v>
                </c:pt>
                <c:pt idx="7">
                  <c:v>1095672.25</c:v>
                </c:pt>
                <c:pt idx="8">
                  <c:v>1114754.25</c:v>
                </c:pt>
                <c:pt idx="9">
                  <c:v>1133544.25</c:v>
                </c:pt>
                <c:pt idx="10">
                  <c:v>1152031.3800000008</c:v>
                </c:pt>
                <c:pt idx="11">
                  <c:v>1170210.8800000001</c:v>
                </c:pt>
                <c:pt idx="12">
                  <c:v>1188083.3800000001</c:v>
                </c:pt>
                <c:pt idx="13">
                  <c:v>1205664.1300000001</c:v>
                </c:pt>
                <c:pt idx="14">
                  <c:v>1222964</c:v>
                </c:pt>
                <c:pt idx="15">
                  <c:v>1239990.6300000001</c:v>
                </c:pt>
                <c:pt idx="16">
                  <c:v>1256755.1300000001</c:v>
                </c:pt>
                <c:pt idx="17">
                  <c:v>1273267.75</c:v>
                </c:pt>
                <c:pt idx="18">
                  <c:v>1289540</c:v>
                </c:pt>
                <c:pt idx="19">
                  <c:v>1305585</c:v>
                </c:pt>
                <c:pt idx="20">
                  <c:v>1321421.1300000008</c:v>
                </c:pt>
                <c:pt idx="21">
                  <c:v>1337059.8800000008</c:v>
                </c:pt>
                <c:pt idx="22">
                  <c:v>1352514.5</c:v>
                </c:pt>
                <c:pt idx="23">
                  <c:v>1367795</c:v>
                </c:pt>
                <c:pt idx="24">
                  <c:v>1382913.75</c:v>
                </c:pt>
                <c:pt idx="25">
                  <c:v>1397880.6300000001</c:v>
                </c:pt>
                <c:pt idx="26">
                  <c:v>1412708</c:v>
                </c:pt>
                <c:pt idx="27">
                  <c:v>1427407.75</c:v>
                </c:pt>
                <c:pt idx="28">
                  <c:v>1441989.75</c:v>
                </c:pt>
                <c:pt idx="29">
                  <c:v>1456462.8800000001</c:v>
                </c:pt>
                <c:pt idx="30">
                  <c:v>1470833.8800000001</c:v>
                </c:pt>
                <c:pt idx="31">
                  <c:v>1485113.75</c:v>
                </c:pt>
                <c:pt idx="32">
                  <c:v>1499305.5</c:v>
                </c:pt>
                <c:pt idx="33">
                  <c:v>1513419.8800000001</c:v>
                </c:pt>
                <c:pt idx="34">
                  <c:v>1527461.1300000001</c:v>
                </c:pt>
                <c:pt idx="35">
                  <c:v>1541437.5</c:v>
                </c:pt>
                <c:pt idx="36">
                  <c:v>1555351.6300000001</c:v>
                </c:pt>
                <c:pt idx="37">
                  <c:v>1569211.1300000001</c:v>
                </c:pt>
                <c:pt idx="38">
                  <c:v>1583018.3800000001</c:v>
                </c:pt>
                <c:pt idx="39">
                  <c:v>1596779.6300000001</c:v>
                </c:pt>
                <c:pt idx="40">
                  <c:v>1610501.1300000001</c:v>
                </c:pt>
                <c:pt idx="41">
                  <c:v>1624189.3800000001</c:v>
                </c:pt>
                <c:pt idx="42">
                  <c:v>1637847.8800000001</c:v>
                </c:pt>
                <c:pt idx="43">
                  <c:v>1651473.5</c:v>
                </c:pt>
                <c:pt idx="44">
                  <c:v>1665071</c:v>
                </c:pt>
                <c:pt idx="45">
                  <c:v>1678642.75</c:v>
                </c:pt>
                <c:pt idx="46">
                  <c:v>1692191.75</c:v>
                </c:pt>
                <c:pt idx="47">
                  <c:v>1705720.25</c:v>
                </c:pt>
                <c:pt idx="48">
                  <c:v>1719230.8800000001</c:v>
                </c:pt>
                <c:pt idx="49">
                  <c:v>1732726.75</c:v>
                </c:pt>
                <c:pt idx="50">
                  <c:v>1746208.8800000001</c:v>
                </c:pt>
                <c:pt idx="51">
                  <c:v>1759679.5</c:v>
                </c:pt>
                <c:pt idx="52">
                  <c:v>1773140.25</c:v>
                </c:pt>
                <c:pt idx="53">
                  <c:v>1786593.5</c:v>
                </c:pt>
                <c:pt idx="54">
                  <c:v>1800041.8800000001</c:v>
                </c:pt>
                <c:pt idx="55">
                  <c:v>1813493.25</c:v>
                </c:pt>
                <c:pt idx="56">
                  <c:v>1826947.75</c:v>
                </c:pt>
                <c:pt idx="57">
                  <c:v>1840407.1300000001</c:v>
                </c:pt>
                <c:pt idx="58">
                  <c:v>1853874.1300000001</c:v>
                </c:pt>
                <c:pt idx="59">
                  <c:v>1867349</c:v>
                </c:pt>
                <c:pt idx="60">
                  <c:v>1880833.5</c:v>
                </c:pt>
                <c:pt idx="61">
                  <c:v>1894337.8800000001</c:v>
                </c:pt>
                <c:pt idx="62">
                  <c:v>1907859.8800000001</c:v>
                </c:pt>
                <c:pt idx="63">
                  <c:v>1921404</c:v>
                </c:pt>
                <c:pt idx="64">
                  <c:v>1934970.1300000001</c:v>
                </c:pt>
                <c:pt idx="65">
                  <c:v>1948558.5000000002</c:v>
                </c:pt>
                <c:pt idx="66">
                  <c:v>1962172.8800000001</c:v>
                </c:pt>
                <c:pt idx="67">
                  <c:v>1975812.75</c:v>
                </c:pt>
                <c:pt idx="68">
                  <c:v>1989481.75</c:v>
                </c:pt>
                <c:pt idx="69">
                  <c:v>2003179.2500000005</c:v>
                </c:pt>
                <c:pt idx="70">
                  <c:v>2016906.75</c:v>
                </c:pt>
                <c:pt idx="71">
                  <c:v>2030666.5</c:v>
                </c:pt>
                <c:pt idx="72">
                  <c:v>2044456.5</c:v>
                </c:pt>
                <c:pt idx="73">
                  <c:v>2058280.2500000002</c:v>
                </c:pt>
                <c:pt idx="74">
                  <c:v>2072139.5</c:v>
                </c:pt>
                <c:pt idx="75">
                  <c:v>2086033.5</c:v>
                </c:pt>
                <c:pt idx="76">
                  <c:v>2099964.9999999977</c:v>
                </c:pt>
                <c:pt idx="77">
                  <c:v>2113934.0000000005</c:v>
                </c:pt>
                <c:pt idx="78">
                  <c:v>2127942</c:v>
                </c:pt>
                <c:pt idx="79">
                  <c:v>2141988</c:v>
                </c:pt>
                <c:pt idx="80">
                  <c:v>2156074.5</c:v>
                </c:pt>
                <c:pt idx="81">
                  <c:v>2170202.25</c:v>
                </c:pt>
                <c:pt idx="82">
                  <c:v>2184372.7500000005</c:v>
                </c:pt>
                <c:pt idx="83">
                  <c:v>2198586.5</c:v>
                </c:pt>
                <c:pt idx="84">
                  <c:v>2212843.75</c:v>
                </c:pt>
                <c:pt idx="85">
                  <c:v>2227146.5000000005</c:v>
                </c:pt>
                <c:pt idx="86">
                  <c:v>2241494.2500000005</c:v>
                </c:pt>
                <c:pt idx="87">
                  <c:v>2255889.5</c:v>
                </c:pt>
                <c:pt idx="88">
                  <c:v>2270333.0000000005</c:v>
                </c:pt>
                <c:pt idx="89">
                  <c:v>2284826.5000000005</c:v>
                </c:pt>
                <c:pt idx="90">
                  <c:v>2299367.2500000005</c:v>
                </c:pt>
                <c:pt idx="91">
                  <c:v>2313959.4999999977</c:v>
                </c:pt>
                <c:pt idx="92">
                  <c:v>2328603.25</c:v>
                </c:pt>
                <c:pt idx="93">
                  <c:v>2343299</c:v>
                </c:pt>
                <c:pt idx="94">
                  <c:v>2358046.7499999995</c:v>
                </c:pt>
                <c:pt idx="95">
                  <c:v>2372848.4999999977</c:v>
                </c:pt>
                <c:pt idx="96">
                  <c:v>2387702</c:v>
                </c:pt>
                <c:pt idx="97">
                  <c:v>2402611.5</c:v>
                </c:pt>
                <c:pt idx="98">
                  <c:v>2417574.7500000005</c:v>
                </c:pt>
                <c:pt idx="99">
                  <c:v>2432592.75</c:v>
                </c:pt>
                <c:pt idx="100">
                  <c:v>2447666.75</c:v>
                </c:pt>
              </c:numCache>
            </c:numRef>
          </c:val>
        </c:ser>
        <c:ser>
          <c:idx val="6"/>
          <c:order val="1"/>
          <c:tx>
            <c:strRef>
              <c:f>'[Atl_MOM1_1.xlsm]Simulation results'!$A$82</c:f>
              <c:strCache>
                <c:ptCount val="1"/>
                <c:pt idx="0">
                  <c:v>Age 16-29</c:v>
                </c:pt>
              </c:strCache>
            </c:strRef>
          </c:tx>
          <c:spPr>
            <a:ln w="50800"/>
          </c:spPr>
          <c:marker>
            <c:symbol val="none"/>
          </c:marker>
          <c:cat>
            <c:numRef>
              <c:f>'[Atl_MOM1_1.xlsm]Simulation results'!$B$1:$CX$1</c:f>
              <c:numCache>
                <c:formatCode>General</c:formatCode>
                <c:ptCount val="101"/>
                <c:pt idx="0">
                  <c:v>2000</c:v>
                </c:pt>
                <c:pt idx="1">
                  <c:v>2000.5</c:v>
                </c:pt>
                <c:pt idx="2">
                  <c:v>2001</c:v>
                </c:pt>
                <c:pt idx="3">
                  <c:v>2001.5</c:v>
                </c:pt>
                <c:pt idx="4">
                  <c:v>2002</c:v>
                </c:pt>
                <c:pt idx="5">
                  <c:v>2002.5</c:v>
                </c:pt>
                <c:pt idx="6">
                  <c:v>2003</c:v>
                </c:pt>
                <c:pt idx="7">
                  <c:v>2003.5</c:v>
                </c:pt>
                <c:pt idx="8">
                  <c:v>2004</c:v>
                </c:pt>
                <c:pt idx="9">
                  <c:v>2004.5</c:v>
                </c:pt>
                <c:pt idx="10">
                  <c:v>2005</c:v>
                </c:pt>
                <c:pt idx="11">
                  <c:v>2005.5</c:v>
                </c:pt>
                <c:pt idx="12">
                  <c:v>2006</c:v>
                </c:pt>
                <c:pt idx="13">
                  <c:v>2006.5</c:v>
                </c:pt>
                <c:pt idx="14">
                  <c:v>2007</c:v>
                </c:pt>
                <c:pt idx="15">
                  <c:v>2007.5</c:v>
                </c:pt>
                <c:pt idx="16">
                  <c:v>2008</c:v>
                </c:pt>
                <c:pt idx="17">
                  <c:v>2008.5</c:v>
                </c:pt>
                <c:pt idx="18">
                  <c:v>2009</c:v>
                </c:pt>
                <c:pt idx="19">
                  <c:v>2009.5</c:v>
                </c:pt>
                <c:pt idx="20">
                  <c:v>2010</c:v>
                </c:pt>
                <c:pt idx="21">
                  <c:v>2010.5</c:v>
                </c:pt>
                <c:pt idx="22">
                  <c:v>2011</c:v>
                </c:pt>
                <c:pt idx="23">
                  <c:v>2011.5</c:v>
                </c:pt>
                <c:pt idx="24">
                  <c:v>2012</c:v>
                </c:pt>
                <c:pt idx="25">
                  <c:v>2012.5</c:v>
                </c:pt>
                <c:pt idx="26">
                  <c:v>2013</c:v>
                </c:pt>
                <c:pt idx="27">
                  <c:v>2013.5</c:v>
                </c:pt>
                <c:pt idx="28">
                  <c:v>2014</c:v>
                </c:pt>
                <c:pt idx="29">
                  <c:v>2014.5</c:v>
                </c:pt>
                <c:pt idx="30">
                  <c:v>2015</c:v>
                </c:pt>
                <c:pt idx="31">
                  <c:v>2015.5</c:v>
                </c:pt>
                <c:pt idx="32">
                  <c:v>2016</c:v>
                </c:pt>
                <c:pt idx="33">
                  <c:v>2016.5</c:v>
                </c:pt>
                <c:pt idx="34">
                  <c:v>2017</c:v>
                </c:pt>
                <c:pt idx="35">
                  <c:v>2017.5</c:v>
                </c:pt>
                <c:pt idx="36">
                  <c:v>2018</c:v>
                </c:pt>
                <c:pt idx="37">
                  <c:v>2018.5</c:v>
                </c:pt>
                <c:pt idx="38">
                  <c:v>2019</c:v>
                </c:pt>
                <c:pt idx="39">
                  <c:v>2019.5</c:v>
                </c:pt>
                <c:pt idx="40">
                  <c:v>2020</c:v>
                </c:pt>
                <c:pt idx="41">
                  <c:v>2020.5</c:v>
                </c:pt>
                <c:pt idx="42">
                  <c:v>2021</c:v>
                </c:pt>
                <c:pt idx="43">
                  <c:v>2021.5</c:v>
                </c:pt>
                <c:pt idx="44">
                  <c:v>2022</c:v>
                </c:pt>
                <c:pt idx="45">
                  <c:v>2022.5</c:v>
                </c:pt>
                <c:pt idx="46">
                  <c:v>2023</c:v>
                </c:pt>
                <c:pt idx="47">
                  <c:v>2023.5</c:v>
                </c:pt>
                <c:pt idx="48">
                  <c:v>2024</c:v>
                </c:pt>
                <c:pt idx="49">
                  <c:v>2024.5</c:v>
                </c:pt>
                <c:pt idx="50">
                  <c:v>2025</c:v>
                </c:pt>
                <c:pt idx="51">
                  <c:v>2025.5</c:v>
                </c:pt>
                <c:pt idx="52">
                  <c:v>2026</c:v>
                </c:pt>
                <c:pt idx="53">
                  <c:v>2026.5</c:v>
                </c:pt>
                <c:pt idx="54">
                  <c:v>2027</c:v>
                </c:pt>
                <c:pt idx="55">
                  <c:v>2027.5</c:v>
                </c:pt>
                <c:pt idx="56">
                  <c:v>2028</c:v>
                </c:pt>
                <c:pt idx="57">
                  <c:v>2028.5</c:v>
                </c:pt>
                <c:pt idx="58">
                  <c:v>2029</c:v>
                </c:pt>
                <c:pt idx="59">
                  <c:v>2029.5</c:v>
                </c:pt>
                <c:pt idx="60">
                  <c:v>2030</c:v>
                </c:pt>
                <c:pt idx="61">
                  <c:v>2030.5</c:v>
                </c:pt>
                <c:pt idx="62">
                  <c:v>2031</c:v>
                </c:pt>
                <c:pt idx="63">
                  <c:v>2031.5</c:v>
                </c:pt>
                <c:pt idx="64">
                  <c:v>2032</c:v>
                </c:pt>
                <c:pt idx="65">
                  <c:v>2032.5</c:v>
                </c:pt>
                <c:pt idx="66">
                  <c:v>2033</c:v>
                </c:pt>
                <c:pt idx="67">
                  <c:v>2033.5</c:v>
                </c:pt>
                <c:pt idx="68">
                  <c:v>2034</c:v>
                </c:pt>
                <c:pt idx="69">
                  <c:v>2034.5</c:v>
                </c:pt>
                <c:pt idx="70">
                  <c:v>2035</c:v>
                </c:pt>
                <c:pt idx="71">
                  <c:v>2035.5</c:v>
                </c:pt>
                <c:pt idx="72">
                  <c:v>2036</c:v>
                </c:pt>
                <c:pt idx="73">
                  <c:v>2036.5</c:v>
                </c:pt>
                <c:pt idx="74">
                  <c:v>2037</c:v>
                </c:pt>
                <c:pt idx="75">
                  <c:v>2037.5</c:v>
                </c:pt>
                <c:pt idx="76">
                  <c:v>2038</c:v>
                </c:pt>
                <c:pt idx="77">
                  <c:v>2038.5</c:v>
                </c:pt>
                <c:pt idx="78">
                  <c:v>2039</c:v>
                </c:pt>
                <c:pt idx="79">
                  <c:v>2039.5</c:v>
                </c:pt>
                <c:pt idx="80">
                  <c:v>2040</c:v>
                </c:pt>
                <c:pt idx="81">
                  <c:v>2040.5</c:v>
                </c:pt>
                <c:pt idx="82">
                  <c:v>2041</c:v>
                </c:pt>
                <c:pt idx="83">
                  <c:v>2041.5</c:v>
                </c:pt>
                <c:pt idx="84">
                  <c:v>2042</c:v>
                </c:pt>
                <c:pt idx="85">
                  <c:v>2042.5</c:v>
                </c:pt>
                <c:pt idx="86">
                  <c:v>2043</c:v>
                </c:pt>
                <c:pt idx="87">
                  <c:v>2043.5</c:v>
                </c:pt>
                <c:pt idx="88">
                  <c:v>2044</c:v>
                </c:pt>
                <c:pt idx="89">
                  <c:v>2044.5</c:v>
                </c:pt>
                <c:pt idx="90">
                  <c:v>2045</c:v>
                </c:pt>
                <c:pt idx="91">
                  <c:v>2045.5</c:v>
                </c:pt>
                <c:pt idx="92">
                  <c:v>2046</c:v>
                </c:pt>
                <c:pt idx="93">
                  <c:v>2046.5</c:v>
                </c:pt>
                <c:pt idx="94">
                  <c:v>2047</c:v>
                </c:pt>
                <c:pt idx="95">
                  <c:v>2047.5</c:v>
                </c:pt>
                <c:pt idx="96">
                  <c:v>2048</c:v>
                </c:pt>
                <c:pt idx="97">
                  <c:v>2048.5</c:v>
                </c:pt>
                <c:pt idx="98">
                  <c:v>2049</c:v>
                </c:pt>
                <c:pt idx="99">
                  <c:v>2049.5</c:v>
                </c:pt>
                <c:pt idx="100">
                  <c:v>2050</c:v>
                </c:pt>
              </c:numCache>
            </c:numRef>
          </c:cat>
          <c:val>
            <c:numRef>
              <c:f>'[Atl_MOM1_1.xlsm]Simulation results'!$B$82:$CX$82</c:f>
              <c:numCache>
                <c:formatCode>General</c:formatCode>
                <c:ptCount val="101"/>
                <c:pt idx="0">
                  <c:v>941082.63</c:v>
                </c:pt>
                <c:pt idx="1">
                  <c:v>966707.68999999599</c:v>
                </c:pt>
                <c:pt idx="2">
                  <c:v>988954.18999999599</c:v>
                </c:pt>
                <c:pt idx="3">
                  <c:v>1008447.69</c:v>
                </c:pt>
                <c:pt idx="4">
                  <c:v>1025695.8799999983</c:v>
                </c:pt>
                <c:pt idx="5">
                  <c:v>1041096.6899999965</c:v>
                </c:pt>
                <c:pt idx="6">
                  <c:v>1054987.5000000002</c:v>
                </c:pt>
                <c:pt idx="7">
                  <c:v>1067700</c:v>
                </c:pt>
                <c:pt idx="8">
                  <c:v>1079470.75</c:v>
                </c:pt>
                <c:pt idx="9">
                  <c:v>1090493.25</c:v>
                </c:pt>
                <c:pt idx="10">
                  <c:v>1100922.8800000008</c:v>
                </c:pt>
                <c:pt idx="11">
                  <c:v>1110888.6300000001</c:v>
                </c:pt>
                <c:pt idx="12">
                  <c:v>1120494.1300000008</c:v>
                </c:pt>
                <c:pt idx="13">
                  <c:v>1129839.8800000008</c:v>
                </c:pt>
                <c:pt idx="14">
                  <c:v>1138996.75</c:v>
                </c:pt>
                <c:pt idx="15">
                  <c:v>1148023.25</c:v>
                </c:pt>
                <c:pt idx="16">
                  <c:v>1156963.25</c:v>
                </c:pt>
                <c:pt idx="17">
                  <c:v>1165856.3800000008</c:v>
                </c:pt>
                <c:pt idx="18">
                  <c:v>1174729.5</c:v>
                </c:pt>
                <c:pt idx="19">
                  <c:v>1183608.3800000008</c:v>
                </c:pt>
                <c:pt idx="20">
                  <c:v>1192516.5000000002</c:v>
                </c:pt>
                <c:pt idx="21">
                  <c:v>1201470.25</c:v>
                </c:pt>
                <c:pt idx="22">
                  <c:v>1210478.25</c:v>
                </c:pt>
                <c:pt idx="23">
                  <c:v>1219551</c:v>
                </c:pt>
                <c:pt idx="24">
                  <c:v>1228692.6300000008</c:v>
                </c:pt>
                <c:pt idx="25">
                  <c:v>1237908</c:v>
                </c:pt>
                <c:pt idx="26">
                  <c:v>1247202.1300000001</c:v>
                </c:pt>
                <c:pt idx="27">
                  <c:v>1256575.8800000008</c:v>
                </c:pt>
                <c:pt idx="28">
                  <c:v>1266034.3800000008</c:v>
                </c:pt>
                <c:pt idx="29">
                  <c:v>1275574.3800000001</c:v>
                </c:pt>
                <c:pt idx="30">
                  <c:v>1285196.75</c:v>
                </c:pt>
                <c:pt idx="31">
                  <c:v>1294898.25</c:v>
                </c:pt>
                <c:pt idx="32">
                  <c:v>1304677.25</c:v>
                </c:pt>
                <c:pt idx="33">
                  <c:v>1314534.8800000008</c:v>
                </c:pt>
                <c:pt idx="34">
                  <c:v>1324464.75</c:v>
                </c:pt>
                <c:pt idx="35">
                  <c:v>1334468.6300000008</c:v>
                </c:pt>
                <c:pt idx="36">
                  <c:v>1344543.8800000001</c:v>
                </c:pt>
                <c:pt idx="37">
                  <c:v>1354682.8800000001</c:v>
                </c:pt>
                <c:pt idx="38">
                  <c:v>1364887.6300000001</c:v>
                </c:pt>
                <c:pt idx="39">
                  <c:v>1375155.6300000001</c:v>
                </c:pt>
                <c:pt idx="40">
                  <c:v>1385485.3800000001</c:v>
                </c:pt>
                <c:pt idx="41">
                  <c:v>1395878</c:v>
                </c:pt>
                <c:pt idx="42">
                  <c:v>1406330.6300000001</c:v>
                </c:pt>
                <c:pt idx="43">
                  <c:v>1416834.3800000001</c:v>
                </c:pt>
                <c:pt idx="44">
                  <c:v>1427389.75</c:v>
                </c:pt>
                <c:pt idx="45">
                  <c:v>1437992.75</c:v>
                </c:pt>
                <c:pt idx="46">
                  <c:v>1448641.8800000001</c:v>
                </c:pt>
                <c:pt idx="47">
                  <c:v>1459337</c:v>
                </c:pt>
                <c:pt idx="48">
                  <c:v>1470075.6300000001</c:v>
                </c:pt>
                <c:pt idx="49">
                  <c:v>1480855.3800000001</c:v>
                </c:pt>
                <c:pt idx="50">
                  <c:v>1491675.5</c:v>
                </c:pt>
                <c:pt idx="51">
                  <c:v>1502534.25</c:v>
                </c:pt>
                <c:pt idx="52">
                  <c:v>1513433.3800000001</c:v>
                </c:pt>
                <c:pt idx="53">
                  <c:v>1524364.75</c:v>
                </c:pt>
                <c:pt idx="54">
                  <c:v>1535336</c:v>
                </c:pt>
                <c:pt idx="55">
                  <c:v>1546345.25</c:v>
                </c:pt>
                <c:pt idx="56">
                  <c:v>1557395.3800000001</c:v>
                </c:pt>
                <c:pt idx="57">
                  <c:v>1568482.6300000001</c:v>
                </c:pt>
                <c:pt idx="58">
                  <c:v>1579609.6300000001</c:v>
                </c:pt>
                <c:pt idx="59">
                  <c:v>1590773.8800000001</c:v>
                </c:pt>
                <c:pt idx="60">
                  <c:v>1601975.3800000001</c:v>
                </c:pt>
                <c:pt idx="61">
                  <c:v>1613221.1300000001</c:v>
                </c:pt>
                <c:pt idx="62">
                  <c:v>1624506.25</c:v>
                </c:pt>
                <c:pt idx="63">
                  <c:v>1635834.5</c:v>
                </c:pt>
                <c:pt idx="64">
                  <c:v>1647203.8800000001</c:v>
                </c:pt>
                <c:pt idx="65">
                  <c:v>1658616.5000000002</c:v>
                </c:pt>
                <c:pt idx="66">
                  <c:v>1670067.75</c:v>
                </c:pt>
                <c:pt idx="67">
                  <c:v>1681563</c:v>
                </c:pt>
                <c:pt idx="68">
                  <c:v>1693097</c:v>
                </c:pt>
                <c:pt idx="69">
                  <c:v>1704677.3800000001</c:v>
                </c:pt>
                <c:pt idx="70">
                  <c:v>1716295.3800000001</c:v>
                </c:pt>
                <c:pt idx="71">
                  <c:v>1727956.25</c:v>
                </c:pt>
                <c:pt idx="72">
                  <c:v>1739660.1300000001</c:v>
                </c:pt>
                <c:pt idx="73">
                  <c:v>1751405</c:v>
                </c:pt>
                <c:pt idx="74">
                  <c:v>1763191</c:v>
                </c:pt>
                <c:pt idx="75">
                  <c:v>1775023.1300000001</c:v>
                </c:pt>
                <c:pt idx="76">
                  <c:v>1786893.3800000001</c:v>
                </c:pt>
                <c:pt idx="77">
                  <c:v>1798810.1300000001</c:v>
                </c:pt>
                <c:pt idx="78">
                  <c:v>1810768.25</c:v>
                </c:pt>
                <c:pt idx="79">
                  <c:v>1822770</c:v>
                </c:pt>
                <c:pt idx="80">
                  <c:v>1834815.8800000001</c:v>
                </c:pt>
                <c:pt idx="81">
                  <c:v>1846904</c:v>
                </c:pt>
                <c:pt idx="82">
                  <c:v>1859037.6300000001</c:v>
                </c:pt>
                <c:pt idx="83">
                  <c:v>1871215.5000000002</c:v>
                </c:pt>
                <c:pt idx="84">
                  <c:v>1883438.6300000001</c:v>
                </c:pt>
                <c:pt idx="85">
                  <c:v>1895705.75</c:v>
                </c:pt>
                <c:pt idx="86">
                  <c:v>1908021.5</c:v>
                </c:pt>
                <c:pt idx="87">
                  <c:v>1920381.3800000001</c:v>
                </c:pt>
                <c:pt idx="88">
                  <c:v>1932790.1300000001</c:v>
                </c:pt>
                <c:pt idx="89">
                  <c:v>1945246.25</c:v>
                </c:pt>
                <c:pt idx="90">
                  <c:v>1957750.25</c:v>
                </c:pt>
                <c:pt idx="91">
                  <c:v>1970300.8800000001</c:v>
                </c:pt>
                <c:pt idx="92">
                  <c:v>1982901.5</c:v>
                </c:pt>
                <c:pt idx="93">
                  <c:v>1995550.3800000001</c:v>
                </c:pt>
                <c:pt idx="94">
                  <c:v>2008250.6300000001</c:v>
                </c:pt>
                <c:pt idx="95">
                  <c:v>2020998.6300000001</c:v>
                </c:pt>
                <c:pt idx="96">
                  <c:v>2033797.6300000001</c:v>
                </c:pt>
                <c:pt idx="97">
                  <c:v>2046645.6300000001</c:v>
                </c:pt>
                <c:pt idx="98">
                  <c:v>2059544.3800000001</c:v>
                </c:pt>
                <c:pt idx="99">
                  <c:v>2072493.8800000001</c:v>
                </c:pt>
                <c:pt idx="100">
                  <c:v>2085496.1300000001</c:v>
                </c:pt>
              </c:numCache>
            </c:numRef>
          </c:val>
        </c:ser>
        <c:ser>
          <c:idx val="7"/>
          <c:order val="2"/>
          <c:tx>
            <c:strRef>
              <c:f>'[Atl_MOM1_1.xlsm]Simulation results'!$A$83</c:f>
              <c:strCache>
                <c:ptCount val="1"/>
                <c:pt idx="0">
                  <c:v>Age 30-44</c:v>
                </c:pt>
              </c:strCache>
            </c:strRef>
          </c:tx>
          <c:spPr>
            <a:ln w="50800"/>
          </c:spPr>
          <c:marker>
            <c:symbol val="none"/>
          </c:marker>
          <c:cat>
            <c:numRef>
              <c:f>'[Atl_MOM1_1.xlsm]Simulation results'!$B$1:$CX$1</c:f>
              <c:numCache>
                <c:formatCode>General</c:formatCode>
                <c:ptCount val="101"/>
                <c:pt idx="0">
                  <c:v>2000</c:v>
                </c:pt>
                <c:pt idx="1">
                  <c:v>2000.5</c:v>
                </c:pt>
                <c:pt idx="2">
                  <c:v>2001</c:v>
                </c:pt>
                <c:pt idx="3">
                  <c:v>2001.5</c:v>
                </c:pt>
                <c:pt idx="4">
                  <c:v>2002</c:v>
                </c:pt>
                <c:pt idx="5">
                  <c:v>2002.5</c:v>
                </c:pt>
                <c:pt idx="6">
                  <c:v>2003</c:v>
                </c:pt>
                <c:pt idx="7">
                  <c:v>2003.5</c:v>
                </c:pt>
                <c:pt idx="8">
                  <c:v>2004</c:v>
                </c:pt>
                <c:pt idx="9">
                  <c:v>2004.5</c:v>
                </c:pt>
                <c:pt idx="10">
                  <c:v>2005</c:v>
                </c:pt>
                <c:pt idx="11">
                  <c:v>2005.5</c:v>
                </c:pt>
                <c:pt idx="12">
                  <c:v>2006</c:v>
                </c:pt>
                <c:pt idx="13">
                  <c:v>2006.5</c:v>
                </c:pt>
                <c:pt idx="14">
                  <c:v>2007</c:v>
                </c:pt>
                <c:pt idx="15">
                  <c:v>2007.5</c:v>
                </c:pt>
                <c:pt idx="16">
                  <c:v>2008</c:v>
                </c:pt>
                <c:pt idx="17">
                  <c:v>2008.5</c:v>
                </c:pt>
                <c:pt idx="18">
                  <c:v>2009</c:v>
                </c:pt>
                <c:pt idx="19">
                  <c:v>2009.5</c:v>
                </c:pt>
                <c:pt idx="20">
                  <c:v>2010</c:v>
                </c:pt>
                <c:pt idx="21">
                  <c:v>2010.5</c:v>
                </c:pt>
                <c:pt idx="22">
                  <c:v>2011</c:v>
                </c:pt>
                <c:pt idx="23">
                  <c:v>2011.5</c:v>
                </c:pt>
                <c:pt idx="24">
                  <c:v>2012</c:v>
                </c:pt>
                <c:pt idx="25">
                  <c:v>2012.5</c:v>
                </c:pt>
                <c:pt idx="26">
                  <c:v>2013</c:v>
                </c:pt>
                <c:pt idx="27">
                  <c:v>2013.5</c:v>
                </c:pt>
                <c:pt idx="28">
                  <c:v>2014</c:v>
                </c:pt>
                <c:pt idx="29">
                  <c:v>2014.5</c:v>
                </c:pt>
                <c:pt idx="30">
                  <c:v>2015</c:v>
                </c:pt>
                <c:pt idx="31">
                  <c:v>2015.5</c:v>
                </c:pt>
                <c:pt idx="32">
                  <c:v>2016</c:v>
                </c:pt>
                <c:pt idx="33">
                  <c:v>2016.5</c:v>
                </c:pt>
                <c:pt idx="34">
                  <c:v>2017</c:v>
                </c:pt>
                <c:pt idx="35">
                  <c:v>2017.5</c:v>
                </c:pt>
                <c:pt idx="36">
                  <c:v>2018</c:v>
                </c:pt>
                <c:pt idx="37">
                  <c:v>2018.5</c:v>
                </c:pt>
                <c:pt idx="38">
                  <c:v>2019</c:v>
                </c:pt>
                <c:pt idx="39">
                  <c:v>2019.5</c:v>
                </c:pt>
                <c:pt idx="40">
                  <c:v>2020</c:v>
                </c:pt>
                <c:pt idx="41">
                  <c:v>2020.5</c:v>
                </c:pt>
                <c:pt idx="42">
                  <c:v>2021</c:v>
                </c:pt>
                <c:pt idx="43">
                  <c:v>2021.5</c:v>
                </c:pt>
                <c:pt idx="44">
                  <c:v>2022</c:v>
                </c:pt>
                <c:pt idx="45">
                  <c:v>2022.5</c:v>
                </c:pt>
                <c:pt idx="46">
                  <c:v>2023</c:v>
                </c:pt>
                <c:pt idx="47">
                  <c:v>2023.5</c:v>
                </c:pt>
                <c:pt idx="48">
                  <c:v>2024</c:v>
                </c:pt>
                <c:pt idx="49">
                  <c:v>2024.5</c:v>
                </c:pt>
                <c:pt idx="50">
                  <c:v>2025</c:v>
                </c:pt>
                <c:pt idx="51">
                  <c:v>2025.5</c:v>
                </c:pt>
                <c:pt idx="52">
                  <c:v>2026</c:v>
                </c:pt>
                <c:pt idx="53">
                  <c:v>2026.5</c:v>
                </c:pt>
                <c:pt idx="54">
                  <c:v>2027</c:v>
                </c:pt>
                <c:pt idx="55">
                  <c:v>2027.5</c:v>
                </c:pt>
                <c:pt idx="56">
                  <c:v>2028</c:v>
                </c:pt>
                <c:pt idx="57">
                  <c:v>2028.5</c:v>
                </c:pt>
                <c:pt idx="58">
                  <c:v>2029</c:v>
                </c:pt>
                <c:pt idx="59">
                  <c:v>2029.5</c:v>
                </c:pt>
                <c:pt idx="60">
                  <c:v>2030</c:v>
                </c:pt>
                <c:pt idx="61">
                  <c:v>2030.5</c:v>
                </c:pt>
                <c:pt idx="62">
                  <c:v>2031</c:v>
                </c:pt>
                <c:pt idx="63">
                  <c:v>2031.5</c:v>
                </c:pt>
                <c:pt idx="64">
                  <c:v>2032</c:v>
                </c:pt>
                <c:pt idx="65">
                  <c:v>2032.5</c:v>
                </c:pt>
                <c:pt idx="66">
                  <c:v>2033</c:v>
                </c:pt>
                <c:pt idx="67">
                  <c:v>2033.5</c:v>
                </c:pt>
                <c:pt idx="68">
                  <c:v>2034</c:v>
                </c:pt>
                <c:pt idx="69">
                  <c:v>2034.5</c:v>
                </c:pt>
                <c:pt idx="70">
                  <c:v>2035</c:v>
                </c:pt>
                <c:pt idx="71">
                  <c:v>2035.5</c:v>
                </c:pt>
                <c:pt idx="72">
                  <c:v>2036</c:v>
                </c:pt>
                <c:pt idx="73">
                  <c:v>2036.5</c:v>
                </c:pt>
                <c:pt idx="74">
                  <c:v>2037</c:v>
                </c:pt>
                <c:pt idx="75">
                  <c:v>2037.5</c:v>
                </c:pt>
                <c:pt idx="76">
                  <c:v>2038</c:v>
                </c:pt>
                <c:pt idx="77">
                  <c:v>2038.5</c:v>
                </c:pt>
                <c:pt idx="78">
                  <c:v>2039</c:v>
                </c:pt>
                <c:pt idx="79">
                  <c:v>2039.5</c:v>
                </c:pt>
                <c:pt idx="80">
                  <c:v>2040</c:v>
                </c:pt>
                <c:pt idx="81">
                  <c:v>2040.5</c:v>
                </c:pt>
                <c:pt idx="82">
                  <c:v>2041</c:v>
                </c:pt>
                <c:pt idx="83">
                  <c:v>2041.5</c:v>
                </c:pt>
                <c:pt idx="84">
                  <c:v>2042</c:v>
                </c:pt>
                <c:pt idx="85">
                  <c:v>2042.5</c:v>
                </c:pt>
                <c:pt idx="86">
                  <c:v>2043</c:v>
                </c:pt>
                <c:pt idx="87">
                  <c:v>2043.5</c:v>
                </c:pt>
                <c:pt idx="88">
                  <c:v>2044</c:v>
                </c:pt>
                <c:pt idx="89">
                  <c:v>2044.5</c:v>
                </c:pt>
                <c:pt idx="90">
                  <c:v>2045</c:v>
                </c:pt>
                <c:pt idx="91">
                  <c:v>2045.5</c:v>
                </c:pt>
                <c:pt idx="92">
                  <c:v>2046</c:v>
                </c:pt>
                <c:pt idx="93">
                  <c:v>2046.5</c:v>
                </c:pt>
                <c:pt idx="94">
                  <c:v>2047</c:v>
                </c:pt>
                <c:pt idx="95">
                  <c:v>2047.5</c:v>
                </c:pt>
                <c:pt idx="96">
                  <c:v>2048</c:v>
                </c:pt>
                <c:pt idx="97">
                  <c:v>2048.5</c:v>
                </c:pt>
                <c:pt idx="98">
                  <c:v>2049</c:v>
                </c:pt>
                <c:pt idx="99">
                  <c:v>2049.5</c:v>
                </c:pt>
                <c:pt idx="100">
                  <c:v>2050</c:v>
                </c:pt>
              </c:numCache>
            </c:numRef>
          </c:cat>
          <c:val>
            <c:numRef>
              <c:f>'[Atl_MOM1_1.xlsm]Simulation results'!$B$83:$CX$83</c:f>
              <c:numCache>
                <c:formatCode>General</c:formatCode>
                <c:ptCount val="101"/>
                <c:pt idx="0">
                  <c:v>1135494.6300000001</c:v>
                </c:pt>
                <c:pt idx="1">
                  <c:v>1144271.3800000008</c:v>
                </c:pt>
                <c:pt idx="2">
                  <c:v>1153523.75</c:v>
                </c:pt>
                <c:pt idx="3">
                  <c:v>1163147.6300000001</c:v>
                </c:pt>
                <c:pt idx="4">
                  <c:v>1173036.6300000008</c:v>
                </c:pt>
                <c:pt idx="5">
                  <c:v>1183082.8800000001</c:v>
                </c:pt>
                <c:pt idx="6">
                  <c:v>1193204.1300000001</c:v>
                </c:pt>
                <c:pt idx="7">
                  <c:v>1203405.1300000008</c:v>
                </c:pt>
                <c:pt idx="8">
                  <c:v>1213644.3800000001</c:v>
                </c:pt>
                <c:pt idx="9">
                  <c:v>1223887.6300000008</c:v>
                </c:pt>
                <c:pt idx="10">
                  <c:v>1234105.6300000008</c:v>
                </c:pt>
                <c:pt idx="11">
                  <c:v>1244277.3800000008</c:v>
                </c:pt>
                <c:pt idx="12">
                  <c:v>1254386.75</c:v>
                </c:pt>
                <c:pt idx="13">
                  <c:v>1264441</c:v>
                </c:pt>
                <c:pt idx="14">
                  <c:v>1274439.5</c:v>
                </c:pt>
                <c:pt idx="15">
                  <c:v>1284376.3800000008</c:v>
                </c:pt>
                <c:pt idx="16">
                  <c:v>1294254.25</c:v>
                </c:pt>
                <c:pt idx="17">
                  <c:v>1304067.6300000001</c:v>
                </c:pt>
                <c:pt idx="18">
                  <c:v>1313822.25</c:v>
                </c:pt>
                <c:pt idx="19">
                  <c:v>1323520.6300000001</c:v>
                </c:pt>
                <c:pt idx="20">
                  <c:v>1333176.75</c:v>
                </c:pt>
                <c:pt idx="21">
                  <c:v>1342790.5</c:v>
                </c:pt>
                <c:pt idx="22">
                  <c:v>1352368.1300000001</c:v>
                </c:pt>
                <c:pt idx="23">
                  <c:v>1361914.3800000001</c:v>
                </c:pt>
                <c:pt idx="24">
                  <c:v>1371434</c:v>
                </c:pt>
                <c:pt idx="25">
                  <c:v>1380926.25</c:v>
                </c:pt>
                <c:pt idx="26">
                  <c:v>1390404.3800000001</c:v>
                </c:pt>
                <c:pt idx="27">
                  <c:v>1399866.6300000001</c:v>
                </c:pt>
                <c:pt idx="28">
                  <c:v>1409325</c:v>
                </c:pt>
                <c:pt idx="29">
                  <c:v>1418777</c:v>
                </c:pt>
                <c:pt idx="30">
                  <c:v>1428230.1300000001</c:v>
                </c:pt>
                <c:pt idx="31">
                  <c:v>1437682.8800000001</c:v>
                </c:pt>
                <c:pt idx="32">
                  <c:v>1447139.5</c:v>
                </c:pt>
                <c:pt idx="33">
                  <c:v>1456601.75</c:v>
                </c:pt>
                <c:pt idx="34">
                  <c:v>1466076.5</c:v>
                </c:pt>
                <c:pt idx="35">
                  <c:v>1475561.5</c:v>
                </c:pt>
                <c:pt idx="36">
                  <c:v>1485057.5000000002</c:v>
                </c:pt>
                <c:pt idx="37">
                  <c:v>1494568</c:v>
                </c:pt>
                <c:pt idx="38">
                  <c:v>1504093.1300000001</c:v>
                </c:pt>
                <c:pt idx="39">
                  <c:v>1513633.8800000001</c:v>
                </c:pt>
                <c:pt idx="40">
                  <c:v>1523197.75</c:v>
                </c:pt>
                <c:pt idx="41">
                  <c:v>1532782.75</c:v>
                </c:pt>
                <c:pt idx="42">
                  <c:v>1542394.75</c:v>
                </c:pt>
                <c:pt idx="43">
                  <c:v>1552023</c:v>
                </c:pt>
                <c:pt idx="44">
                  <c:v>1561671.25</c:v>
                </c:pt>
                <c:pt idx="45">
                  <c:v>1571339.8800000001</c:v>
                </c:pt>
                <c:pt idx="46">
                  <c:v>1581028.5</c:v>
                </c:pt>
                <c:pt idx="47">
                  <c:v>1590737.3800000001</c:v>
                </c:pt>
                <c:pt idx="48">
                  <c:v>1600468.3800000001</c:v>
                </c:pt>
                <c:pt idx="49">
                  <c:v>1610223.25</c:v>
                </c:pt>
                <c:pt idx="50">
                  <c:v>1619997.5</c:v>
                </c:pt>
                <c:pt idx="51">
                  <c:v>1629796.25</c:v>
                </c:pt>
                <c:pt idx="52">
                  <c:v>1639619</c:v>
                </c:pt>
                <c:pt idx="53">
                  <c:v>1649465.8800000001</c:v>
                </c:pt>
                <c:pt idx="54">
                  <c:v>1659336.75</c:v>
                </c:pt>
                <c:pt idx="55">
                  <c:v>1669242</c:v>
                </c:pt>
                <c:pt idx="56">
                  <c:v>1679179.25</c:v>
                </c:pt>
                <c:pt idx="57">
                  <c:v>1689147.8800000001</c:v>
                </c:pt>
                <c:pt idx="58">
                  <c:v>1699151.5000000002</c:v>
                </c:pt>
                <c:pt idx="59">
                  <c:v>1709190.5</c:v>
                </c:pt>
                <c:pt idx="60">
                  <c:v>1719260.75</c:v>
                </c:pt>
                <c:pt idx="61">
                  <c:v>1729375.3800000001</c:v>
                </c:pt>
                <c:pt idx="62">
                  <c:v>1739532.25</c:v>
                </c:pt>
                <c:pt idx="63">
                  <c:v>1749730.75</c:v>
                </c:pt>
                <c:pt idx="64">
                  <c:v>1759973.8800000001</c:v>
                </c:pt>
                <c:pt idx="65">
                  <c:v>1770260.8800000001</c:v>
                </c:pt>
                <c:pt idx="66">
                  <c:v>1780590.5</c:v>
                </c:pt>
                <c:pt idx="67">
                  <c:v>1790966.3800000001</c:v>
                </c:pt>
                <c:pt idx="68">
                  <c:v>1801386.3800000001</c:v>
                </c:pt>
                <c:pt idx="69">
                  <c:v>1811853.3800000001</c:v>
                </c:pt>
                <c:pt idx="70">
                  <c:v>1822367.3800000001</c:v>
                </c:pt>
                <c:pt idx="71">
                  <c:v>1832926.8800000001</c:v>
                </c:pt>
                <c:pt idx="72">
                  <c:v>1843532.6300000001</c:v>
                </c:pt>
                <c:pt idx="73">
                  <c:v>1854186.6300000001</c:v>
                </c:pt>
                <c:pt idx="74">
                  <c:v>1864889.5</c:v>
                </c:pt>
                <c:pt idx="75">
                  <c:v>1875638.1300000001</c:v>
                </c:pt>
                <c:pt idx="76">
                  <c:v>1886439.8800000001</c:v>
                </c:pt>
                <c:pt idx="77">
                  <c:v>1897287.25</c:v>
                </c:pt>
                <c:pt idx="78">
                  <c:v>1908184.6300000001</c:v>
                </c:pt>
                <c:pt idx="79">
                  <c:v>1919132.8800000001</c:v>
                </c:pt>
                <c:pt idx="80">
                  <c:v>1930132.8800000001</c:v>
                </c:pt>
                <c:pt idx="81">
                  <c:v>1941180.3800000001</c:v>
                </c:pt>
                <c:pt idx="82">
                  <c:v>1952281.1300000008</c:v>
                </c:pt>
                <c:pt idx="83">
                  <c:v>1963433.75</c:v>
                </c:pt>
                <c:pt idx="84">
                  <c:v>1974637.6300000001</c:v>
                </c:pt>
                <c:pt idx="85">
                  <c:v>1985893.75</c:v>
                </c:pt>
                <c:pt idx="86">
                  <c:v>1997203.6300000001</c:v>
                </c:pt>
                <c:pt idx="87">
                  <c:v>2008569.5000000002</c:v>
                </c:pt>
                <c:pt idx="88">
                  <c:v>2019986.1300000001</c:v>
                </c:pt>
                <c:pt idx="89">
                  <c:v>2031458</c:v>
                </c:pt>
                <c:pt idx="90">
                  <c:v>2042987.5000000002</c:v>
                </c:pt>
                <c:pt idx="91">
                  <c:v>2054571.7500000005</c:v>
                </c:pt>
                <c:pt idx="92">
                  <c:v>2066210.3800000001</c:v>
                </c:pt>
                <c:pt idx="93">
                  <c:v>2077906.5</c:v>
                </c:pt>
                <c:pt idx="94">
                  <c:v>2089661.7500000002</c:v>
                </c:pt>
                <c:pt idx="95">
                  <c:v>2101471.2500000005</c:v>
                </c:pt>
                <c:pt idx="96">
                  <c:v>2113338</c:v>
                </c:pt>
                <c:pt idx="97">
                  <c:v>2125262.25</c:v>
                </c:pt>
                <c:pt idx="98">
                  <c:v>2137245.4999999977</c:v>
                </c:pt>
                <c:pt idx="99">
                  <c:v>2149284</c:v>
                </c:pt>
                <c:pt idx="100">
                  <c:v>2161381.2500000005</c:v>
                </c:pt>
              </c:numCache>
            </c:numRef>
          </c:val>
        </c:ser>
        <c:ser>
          <c:idx val="8"/>
          <c:order val="3"/>
          <c:tx>
            <c:strRef>
              <c:f>'[Atl_MOM1_1.xlsm]Simulation results'!$A$84</c:f>
              <c:strCache>
                <c:ptCount val="1"/>
                <c:pt idx="0">
                  <c:v>Age 45-59</c:v>
                </c:pt>
              </c:strCache>
            </c:strRef>
          </c:tx>
          <c:spPr>
            <a:ln w="50800"/>
          </c:spPr>
          <c:marker>
            <c:symbol val="none"/>
          </c:marker>
          <c:cat>
            <c:numRef>
              <c:f>'[Atl_MOM1_1.xlsm]Simulation results'!$B$1:$CX$1</c:f>
              <c:numCache>
                <c:formatCode>General</c:formatCode>
                <c:ptCount val="101"/>
                <c:pt idx="0">
                  <c:v>2000</c:v>
                </c:pt>
                <c:pt idx="1">
                  <c:v>2000.5</c:v>
                </c:pt>
                <c:pt idx="2">
                  <c:v>2001</c:v>
                </c:pt>
                <c:pt idx="3">
                  <c:v>2001.5</c:v>
                </c:pt>
                <c:pt idx="4">
                  <c:v>2002</c:v>
                </c:pt>
                <c:pt idx="5">
                  <c:v>2002.5</c:v>
                </c:pt>
                <c:pt idx="6">
                  <c:v>2003</c:v>
                </c:pt>
                <c:pt idx="7">
                  <c:v>2003.5</c:v>
                </c:pt>
                <c:pt idx="8">
                  <c:v>2004</c:v>
                </c:pt>
                <c:pt idx="9">
                  <c:v>2004.5</c:v>
                </c:pt>
                <c:pt idx="10">
                  <c:v>2005</c:v>
                </c:pt>
                <c:pt idx="11">
                  <c:v>2005.5</c:v>
                </c:pt>
                <c:pt idx="12">
                  <c:v>2006</c:v>
                </c:pt>
                <c:pt idx="13">
                  <c:v>2006.5</c:v>
                </c:pt>
                <c:pt idx="14">
                  <c:v>2007</c:v>
                </c:pt>
                <c:pt idx="15">
                  <c:v>2007.5</c:v>
                </c:pt>
                <c:pt idx="16">
                  <c:v>2008</c:v>
                </c:pt>
                <c:pt idx="17">
                  <c:v>2008.5</c:v>
                </c:pt>
                <c:pt idx="18">
                  <c:v>2009</c:v>
                </c:pt>
                <c:pt idx="19">
                  <c:v>2009.5</c:v>
                </c:pt>
                <c:pt idx="20">
                  <c:v>2010</c:v>
                </c:pt>
                <c:pt idx="21">
                  <c:v>2010.5</c:v>
                </c:pt>
                <c:pt idx="22">
                  <c:v>2011</c:v>
                </c:pt>
                <c:pt idx="23">
                  <c:v>2011.5</c:v>
                </c:pt>
                <c:pt idx="24">
                  <c:v>2012</c:v>
                </c:pt>
                <c:pt idx="25">
                  <c:v>2012.5</c:v>
                </c:pt>
                <c:pt idx="26">
                  <c:v>2013</c:v>
                </c:pt>
                <c:pt idx="27">
                  <c:v>2013.5</c:v>
                </c:pt>
                <c:pt idx="28">
                  <c:v>2014</c:v>
                </c:pt>
                <c:pt idx="29">
                  <c:v>2014.5</c:v>
                </c:pt>
                <c:pt idx="30">
                  <c:v>2015</c:v>
                </c:pt>
                <c:pt idx="31">
                  <c:v>2015.5</c:v>
                </c:pt>
                <c:pt idx="32">
                  <c:v>2016</c:v>
                </c:pt>
                <c:pt idx="33">
                  <c:v>2016.5</c:v>
                </c:pt>
                <c:pt idx="34">
                  <c:v>2017</c:v>
                </c:pt>
                <c:pt idx="35">
                  <c:v>2017.5</c:v>
                </c:pt>
                <c:pt idx="36">
                  <c:v>2018</c:v>
                </c:pt>
                <c:pt idx="37">
                  <c:v>2018.5</c:v>
                </c:pt>
                <c:pt idx="38">
                  <c:v>2019</c:v>
                </c:pt>
                <c:pt idx="39">
                  <c:v>2019.5</c:v>
                </c:pt>
                <c:pt idx="40">
                  <c:v>2020</c:v>
                </c:pt>
                <c:pt idx="41">
                  <c:v>2020.5</c:v>
                </c:pt>
                <c:pt idx="42">
                  <c:v>2021</c:v>
                </c:pt>
                <c:pt idx="43">
                  <c:v>2021.5</c:v>
                </c:pt>
                <c:pt idx="44">
                  <c:v>2022</c:v>
                </c:pt>
                <c:pt idx="45">
                  <c:v>2022.5</c:v>
                </c:pt>
                <c:pt idx="46">
                  <c:v>2023</c:v>
                </c:pt>
                <c:pt idx="47">
                  <c:v>2023.5</c:v>
                </c:pt>
                <c:pt idx="48">
                  <c:v>2024</c:v>
                </c:pt>
                <c:pt idx="49">
                  <c:v>2024.5</c:v>
                </c:pt>
                <c:pt idx="50">
                  <c:v>2025</c:v>
                </c:pt>
                <c:pt idx="51">
                  <c:v>2025.5</c:v>
                </c:pt>
                <c:pt idx="52">
                  <c:v>2026</c:v>
                </c:pt>
                <c:pt idx="53">
                  <c:v>2026.5</c:v>
                </c:pt>
                <c:pt idx="54">
                  <c:v>2027</c:v>
                </c:pt>
                <c:pt idx="55">
                  <c:v>2027.5</c:v>
                </c:pt>
                <c:pt idx="56">
                  <c:v>2028</c:v>
                </c:pt>
                <c:pt idx="57">
                  <c:v>2028.5</c:v>
                </c:pt>
                <c:pt idx="58">
                  <c:v>2029</c:v>
                </c:pt>
                <c:pt idx="59">
                  <c:v>2029.5</c:v>
                </c:pt>
                <c:pt idx="60">
                  <c:v>2030</c:v>
                </c:pt>
                <c:pt idx="61">
                  <c:v>2030.5</c:v>
                </c:pt>
                <c:pt idx="62">
                  <c:v>2031</c:v>
                </c:pt>
                <c:pt idx="63">
                  <c:v>2031.5</c:v>
                </c:pt>
                <c:pt idx="64">
                  <c:v>2032</c:v>
                </c:pt>
                <c:pt idx="65">
                  <c:v>2032.5</c:v>
                </c:pt>
                <c:pt idx="66">
                  <c:v>2033</c:v>
                </c:pt>
                <c:pt idx="67">
                  <c:v>2033.5</c:v>
                </c:pt>
                <c:pt idx="68">
                  <c:v>2034</c:v>
                </c:pt>
                <c:pt idx="69">
                  <c:v>2034.5</c:v>
                </c:pt>
                <c:pt idx="70">
                  <c:v>2035</c:v>
                </c:pt>
                <c:pt idx="71">
                  <c:v>2035.5</c:v>
                </c:pt>
                <c:pt idx="72">
                  <c:v>2036</c:v>
                </c:pt>
                <c:pt idx="73">
                  <c:v>2036.5</c:v>
                </c:pt>
                <c:pt idx="74">
                  <c:v>2037</c:v>
                </c:pt>
                <c:pt idx="75">
                  <c:v>2037.5</c:v>
                </c:pt>
                <c:pt idx="76">
                  <c:v>2038</c:v>
                </c:pt>
                <c:pt idx="77">
                  <c:v>2038.5</c:v>
                </c:pt>
                <c:pt idx="78">
                  <c:v>2039</c:v>
                </c:pt>
                <c:pt idx="79">
                  <c:v>2039.5</c:v>
                </c:pt>
                <c:pt idx="80">
                  <c:v>2040</c:v>
                </c:pt>
                <c:pt idx="81">
                  <c:v>2040.5</c:v>
                </c:pt>
                <c:pt idx="82">
                  <c:v>2041</c:v>
                </c:pt>
                <c:pt idx="83">
                  <c:v>2041.5</c:v>
                </c:pt>
                <c:pt idx="84">
                  <c:v>2042</c:v>
                </c:pt>
                <c:pt idx="85">
                  <c:v>2042.5</c:v>
                </c:pt>
                <c:pt idx="86">
                  <c:v>2043</c:v>
                </c:pt>
                <c:pt idx="87">
                  <c:v>2043.5</c:v>
                </c:pt>
                <c:pt idx="88">
                  <c:v>2044</c:v>
                </c:pt>
                <c:pt idx="89">
                  <c:v>2044.5</c:v>
                </c:pt>
                <c:pt idx="90">
                  <c:v>2045</c:v>
                </c:pt>
                <c:pt idx="91">
                  <c:v>2045.5</c:v>
                </c:pt>
                <c:pt idx="92">
                  <c:v>2046</c:v>
                </c:pt>
                <c:pt idx="93">
                  <c:v>2046.5</c:v>
                </c:pt>
                <c:pt idx="94">
                  <c:v>2047</c:v>
                </c:pt>
                <c:pt idx="95">
                  <c:v>2047.5</c:v>
                </c:pt>
                <c:pt idx="96">
                  <c:v>2048</c:v>
                </c:pt>
                <c:pt idx="97">
                  <c:v>2048.5</c:v>
                </c:pt>
                <c:pt idx="98">
                  <c:v>2049</c:v>
                </c:pt>
                <c:pt idx="99">
                  <c:v>2049.5</c:v>
                </c:pt>
                <c:pt idx="100">
                  <c:v>2050</c:v>
                </c:pt>
              </c:numCache>
            </c:numRef>
          </c:cat>
          <c:val>
            <c:numRef>
              <c:f>'[Atl_MOM1_1.xlsm]Simulation results'!$B$84:$CX$84</c:f>
              <c:numCache>
                <c:formatCode>General</c:formatCode>
                <c:ptCount val="101"/>
                <c:pt idx="0">
                  <c:v>758504.81</c:v>
                </c:pt>
                <c:pt idx="1">
                  <c:v>771355.88</c:v>
                </c:pt>
                <c:pt idx="2">
                  <c:v>784022.38</c:v>
                </c:pt>
                <c:pt idx="3">
                  <c:v>796567.56</c:v>
                </c:pt>
                <c:pt idx="4">
                  <c:v>809031.63</c:v>
                </c:pt>
                <c:pt idx="5">
                  <c:v>821430.18999999599</c:v>
                </c:pt>
                <c:pt idx="6">
                  <c:v>833776.56</c:v>
                </c:pt>
                <c:pt idx="7">
                  <c:v>846117</c:v>
                </c:pt>
                <c:pt idx="8">
                  <c:v>858460.68999999599</c:v>
                </c:pt>
                <c:pt idx="9">
                  <c:v>870816.18999999599</c:v>
                </c:pt>
                <c:pt idx="10">
                  <c:v>883180.5</c:v>
                </c:pt>
                <c:pt idx="11">
                  <c:v>895551.31</c:v>
                </c:pt>
                <c:pt idx="12">
                  <c:v>907926.81</c:v>
                </c:pt>
                <c:pt idx="13">
                  <c:v>920310.38</c:v>
                </c:pt>
                <c:pt idx="14">
                  <c:v>932703</c:v>
                </c:pt>
                <c:pt idx="15">
                  <c:v>945097.88</c:v>
                </c:pt>
                <c:pt idx="16">
                  <c:v>957491.31</c:v>
                </c:pt>
                <c:pt idx="17">
                  <c:v>969875.75</c:v>
                </c:pt>
                <c:pt idx="18">
                  <c:v>982248.5</c:v>
                </c:pt>
                <c:pt idx="19">
                  <c:v>994603.88</c:v>
                </c:pt>
                <c:pt idx="20">
                  <c:v>1006943.8099999989</c:v>
                </c:pt>
                <c:pt idx="21">
                  <c:v>1019261.5599999989</c:v>
                </c:pt>
                <c:pt idx="22">
                  <c:v>1031556.4400000004</c:v>
                </c:pt>
                <c:pt idx="23">
                  <c:v>1043821.4399999989</c:v>
                </c:pt>
                <c:pt idx="24">
                  <c:v>1056053.5000000002</c:v>
                </c:pt>
                <c:pt idx="25">
                  <c:v>1068250.5000000002</c:v>
                </c:pt>
                <c:pt idx="26">
                  <c:v>1080407.5000000002</c:v>
                </c:pt>
                <c:pt idx="27">
                  <c:v>1092528.75</c:v>
                </c:pt>
                <c:pt idx="28">
                  <c:v>1104607.0000000002</c:v>
                </c:pt>
                <c:pt idx="29">
                  <c:v>1116643.3800000008</c:v>
                </c:pt>
                <c:pt idx="30">
                  <c:v>1128632.8800000001</c:v>
                </c:pt>
                <c:pt idx="31">
                  <c:v>1140573.5000000002</c:v>
                </c:pt>
                <c:pt idx="32">
                  <c:v>1152464.75</c:v>
                </c:pt>
                <c:pt idx="33">
                  <c:v>1164306.1300000001</c:v>
                </c:pt>
                <c:pt idx="34">
                  <c:v>1176094.3800000008</c:v>
                </c:pt>
                <c:pt idx="35">
                  <c:v>1187827.25</c:v>
                </c:pt>
                <c:pt idx="36">
                  <c:v>1199505.8800000001</c:v>
                </c:pt>
                <c:pt idx="37">
                  <c:v>1211129.5</c:v>
                </c:pt>
                <c:pt idx="38">
                  <c:v>1222693.3800000001</c:v>
                </c:pt>
                <c:pt idx="39">
                  <c:v>1234199.25</c:v>
                </c:pt>
                <c:pt idx="40">
                  <c:v>1245650.3800000008</c:v>
                </c:pt>
                <c:pt idx="41">
                  <c:v>1257046.25</c:v>
                </c:pt>
                <c:pt idx="42">
                  <c:v>1268386.3800000008</c:v>
                </c:pt>
                <c:pt idx="43">
                  <c:v>1279664.3800000001</c:v>
                </c:pt>
                <c:pt idx="44">
                  <c:v>1290880.3800000008</c:v>
                </c:pt>
                <c:pt idx="45">
                  <c:v>1302035.25</c:v>
                </c:pt>
                <c:pt idx="46">
                  <c:v>1313128.25</c:v>
                </c:pt>
                <c:pt idx="47">
                  <c:v>1324160</c:v>
                </c:pt>
                <c:pt idx="48">
                  <c:v>1335129.75</c:v>
                </c:pt>
                <c:pt idx="49">
                  <c:v>1346039.75</c:v>
                </c:pt>
                <c:pt idx="50">
                  <c:v>1356887.75</c:v>
                </c:pt>
                <c:pt idx="51">
                  <c:v>1367677.25</c:v>
                </c:pt>
                <c:pt idx="52">
                  <c:v>1378407.6300000001</c:v>
                </c:pt>
                <c:pt idx="53">
                  <c:v>1389078.5</c:v>
                </c:pt>
                <c:pt idx="54">
                  <c:v>1399695.1300000001</c:v>
                </c:pt>
                <c:pt idx="55">
                  <c:v>1410260.1300000001</c:v>
                </c:pt>
                <c:pt idx="56">
                  <c:v>1420776.5</c:v>
                </c:pt>
                <c:pt idx="57">
                  <c:v>1431246.75</c:v>
                </c:pt>
                <c:pt idx="58">
                  <c:v>1441669.1300000001</c:v>
                </c:pt>
                <c:pt idx="59">
                  <c:v>1452045</c:v>
                </c:pt>
                <c:pt idx="60">
                  <c:v>1462379.8800000001</c:v>
                </c:pt>
                <c:pt idx="61">
                  <c:v>1472679.25</c:v>
                </c:pt>
                <c:pt idx="62">
                  <c:v>1482943.3800000001</c:v>
                </c:pt>
                <c:pt idx="63">
                  <c:v>1493172.5</c:v>
                </c:pt>
                <c:pt idx="64">
                  <c:v>1503372.25</c:v>
                </c:pt>
                <c:pt idx="65">
                  <c:v>1513540.6300000001</c:v>
                </c:pt>
                <c:pt idx="66">
                  <c:v>1523680.3800000001</c:v>
                </c:pt>
                <c:pt idx="67">
                  <c:v>1533792.5</c:v>
                </c:pt>
                <c:pt idx="68">
                  <c:v>1543880.8800000001</c:v>
                </c:pt>
                <c:pt idx="69">
                  <c:v>1553944.3800000001</c:v>
                </c:pt>
                <c:pt idx="70">
                  <c:v>1563985.75</c:v>
                </c:pt>
                <c:pt idx="71">
                  <c:v>1574007.0000000002</c:v>
                </c:pt>
                <c:pt idx="72">
                  <c:v>1584007.8800000001</c:v>
                </c:pt>
                <c:pt idx="73">
                  <c:v>1593991.3800000001</c:v>
                </c:pt>
                <c:pt idx="74">
                  <c:v>1603958.5</c:v>
                </c:pt>
                <c:pt idx="75">
                  <c:v>1613911.8800000001</c:v>
                </c:pt>
                <c:pt idx="76">
                  <c:v>1623850</c:v>
                </c:pt>
                <c:pt idx="77">
                  <c:v>1633779.25</c:v>
                </c:pt>
                <c:pt idx="78">
                  <c:v>1643695.5</c:v>
                </c:pt>
                <c:pt idx="79">
                  <c:v>1653604.8800000001</c:v>
                </c:pt>
                <c:pt idx="80">
                  <c:v>1663506.3800000001</c:v>
                </c:pt>
                <c:pt idx="81">
                  <c:v>1673401.1300000001</c:v>
                </c:pt>
                <c:pt idx="82">
                  <c:v>1683292.25</c:v>
                </c:pt>
                <c:pt idx="83">
                  <c:v>1693180.1300000001</c:v>
                </c:pt>
                <c:pt idx="84">
                  <c:v>1703066.25</c:v>
                </c:pt>
                <c:pt idx="85">
                  <c:v>1712952.8800000001</c:v>
                </c:pt>
                <c:pt idx="86">
                  <c:v>1722840.5</c:v>
                </c:pt>
                <c:pt idx="87">
                  <c:v>1732732</c:v>
                </c:pt>
                <c:pt idx="88">
                  <c:v>1742627.3800000001</c:v>
                </c:pt>
                <c:pt idx="89">
                  <c:v>1752528.6300000001</c:v>
                </c:pt>
                <c:pt idx="90">
                  <c:v>1762436.3800000001</c:v>
                </c:pt>
                <c:pt idx="91">
                  <c:v>1772354.6300000001</c:v>
                </c:pt>
                <c:pt idx="92">
                  <c:v>1782280.25</c:v>
                </c:pt>
                <c:pt idx="93">
                  <c:v>1792218.5000000002</c:v>
                </c:pt>
                <c:pt idx="94">
                  <c:v>1802169.3800000001</c:v>
                </c:pt>
                <c:pt idx="95">
                  <c:v>1812134.1300000001</c:v>
                </c:pt>
                <c:pt idx="96">
                  <c:v>1822111</c:v>
                </c:pt>
                <c:pt idx="97">
                  <c:v>1832105.6300000001</c:v>
                </c:pt>
                <c:pt idx="98">
                  <c:v>1842116.25</c:v>
                </c:pt>
                <c:pt idx="99">
                  <c:v>1852142.75</c:v>
                </c:pt>
                <c:pt idx="100">
                  <c:v>1862190</c:v>
                </c:pt>
              </c:numCache>
            </c:numRef>
          </c:val>
        </c:ser>
        <c:ser>
          <c:idx val="0"/>
          <c:order val="4"/>
          <c:tx>
            <c:strRef>
              <c:f>'[Atl_MOM1_1.xlsm]Simulation results'!$A$85</c:f>
              <c:strCache>
                <c:ptCount val="1"/>
                <c:pt idx="0">
                  <c:v>Age 60-74</c:v>
                </c:pt>
              </c:strCache>
            </c:strRef>
          </c:tx>
          <c:spPr>
            <a:ln w="50800"/>
          </c:spPr>
          <c:marker>
            <c:symbol val="none"/>
          </c:marker>
          <c:cat>
            <c:numRef>
              <c:f>'[Atl_MOM1_1.xlsm]Simulation results'!$B$1:$CX$1</c:f>
              <c:numCache>
                <c:formatCode>General</c:formatCode>
                <c:ptCount val="101"/>
                <c:pt idx="0">
                  <c:v>2000</c:v>
                </c:pt>
                <c:pt idx="1">
                  <c:v>2000.5</c:v>
                </c:pt>
                <c:pt idx="2">
                  <c:v>2001</c:v>
                </c:pt>
                <c:pt idx="3">
                  <c:v>2001.5</c:v>
                </c:pt>
                <c:pt idx="4">
                  <c:v>2002</c:v>
                </c:pt>
                <c:pt idx="5">
                  <c:v>2002.5</c:v>
                </c:pt>
                <c:pt idx="6">
                  <c:v>2003</c:v>
                </c:pt>
                <c:pt idx="7">
                  <c:v>2003.5</c:v>
                </c:pt>
                <c:pt idx="8">
                  <c:v>2004</c:v>
                </c:pt>
                <c:pt idx="9">
                  <c:v>2004.5</c:v>
                </c:pt>
                <c:pt idx="10">
                  <c:v>2005</c:v>
                </c:pt>
                <c:pt idx="11">
                  <c:v>2005.5</c:v>
                </c:pt>
                <c:pt idx="12">
                  <c:v>2006</c:v>
                </c:pt>
                <c:pt idx="13">
                  <c:v>2006.5</c:v>
                </c:pt>
                <c:pt idx="14">
                  <c:v>2007</c:v>
                </c:pt>
                <c:pt idx="15">
                  <c:v>2007.5</c:v>
                </c:pt>
                <c:pt idx="16">
                  <c:v>2008</c:v>
                </c:pt>
                <c:pt idx="17">
                  <c:v>2008.5</c:v>
                </c:pt>
                <c:pt idx="18">
                  <c:v>2009</c:v>
                </c:pt>
                <c:pt idx="19">
                  <c:v>2009.5</c:v>
                </c:pt>
                <c:pt idx="20">
                  <c:v>2010</c:v>
                </c:pt>
                <c:pt idx="21">
                  <c:v>2010.5</c:v>
                </c:pt>
                <c:pt idx="22">
                  <c:v>2011</c:v>
                </c:pt>
                <c:pt idx="23">
                  <c:v>2011.5</c:v>
                </c:pt>
                <c:pt idx="24">
                  <c:v>2012</c:v>
                </c:pt>
                <c:pt idx="25">
                  <c:v>2012.5</c:v>
                </c:pt>
                <c:pt idx="26">
                  <c:v>2013</c:v>
                </c:pt>
                <c:pt idx="27">
                  <c:v>2013.5</c:v>
                </c:pt>
                <c:pt idx="28">
                  <c:v>2014</c:v>
                </c:pt>
                <c:pt idx="29">
                  <c:v>2014.5</c:v>
                </c:pt>
                <c:pt idx="30">
                  <c:v>2015</c:v>
                </c:pt>
                <c:pt idx="31">
                  <c:v>2015.5</c:v>
                </c:pt>
                <c:pt idx="32">
                  <c:v>2016</c:v>
                </c:pt>
                <c:pt idx="33">
                  <c:v>2016.5</c:v>
                </c:pt>
                <c:pt idx="34">
                  <c:v>2017</c:v>
                </c:pt>
                <c:pt idx="35">
                  <c:v>2017.5</c:v>
                </c:pt>
                <c:pt idx="36">
                  <c:v>2018</c:v>
                </c:pt>
                <c:pt idx="37">
                  <c:v>2018.5</c:v>
                </c:pt>
                <c:pt idx="38">
                  <c:v>2019</c:v>
                </c:pt>
                <c:pt idx="39">
                  <c:v>2019.5</c:v>
                </c:pt>
                <c:pt idx="40">
                  <c:v>2020</c:v>
                </c:pt>
                <c:pt idx="41">
                  <c:v>2020.5</c:v>
                </c:pt>
                <c:pt idx="42">
                  <c:v>2021</c:v>
                </c:pt>
                <c:pt idx="43">
                  <c:v>2021.5</c:v>
                </c:pt>
                <c:pt idx="44">
                  <c:v>2022</c:v>
                </c:pt>
                <c:pt idx="45">
                  <c:v>2022.5</c:v>
                </c:pt>
                <c:pt idx="46">
                  <c:v>2023</c:v>
                </c:pt>
                <c:pt idx="47">
                  <c:v>2023.5</c:v>
                </c:pt>
                <c:pt idx="48">
                  <c:v>2024</c:v>
                </c:pt>
                <c:pt idx="49">
                  <c:v>2024.5</c:v>
                </c:pt>
                <c:pt idx="50">
                  <c:v>2025</c:v>
                </c:pt>
                <c:pt idx="51">
                  <c:v>2025.5</c:v>
                </c:pt>
                <c:pt idx="52">
                  <c:v>2026</c:v>
                </c:pt>
                <c:pt idx="53">
                  <c:v>2026.5</c:v>
                </c:pt>
                <c:pt idx="54">
                  <c:v>2027</c:v>
                </c:pt>
                <c:pt idx="55">
                  <c:v>2027.5</c:v>
                </c:pt>
                <c:pt idx="56">
                  <c:v>2028</c:v>
                </c:pt>
                <c:pt idx="57">
                  <c:v>2028.5</c:v>
                </c:pt>
                <c:pt idx="58">
                  <c:v>2029</c:v>
                </c:pt>
                <c:pt idx="59">
                  <c:v>2029.5</c:v>
                </c:pt>
                <c:pt idx="60">
                  <c:v>2030</c:v>
                </c:pt>
                <c:pt idx="61">
                  <c:v>2030.5</c:v>
                </c:pt>
                <c:pt idx="62">
                  <c:v>2031</c:v>
                </c:pt>
                <c:pt idx="63">
                  <c:v>2031.5</c:v>
                </c:pt>
                <c:pt idx="64">
                  <c:v>2032</c:v>
                </c:pt>
                <c:pt idx="65">
                  <c:v>2032.5</c:v>
                </c:pt>
                <c:pt idx="66">
                  <c:v>2033</c:v>
                </c:pt>
                <c:pt idx="67">
                  <c:v>2033.5</c:v>
                </c:pt>
                <c:pt idx="68">
                  <c:v>2034</c:v>
                </c:pt>
                <c:pt idx="69">
                  <c:v>2034.5</c:v>
                </c:pt>
                <c:pt idx="70">
                  <c:v>2035</c:v>
                </c:pt>
                <c:pt idx="71">
                  <c:v>2035.5</c:v>
                </c:pt>
                <c:pt idx="72">
                  <c:v>2036</c:v>
                </c:pt>
                <c:pt idx="73">
                  <c:v>2036.5</c:v>
                </c:pt>
                <c:pt idx="74">
                  <c:v>2037</c:v>
                </c:pt>
                <c:pt idx="75">
                  <c:v>2037.5</c:v>
                </c:pt>
                <c:pt idx="76">
                  <c:v>2038</c:v>
                </c:pt>
                <c:pt idx="77">
                  <c:v>2038.5</c:v>
                </c:pt>
                <c:pt idx="78">
                  <c:v>2039</c:v>
                </c:pt>
                <c:pt idx="79">
                  <c:v>2039.5</c:v>
                </c:pt>
                <c:pt idx="80">
                  <c:v>2040</c:v>
                </c:pt>
                <c:pt idx="81">
                  <c:v>2040.5</c:v>
                </c:pt>
                <c:pt idx="82">
                  <c:v>2041</c:v>
                </c:pt>
                <c:pt idx="83">
                  <c:v>2041.5</c:v>
                </c:pt>
                <c:pt idx="84">
                  <c:v>2042</c:v>
                </c:pt>
                <c:pt idx="85">
                  <c:v>2042.5</c:v>
                </c:pt>
                <c:pt idx="86">
                  <c:v>2043</c:v>
                </c:pt>
                <c:pt idx="87">
                  <c:v>2043.5</c:v>
                </c:pt>
                <c:pt idx="88">
                  <c:v>2044</c:v>
                </c:pt>
                <c:pt idx="89">
                  <c:v>2044.5</c:v>
                </c:pt>
                <c:pt idx="90">
                  <c:v>2045</c:v>
                </c:pt>
                <c:pt idx="91">
                  <c:v>2045.5</c:v>
                </c:pt>
                <c:pt idx="92">
                  <c:v>2046</c:v>
                </c:pt>
                <c:pt idx="93">
                  <c:v>2046.5</c:v>
                </c:pt>
                <c:pt idx="94">
                  <c:v>2047</c:v>
                </c:pt>
                <c:pt idx="95">
                  <c:v>2047.5</c:v>
                </c:pt>
                <c:pt idx="96">
                  <c:v>2048</c:v>
                </c:pt>
                <c:pt idx="97">
                  <c:v>2048.5</c:v>
                </c:pt>
                <c:pt idx="98">
                  <c:v>2049</c:v>
                </c:pt>
                <c:pt idx="99">
                  <c:v>2049.5</c:v>
                </c:pt>
                <c:pt idx="100">
                  <c:v>2050</c:v>
                </c:pt>
              </c:numCache>
            </c:numRef>
          </c:cat>
          <c:val>
            <c:numRef>
              <c:f>'[Atl_MOM1_1.xlsm]Simulation results'!$B$85:$CX$85</c:f>
              <c:numCache>
                <c:formatCode>General</c:formatCode>
                <c:ptCount val="101"/>
                <c:pt idx="0">
                  <c:v>313952.94</c:v>
                </c:pt>
                <c:pt idx="1">
                  <c:v>326417.94</c:v>
                </c:pt>
                <c:pt idx="2">
                  <c:v>338750.63</c:v>
                </c:pt>
                <c:pt idx="3">
                  <c:v>350970.06</c:v>
                </c:pt>
                <c:pt idx="4">
                  <c:v>363091.78</c:v>
                </c:pt>
                <c:pt idx="5">
                  <c:v>375121.81</c:v>
                </c:pt>
                <c:pt idx="6">
                  <c:v>387068.75</c:v>
                </c:pt>
                <c:pt idx="7">
                  <c:v>398954.2200000002</c:v>
                </c:pt>
                <c:pt idx="8">
                  <c:v>410788.9700000002</c:v>
                </c:pt>
                <c:pt idx="9">
                  <c:v>422581.41000000021</c:v>
                </c:pt>
                <c:pt idx="10">
                  <c:v>434336.16</c:v>
                </c:pt>
                <c:pt idx="11">
                  <c:v>446057.7200000002</c:v>
                </c:pt>
                <c:pt idx="12">
                  <c:v>457751.06</c:v>
                </c:pt>
                <c:pt idx="13">
                  <c:v>469423.63</c:v>
                </c:pt>
                <c:pt idx="14">
                  <c:v>481079.9700000002</c:v>
                </c:pt>
                <c:pt idx="15">
                  <c:v>492722.33999999997</c:v>
                </c:pt>
                <c:pt idx="16">
                  <c:v>504353.03</c:v>
                </c:pt>
                <c:pt idx="17">
                  <c:v>515972.53</c:v>
                </c:pt>
                <c:pt idx="18">
                  <c:v>527582.18999999599</c:v>
                </c:pt>
                <c:pt idx="19">
                  <c:v>539182.81000000041</c:v>
                </c:pt>
                <c:pt idx="20">
                  <c:v>550777.56000000041</c:v>
                </c:pt>
                <c:pt idx="21">
                  <c:v>562365.75</c:v>
                </c:pt>
                <c:pt idx="22">
                  <c:v>573947.75</c:v>
                </c:pt>
                <c:pt idx="23">
                  <c:v>585522.06000000041</c:v>
                </c:pt>
                <c:pt idx="24">
                  <c:v>597088.18999999599</c:v>
                </c:pt>
                <c:pt idx="25">
                  <c:v>608645.25</c:v>
                </c:pt>
                <c:pt idx="26">
                  <c:v>620193.06000000041</c:v>
                </c:pt>
                <c:pt idx="27">
                  <c:v>631729.81000000041</c:v>
                </c:pt>
                <c:pt idx="28">
                  <c:v>643254.75</c:v>
                </c:pt>
                <c:pt idx="29">
                  <c:v>654766.88</c:v>
                </c:pt>
                <c:pt idx="30">
                  <c:v>666262.93999999936</c:v>
                </c:pt>
                <c:pt idx="31">
                  <c:v>677743</c:v>
                </c:pt>
                <c:pt idx="32">
                  <c:v>689202.81</c:v>
                </c:pt>
                <c:pt idx="33">
                  <c:v>700641.25</c:v>
                </c:pt>
                <c:pt idx="34">
                  <c:v>712057.13</c:v>
                </c:pt>
                <c:pt idx="35">
                  <c:v>723447</c:v>
                </c:pt>
                <c:pt idx="36">
                  <c:v>734810.75</c:v>
                </c:pt>
                <c:pt idx="37">
                  <c:v>746143.88</c:v>
                </c:pt>
                <c:pt idx="38">
                  <c:v>757443.93999999936</c:v>
                </c:pt>
                <c:pt idx="39">
                  <c:v>768709.93999999936</c:v>
                </c:pt>
                <c:pt idx="40">
                  <c:v>779941.43999999936</c:v>
                </c:pt>
                <c:pt idx="41">
                  <c:v>791137.06</c:v>
                </c:pt>
                <c:pt idx="42">
                  <c:v>802294.13</c:v>
                </c:pt>
                <c:pt idx="43">
                  <c:v>813408.31</c:v>
                </c:pt>
                <c:pt idx="44">
                  <c:v>824475.63</c:v>
                </c:pt>
                <c:pt idx="45">
                  <c:v>835495.5</c:v>
                </c:pt>
                <c:pt idx="46">
                  <c:v>846467.18999999599</c:v>
                </c:pt>
                <c:pt idx="47">
                  <c:v>857386.38</c:v>
                </c:pt>
                <c:pt idx="48">
                  <c:v>868253.38</c:v>
                </c:pt>
                <c:pt idx="49">
                  <c:v>879065.5</c:v>
                </c:pt>
                <c:pt idx="50">
                  <c:v>889821.88</c:v>
                </c:pt>
                <c:pt idx="51">
                  <c:v>900520.06</c:v>
                </c:pt>
                <c:pt idx="52">
                  <c:v>911159.68999999599</c:v>
                </c:pt>
                <c:pt idx="53">
                  <c:v>921738.5</c:v>
                </c:pt>
                <c:pt idx="54">
                  <c:v>932257.25</c:v>
                </c:pt>
                <c:pt idx="55">
                  <c:v>942719.25</c:v>
                </c:pt>
                <c:pt idx="56">
                  <c:v>953121.81</c:v>
                </c:pt>
                <c:pt idx="57">
                  <c:v>963465.5</c:v>
                </c:pt>
                <c:pt idx="58">
                  <c:v>973750</c:v>
                </c:pt>
                <c:pt idx="59">
                  <c:v>983975.75</c:v>
                </c:pt>
                <c:pt idx="60">
                  <c:v>994139.68999999599</c:v>
                </c:pt>
                <c:pt idx="61">
                  <c:v>1004248</c:v>
                </c:pt>
                <c:pt idx="62">
                  <c:v>1014299.4399999989</c:v>
                </c:pt>
                <c:pt idx="63">
                  <c:v>1024294.1899999966</c:v>
                </c:pt>
                <c:pt idx="64">
                  <c:v>1034234.3099999989</c:v>
                </c:pt>
                <c:pt idx="65">
                  <c:v>1044116.9400000004</c:v>
                </c:pt>
                <c:pt idx="66">
                  <c:v>1053942.6300000008</c:v>
                </c:pt>
                <c:pt idx="67">
                  <c:v>1063713.5</c:v>
                </c:pt>
                <c:pt idx="68">
                  <c:v>1073429.3800000001</c:v>
                </c:pt>
                <c:pt idx="69">
                  <c:v>1083090.3800000008</c:v>
                </c:pt>
                <c:pt idx="70">
                  <c:v>1092696.3800000008</c:v>
                </c:pt>
                <c:pt idx="71">
                  <c:v>1102247.8800000001</c:v>
                </c:pt>
                <c:pt idx="72">
                  <c:v>1111745.25</c:v>
                </c:pt>
                <c:pt idx="73">
                  <c:v>1121190.5</c:v>
                </c:pt>
                <c:pt idx="74">
                  <c:v>1130582.25</c:v>
                </c:pt>
                <c:pt idx="75">
                  <c:v>1139923</c:v>
                </c:pt>
                <c:pt idx="76">
                  <c:v>1149213.25</c:v>
                </c:pt>
                <c:pt idx="77">
                  <c:v>1158452.0000000002</c:v>
                </c:pt>
                <c:pt idx="78">
                  <c:v>1167641.8800000008</c:v>
                </c:pt>
                <c:pt idx="79">
                  <c:v>1176781.75</c:v>
                </c:pt>
                <c:pt idx="80">
                  <c:v>1185873.5</c:v>
                </c:pt>
                <c:pt idx="81">
                  <c:v>1194918.8800000001</c:v>
                </c:pt>
                <c:pt idx="82">
                  <c:v>1203916.6300000001</c:v>
                </c:pt>
                <c:pt idx="83">
                  <c:v>1212870.6300000008</c:v>
                </c:pt>
                <c:pt idx="84">
                  <c:v>1221778.3800000001</c:v>
                </c:pt>
                <c:pt idx="85">
                  <c:v>1230645</c:v>
                </c:pt>
                <c:pt idx="86">
                  <c:v>1239468.5</c:v>
                </c:pt>
                <c:pt idx="87">
                  <c:v>1248251.1300000001</c:v>
                </c:pt>
                <c:pt idx="88">
                  <c:v>1256993</c:v>
                </c:pt>
                <c:pt idx="89">
                  <c:v>1265697.25</c:v>
                </c:pt>
                <c:pt idx="90">
                  <c:v>1274362.3800000008</c:v>
                </c:pt>
                <c:pt idx="91">
                  <c:v>1282992.1300000001</c:v>
                </c:pt>
                <c:pt idx="92">
                  <c:v>1291586.3800000008</c:v>
                </c:pt>
                <c:pt idx="93">
                  <c:v>1300144.75</c:v>
                </c:pt>
                <c:pt idx="94">
                  <c:v>1308670.75</c:v>
                </c:pt>
                <c:pt idx="95">
                  <c:v>1317164.5</c:v>
                </c:pt>
                <c:pt idx="96">
                  <c:v>1325626.5</c:v>
                </c:pt>
                <c:pt idx="97">
                  <c:v>1334057.0000000002</c:v>
                </c:pt>
                <c:pt idx="98">
                  <c:v>1342459.75</c:v>
                </c:pt>
                <c:pt idx="99">
                  <c:v>1350833</c:v>
                </c:pt>
                <c:pt idx="100">
                  <c:v>1359179.6300000001</c:v>
                </c:pt>
              </c:numCache>
            </c:numRef>
          </c:val>
        </c:ser>
        <c:ser>
          <c:idx val="1"/>
          <c:order val="5"/>
          <c:tx>
            <c:strRef>
              <c:f>'[Atl_MOM1_1.xlsm]Simulation results'!$A$86</c:f>
              <c:strCache>
                <c:ptCount val="1"/>
                <c:pt idx="0">
                  <c:v>Age 75+up</c:v>
                </c:pt>
              </c:strCache>
            </c:strRef>
          </c:tx>
          <c:spPr>
            <a:ln w="50800"/>
          </c:spPr>
          <c:marker>
            <c:symbol val="none"/>
          </c:marker>
          <c:cat>
            <c:numRef>
              <c:f>'[Atl_MOM1_1.xlsm]Simulation results'!$B$1:$CX$1</c:f>
              <c:numCache>
                <c:formatCode>General</c:formatCode>
                <c:ptCount val="101"/>
                <c:pt idx="0">
                  <c:v>2000</c:v>
                </c:pt>
                <c:pt idx="1">
                  <c:v>2000.5</c:v>
                </c:pt>
                <c:pt idx="2">
                  <c:v>2001</c:v>
                </c:pt>
                <c:pt idx="3">
                  <c:v>2001.5</c:v>
                </c:pt>
                <c:pt idx="4">
                  <c:v>2002</c:v>
                </c:pt>
                <c:pt idx="5">
                  <c:v>2002.5</c:v>
                </c:pt>
                <c:pt idx="6">
                  <c:v>2003</c:v>
                </c:pt>
                <c:pt idx="7">
                  <c:v>2003.5</c:v>
                </c:pt>
                <c:pt idx="8">
                  <c:v>2004</c:v>
                </c:pt>
                <c:pt idx="9">
                  <c:v>2004.5</c:v>
                </c:pt>
                <c:pt idx="10">
                  <c:v>2005</c:v>
                </c:pt>
                <c:pt idx="11">
                  <c:v>2005.5</c:v>
                </c:pt>
                <c:pt idx="12">
                  <c:v>2006</c:v>
                </c:pt>
                <c:pt idx="13">
                  <c:v>2006.5</c:v>
                </c:pt>
                <c:pt idx="14">
                  <c:v>2007</c:v>
                </c:pt>
                <c:pt idx="15">
                  <c:v>2007.5</c:v>
                </c:pt>
                <c:pt idx="16">
                  <c:v>2008</c:v>
                </c:pt>
                <c:pt idx="17">
                  <c:v>2008.5</c:v>
                </c:pt>
                <c:pt idx="18">
                  <c:v>2009</c:v>
                </c:pt>
                <c:pt idx="19">
                  <c:v>2009.5</c:v>
                </c:pt>
                <c:pt idx="20">
                  <c:v>2010</c:v>
                </c:pt>
                <c:pt idx="21">
                  <c:v>2010.5</c:v>
                </c:pt>
                <c:pt idx="22">
                  <c:v>2011</c:v>
                </c:pt>
                <c:pt idx="23">
                  <c:v>2011.5</c:v>
                </c:pt>
                <c:pt idx="24">
                  <c:v>2012</c:v>
                </c:pt>
                <c:pt idx="25">
                  <c:v>2012.5</c:v>
                </c:pt>
                <c:pt idx="26">
                  <c:v>2013</c:v>
                </c:pt>
                <c:pt idx="27">
                  <c:v>2013.5</c:v>
                </c:pt>
                <c:pt idx="28">
                  <c:v>2014</c:v>
                </c:pt>
                <c:pt idx="29">
                  <c:v>2014.5</c:v>
                </c:pt>
                <c:pt idx="30">
                  <c:v>2015</c:v>
                </c:pt>
                <c:pt idx="31">
                  <c:v>2015.5</c:v>
                </c:pt>
                <c:pt idx="32">
                  <c:v>2016</c:v>
                </c:pt>
                <c:pt idx="33">
                  <c:v>2016.5</c:v>
                </c:pt>
                <c:pt idx="34">
                  <c:v>2017</c:v>
                </c:pt>
                <c:pt idx="35">
                  <c:v>2017.5</c:v>
                </c:pt>
                <c:pt idx="36">
                  <c:v>2018</c:v>
                </c:pt>
                <c:pt idx="37">
                  <c:v>2018.5</c:v>
                </c:pt>
                <c:pt idx="38">
                  <c:v>2019</c:v>
                </c:pt>
                <c:pt idx="39">
                  <c:v>2019.5</c:v>
                </c:pt>
                <c:pt idx="40">
                  <c:v>2020</c:v>
                </c:pt>
                <c:pt idx="41">
                  <c:v>2020.5</c:v>
                </c:pt>
                <c:pt idx="42">
                  <c:v>2021</c:v>
                </c:pt>
                <c:pt idx="43">
                  <c:v>2021.5</c:v>
                </c:pt>
                <c:pt idx="44">
                  <c:v>2022</c:v>
                </c:pt>
                <c:pt idx="45">
                  <c:v>2022.5</c:v>
                </c:pt>
                <c:pt idx="46">
                  <c:v>2023</c:v>
                </c:pt>
                <c:pt idx="47">
                  <c:v>2023.5</c:v>
                </c:pt>
                <c:pt idx="48">
                  <c:v>2024</c:v>
                </c:pt>
                <c:pt idx="49">
                  <c:v>2024.5</c:v>
                </c:pt>
                <c:pt idx="50">
                  <c:v>2025</c:v>
                </c:pt>
                <c:pt idx="51">
                  <c:v>2025.5</c:v>
                </c:pt>
                <c:pt idx="52">
                  <c:v>2026</c:v>
                </c:pt>
                <c:pt idx="53">
                  <c:v>2026.5</c:v>
                </c:pt>
                <c:pt idx="54">
                  <c:v>2027</c:v>
                </c:pt>
                <c:pt idx="55">
                  <c:v>2027.5</c:v>
                </c:pt>
                <c:pt idx="56">
                  <c:v>2028</c:v>
                </c:pt>
                <c:pt idx="57">
                  <c:v>2028.5</c:v>
                </c:pt>
                <c:pt idx="58">
                  <c:v>2029</c:v>
                </c:pt>
                <c:pt idx="59">
                  <c:v>2029.5</c:v>
                </c:pt>
                <c:pt idx="60">
                  <c:v>2030</c:v>
                </c:pt>
                <c:pt idx="61">
                  <c:v>2030.5</c:v>
                </c:pt>
                <c:pt idx="62">
                  <c:v>2031</c:v>
                </c:pt>
                <c:pt idx="63">
                  <c:v>2031.5</c:v>
                </c:pt>
                <c:pt idx="64">
                  <c:v>2032</c:v>
                </c:pt>
                <c:pt idx="65">
                  <c:v>2032.5</c:v>
                </c:pt>
                <c:pt idx="66">
                  <c:v>2033</c:v>
                </c:pt>
                <c:pt idx="67">
                  <c:v>2033.5</c:v>
                </c:pt>
                <c:pt idx="68">
                  <c:v>2034</c:v>
                </c:pt>
                <c:pt idx="69">
                  <c:v>2034.5</c:v>
                </c:pt>
                <c:pt idx="70">
                  <c:v>2035</c:v>
                </c:pt>
                <c:pt idx="71">
                  <c:v>2035.5</c:v>
                </c:pt>
                <c:pt idx="72">
                  <c:v>2036</c:v>
                </c:pt>
                <c:pt idx="73">
                  <c:v>2036.5</c:v>
                </c:pt>
                <c:pt idx="74">
                  <c:v>2037</c:v>
                </c:pt>
                <c:pt idx="75">
                  <c:v>2037.5</c:v>
                </c:pt>
                <c:pt idx="76">
                  <c:v>2038</c:v>
                </c:pt>
                <c:pt idx="77">
                  <c:v>2038.5</c:v>
                </c:pt>
                <c:pt idx="78">
                  <c:v>2039</c:v>
                </c:pt>
                <c:pt idx="79">
                  <c:v>2039.5</c:v>
                </c:pt>
                <c:pt idx="80">
                  <c:v>2040</c:v>
                </c:pt>
                <c:pt idx="81">
                  <c:v>2040.5</c:v>
                </c:pt>
                <c:pt idx="82">
                  <c:v>2041</c:v>
                </c:pt>
                <c:pt idx="83">
                  <c:v>2041.5</c:v>
                </c:pt>
                <c:pt idx="84">
                  <c:v>2042</c:v>
                </c:pt>
                <c:pt idx="85">
                  <c:v>2042.5</c:v>
                </c:pt>
                <c:pt idx="86">
                  <c:v>2043</c:v>
                </c:pt>
                <c:pt idx="87">
                  <c:v>2043.5</c:v>
                </c:pt>
                <c:pt idx="88">
                  <c:v>2044</c:v>
                </c:pt>
                <c:pt idx="89">
                  <c:v>2044.5</c:v>
                </c:pt>
                <c:pt idx="90">
                  <c:v>2045</c:v>
                </c:pt>
                <c:pt idx="91">
                  <c:v>2045.5</c:v>
                </c:pt>
                <c:pt idx="92">
                  <c:v>2046</c:v>
                </c:pt>
                <c:pt idx="93">
                  <c:v>2046.5</c:v>
                </c:pt>
                <c:pt idx="94">
                  <c:v>2047</c:v>
                </c:pt>
                <c:pt idx="95">
                  <c:v>2047.5</c:v>
                </c:pt>
                <c:pt idx="96">
                  <c:v>2048</c:v>
                </c:pt>
                <c:pt idx="97">
                  <c:v>2048.5</c:v>
                </c:pt>
                <c:pt idx="98">
                  <c:v>2049</c:v>
                </c:pt>
                <c:pt idx="99">
                  <c:v>2049.5</c:v>
                </c:pt>
                <c:pt idx="100">
                  <c:v>2050</c:v>
                </c:pt>
              </c:numCache>
            </c:numRef>
          </c:cat>
          <c:val>
            <c:numRef>
              <c:f>'[Atl_MOM1_1.xlsm]Simulation results'!$B$86:$CX$86</c:f>
              <c:numCache>
                <c:formatCode>General</c:formatCode>
                <c:ptCount val="101"/>
                <c:pt idx="0">
                  <c:v>143038.94999999998</c:v>
                </c:pt>
                <c:pt idx="1">
                  <c:v>144259.41999999998</c:v>
                </c:pt>
                <c:pt idx="2">
                  <c:v>145796.29999999999</c:v>
                </c:pt>
                <c:pt idx="3">
                  <c:v>147632.87999999998</c:v>
                </c:pt>
                <c:pt idx="4">
                  <c:v>149750.94</c:v>
                </c:pt>
                <c:pt idx="5">
                  <c:v>152131.17000000001</c:v>
                </c:pt>
                <c:pt idx="6">
                  <c:v>154755.27000000011</c:v>
                </c:pt>
                <c:pt idx="7">
                  <c:v>157612.94999999998</c:v>
                </c:pt>
                <c:pt idx="8">
                  <c:v>160689.67000000001</c:v>
                </c:pt>
                <c:pt idx="9">
                  <c:v>163971.47</c:v>
                </c:pt>
                <c:pt idx="10">
                  <c:v>167444.29999999999</c:v>
                </c:pt>
                <c:pt idx="11">
                  <c:v>171096.3</c:v>
                </c:pt>
                <c:pt idx="12">
                  <c:v>174915.63</c:v>
                </c:pt>
                <c:pt idx="13">
                  <c:v>178893.02</c:v>
                </c:pt>
                <c:pt idx="14">
                  <c:v>183018.83</c:v>
                </c:pt>
                <c:pt idx="15">
                  <c:v>187283.91999999998</c:v>
                </c:pt>
                <c:pt idx="16">
                  <c:v>191679.52</c:v>
                </c:pt>
                <c:pt idx="17">
                  <c:v>196197.61000000004</c:v>
                </c:pt>
                <c:pt idx="18">
                  <c:v>200830.14</c:v>
                </c:pt>
                <c:pt idx="19">
                  <c:v>205570.41999999998</c:v>
                </c:pt>
                <c:pt idx="20">
                  <c:v>210412.87999999998</c:v>
                </c:pt>
                <c:pt idx="21">
                  <c:v>215351.05</c:v>
                </c:pt>
                <c:pt idx="22">
                  <c:v>220378.69</c:v>
                </c:pt>
                <c:pt idx="23">
                  <c:v>225490.94999999998</c:v>
                </c:pt>
                <c:pt idx="24">
                  <c:v>230681.78</c:v>
                </c:pt>
                <c:pt idx="25">
                  <c:v>235946.83</c:v>
                </c:pt>
                <c:pt idx="26">
                  <c:v>241281.06</c:v>
                </c:pt>
                <c:pt idx="27">
                  <c:v>246680.55</c:v>
                </c:pt>
                <c:pt idx="28">
                  <c:v>252140.88999999937</c:v>
                </c:pt>
                <c:pt idx="29">
                  <c:v>257657.91</c:v>
                </c:pt>
                <c:pt idx="30">
                  <c:v>263227.2800000002</c:v>
                </c:pt>
                <c:pt idx="31">
                  <c:v>268845.69</c:v>
                </c:pt>
                <c:pt idx="32">
                  <c:v>274508.81</c:v>
                </c:pt>
                <c:pt idx="33">
                  <c:v>280213.69</c:v>
                </c:pt>
                <c:pt idx="34">
                  <c:v>285956.0900000002</c:v>
                </c:pt>
                <c:pt idx="35">
                  <c:v>291733.44</c:v>
                </c:pt>
                <c:pt idx="36">
                  <c:v>297541.83999999997</c:v>
                </c:pt>
                <c:pt idx="37">
                  <c:v>303377.7800000002</c:v>
                </c:pt>
                <c:pt idx="38">
                  <c:v>309238.69</c:v>
                </c:pt>
                <c:pt idx="39">
                  <c:v>315120.81</c:v>
                </c:pt>
                <c:pt idx="40">
                  <c:v>321022.88</c:v>
                </c:pt>
                <c:pt idx="41">
                  <c:v>326941.65999999986</c:v>
                </c:pt>
                <c:pt idx="42">
                  <c:v>332874.2800000002</c:v>
                </c:pt>
                <c:pt idx="43">
                  <c:v>338817.16</c:v>
                </c:pt>
                <c:pt idx="44">
                  <c:v>344767.28</c:v>
                </c:pt>
                <c:pt idx="45">
                  <c:v>350722.06</c:v>
                </c:pt>
                <c:pt idx="46">
                  <c:v>356679.03</c:v>
                </c:pt>
                <c:pt idx="47">
                  <c:v>362635.7200000002</c:v>
                </c:pt>
                <c:pt idx="48">
                  <c:v>368589.94</c:v>
                </c:pt>
                <c:pt idx="49">
                  <c:v>374538.9700000002</c:v>
                </c:pt>
                <c:pt idx="50">
                  <c:v>380480.75</c:v>
                </c:pt>
                <c:pt idx="51">
                  <c:v>386413.59</c:v>
                </c:pt>
                <c:pt idx="52">
                  <c:v>392334.88</c:v>
                </c:pt>
                <c:pt idx="53">
                  <c:v>398242.9700000002</c:v>
                </c:pt>
                <c:pt idx="54">
                  <c:v>404136.41000000021</c:v>
                </c:pt>
                <c:pt idx="55">
                  <c:v>410014.53</c:v>
                </c:pt>
                <c:pt idx="56">
                  <c:v>415876.56</c:v>
                </c:pt>
                <c:pt idx="57">
                  <c:v>421720.28</c:v>
                </c:pt>
                <c:pt idx="58">
                  <c:v>427544.56</c:v>
                </c:pt>
                <c:pt idx="59">
                  <c:v>433347.63</c:v>
                </c:pt>
                <c:pt idx="60">
                  <c:v>439128.78</c:v>
                </c:pt>
                <c:pt idx="61">
                  <c:v>444888.13</c:v>
                </c:pt>
                <c:pt idx="62">
                  <c:v>450624.94</c:v>
                </c:pt>
                <c:pt idx="63">
                  <c:v>456337.91000000021</c:v>
                </c:pt>
                <c:pt idx="64">
                  <c:v>462026.81</c:v>
                </c:pt>
                <c:pt idx="65">
                  <c:v>467689.16</c:v>
                </c:pt>
                <c:pt idx="66">
                  <c:v>473326.19</c:v>
                </c:pt>
                <c:pt idx="67">
                  <c:v>478935.16</c:v>
                </c:pt>
                <c:pt idx="68">
                  <c:v>484516.94</c:v>
                </c:pt>
                <c:pt idx="69">
                  <c:v>490070.44</c:v>
                </c:pt>
                <c:pt idx="70">
                  <c:v>495594.56</c:v>
                </c:pt>
                <c:pt idx="71">
                  <c:v>501089.25</c:v>
                </c:pt>
                <c:pt idx="72">
                  <c:v>506553.53</c:v>
                </c:pt>
                <c:pt idx="73">
                  <c:v>511987.81</c:v>
                </c:pt>
                <c:pt idx="74">
                  <c:v>517390.91000000021</c:v>
                </c:pt>
                <c:pt idx="75">
                  <c:v>522763.03</c:v>
                </c:pt>
                <c:pt idx="76">
                  <c:v>528103.75</c:v>
                </c:pt>
                <c:pt idx="77">
                  <c:v>533412.5</c:v>
                </c:pt>
                <c:pt idx="78">
                  <c:v>538689.18999999599</c:v>
                </c:pt>
                <c:pt idx="79">
                  <c:v>543933.93999999936</c:v>
                </c:pt>
                <c:pt idx="80">
                  <c:v>549146.56000000041</c:v>
                </c:pt>
                <c:pt idx="81">
                  <c:v>554327.13</c:v>
                </c:pt>
                <c:pt idx="82">
                  <c:v>559474.93999999936</c:v>
                </c:pt>
                <c:pt idx="83">
                  <c:v>564591</c:v>
                </c:pt>
                <c:pt idx="84">
                  <c:v>569674.31000000041</c:v>
                </c:pt>
                <c:pt idx="85">
                  <c:v>574726.31000000041</c:v>
                </c:pt>
                <c:pt idx="86">
                  <c:v>579745.31000000041</c:v>
                </c:pt>
                <c:pt idx="87">
                  <c:v>584733.56000000041</c:v>
                </c:pt>
                <c:pt idx="88">
                  <c:v>589690</c:v>
                </c:pt>
                <c:pt idx="89">
                  <c:v>594615.18999999599</c:v>
                </c:pt>
                <c:pt idx="90">
                  <c:v>599510.38</c:v>
                </c:pt>
                <c:pt idx="91">
                  <c:v>604373.18999999599</c:v>
                </c:pt>
                <c:pt idx="92">
                  <c:v>609207.06000000041</c:v>
                </c:pt>
                <c:pt idx="93">
                  <c:v>614009.56000000041</c:v>
                </c:pt>
                <c:pt idx="94">
                  <c:v>618783.63</c:v>
                </c:pt>
                <c:pt idx="95">
                  <c:v>623527.06000000041</c:v>
                </c:pt>
                <c:pt idx="96">
                  <c:v>628242.25</c:v>
                </c:pt>
                <c:pt idx="97">
                  <c:v>632928.68999999599</c:v>
                </c:pt>
                <c:pt idx="98">
                  <c:v>637586</c:v>
                </c:pt>
                <c:pt idx="99">
                  <c:v>642215.43999999936</c:v>
                </c:pt>
                <c:pt idx="100">
                  <c:v>646817.25</c:v>
                </c:pt>
              </c:numCache>
            </c:numRef>
          </c:val>
        </c:ser>
        <c:marker val="1"/>
        <c:axId val="116531968"/>
        <c:axId val="116533504"/>
      </c:lineChart>
      <c:catAx>
        <c:axId val="116531968"/>
        <c:scaling>
          <c:orientation val="minMax"/>
        </c:scaling>
        <c:axPos val="b"/>
        <c:numFmt formatCode="General" sourceLinked="1"/>
        <c:tickLblPos val="nextTo"/>
        <c:crossAx val="116533504"/>
        <c:crosses val="autoZero"/>
        <c:auto val="1"/>
        <c:lblAlgn val="ctr"/>
        <c:lblOffset val="100"/>
        <c:tickLblSkip val="10"/>
      </c:catAx>
      <c:valAx>
        <c:axId val="116533504"/>
        <c:scaling>
          <c:orientation val="minMax"/>
          <c:min val="0"/>
        </c:scaling>
        <c:axPos val="l"/>
        <c:majorGridlines/>
        <c:numFmt formatCode="#,##0" sourceLinked="0"/>
        <c:tickLblPos val="nextTo"/>
        <c:crossAx val="116531968"/>
        <c:crosses val="autoZero"/>
        <c:crossBetween val="between"/>
      </c:valAx>
    </c:plotArea>
    <c:legend>
      <c:legendPos val="r"/>
      <c:layout>
        <c:manualLayout>
          <c:xMode val="edge"/>
          <c:yMode val="edge"/>
          <c:x val="0.73313583066784993"/>
          <c:y val="0.20767552790078397"/>
          <c:w val="0.14569826285286813"/>
          <c:h val="0.50869957710982494"/>
        </c:manualLayout>
      </c:layout>
    </c:legend>
    <c:plotVisOnly val="1"/>
    <c:dispBlanksAs val="gap"/>
  </c:chart>
  <c:txPr>
    <a:bodyPr/>
    <a:lstStyle/>
    <a:p>
      <a:pPr>
        <a:defRPr sz="1200">
          <a:solidFill>
            <a:schemeClr val="tx1">
              <a:lumMod val="65000"/>
              <a:lumOff val="35000"/>
            </a:schemeClr>
          </a:solidFill>
          <a:latin typeface="Arial" pitchFamily="34" charset="0"/>
          <a:cs typeface="Arial" pitchFamily="34" charset="0"/>
        </a:defRPr>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0501492082224052"/>
          <c:y val="7.3712429646632355E-2"/>
          <c:w val="0.57733277244969694"/>
          <c:h val="0.83586327323444165"/>
        </c:manualLayout>
      </c:layout>
      <c:lineChart>
        <c:grouping val="standard"/>
        <c:ser>
          <c:idx val="4"/>
          <c:order val="0"/>
          <c:tx>
            <c:strRef>
              <c:f>'Simulation results'!$A$35</c:f>
              <c:strCache>
                <c:ptCount val="1"/>
                <c:pt idx="0">
                  <c:v>CarDriverWorkTrips</c:v>
                </c:pt>
              </c:strCache>
            </c:strRef>
          </c:tx>
          <c:spPr>
            <a:ln w="50800"/>
          </c:spPr>
          <c:marker>
            <c:symbol val="none"/>
          </c:marker>
          <c:cat>
            <c:numRef>
              <c:f>'Simulation results'!$B$1:$CX$1</c:f>
              <c:numCache>
                <c:formatCode>General</c:formatCode>
                <c:ptCount val="101"/>
                <c:pt idx="0">
                  <c:v>2000</c:v>
                </c:pt>
                <c:pt idx="1">
                  <c:v>2000.5</c:v>
                </c:pt>
                <c:pt idx="2">
                  <c:v>2001</c:v>
                </c:pt>
                <c:pt idx="3">
                  <c:v>2001.5</c:v>
                </c:pt>
                <c:pt idx="4">
                  <c:v>2002</c:v>
                </c:pt>
                <c:pt idx="5">
                  <c:v>2002.5</c:v>
                </c:pt>
                <c:pt idx="6">
                  <c:v>2003</c:v>
                </c:pt>
                <c:pt idx="7">
                  <c:v>2003.5</c:v>
                </c:pt>
                <c:pt idx="8">
                  <c:v>2004</c:v>
                </c:pt>
                <c:pt idx="9">
                  <c:v>2004.5</c:v>
                </c:pt>
                <c:pt idx="10">
                  <c:v>2005</c:v>
                </c:pt>
                <c:pt idx="11">
                  <c:v>2005.5</c:v>
                </c:pt>
                <c:pt idx="12">
                  <c:v>2006</c:v>
                </c:pt>
                <c:pt idx="13">
                  <c:v>2006.5</c:v>
                </c:pt>
                <c:pt idx="14">
                  <c:v>2007</c:v>
                </c:pt>
                <c:pt idx="15">
                  <c:v>2007.5</c:v>
                </c:pt>
                <c:pt idx="16">
                  <c:v>2008</c:v>
                </c:pt>
                <c:pt idx="17">
                  <c:v>2008.5</c:v>
                </c:pt>
                <c:pt idx="18">
                  <c:v>2009</c:v>
                </c:pt>
                <c:pt idx="19">
                  <c:v>2009.5</c:v>
                </c:pt>
                <c:pt idx="20">
                  <c:v>2010</c:v>
                </c:pt>
                <c:pt idx="21">
                  <c:v>2010.5</c:v>
                </c:pt>
                <c:pt idx="22">
                  <c:v>2011</c:v>
                </c:pt>
                <c:pt idx="23">
                  <c:v>2011.5</c:v>
                </c:pt>
                <c:pt idx="24">
                  <c:v>2012</c:v>
                </c:pt>
                <c:pt idx="25">
                  <c:v>2012.5</c:v>
                </c:pt>
                <c:pt idx="26">
                  <c:v>2013</c:v>
                </c:pt>
                <c:pt idx="27">
                  <c:v>2013.5</c:v>
                </c:pt>
                <c:pt idx="28">
                  <c:v>2014</c:v>
                </c:pt>
                <c:pt idx="29">
                  <c:v>2014.5</c:v>
                </c:pt>
                <c:pt idx="30">
                  <c:v>2015</c:v>
                </c:pt>
                <c:pt idx="31">
                  <c:v>2015.5</c:v>
                </c:pt>
                <c:pt idx="32">
                  <c:v>2016</c:v>
                </c:pt>
                <c:pt idx="33">
                  <c:v>2016.5</c:v>
                </c:pt>
                <c:pt idx="34">
                  <c:v>2017</c:v>
                </c:pt>
                <c:pt idx="35">
                  <c:v>2017.5</c:v>
                </c:pt>
                <c:pt idx="36">
                  <c:v>2018</c:v>
                </c:pt>
                <c:pt idx="37">
                  <c:v>2018.5</c:v>
                </c:pt>
                <c:pt idx="38">
                  <c:v>2019</c:v>
                </c:pt>
                <c:pt idx="39">
                  <c:v>2019.5</c:v>
                </c:pt>
                <c:pt idx="40">
                  <c:v>2020</c:v>
                </c:pt>
                <c:pt idx="41">
                  <c:v>2020.5</c:v>
                </c:pt>
                <c:pt idx="42">
                  <c:v>2021</c:v>
                </c:pt>
                <c:pt idx="43">
                  <c:v>2021.5</c:v>
                </c:pt>
                <c:pt idx="44">
                  <c:v>2022</c:v>
                </c:pt>
                <c:pt idx="45">
                  <c:v>2022.5</c:v>
                </c:pt>
                <c:pt idx="46">
                  <c:v>2023</c:v>
                </c:pt>
                <c:pt idx="47">
                  <c:v>2023.5</c:v>
                </c:pt>
                <c:pt idx="48">
                  <c:v>2024</c:v>
                </c:pt>
                <c:pt idx="49">
                  <c:v>2024.5</c:v>
                </c:pt>
                <c:pt idx="50">
                  <c:v>2025</c:v>
                </c:pt>
                <c:pt idx="51">
                  <c:v>2025.5</c:v>
                </c:pt>
                <c:pt idx="52">
                  <c:v>2026</c:v>
                </c:pt>
                <c:pt idx="53">
                  <c:v>2026.5</c:v>
                </c:pt>
                <c:pt idx="54">
                  <c:v>2027</c:v>
                </c:pt>
                <c:pt idx="55">
                  <c:v>2027.5</c:v>
                </c:pt>
                <c:pt idx="56">
                  <c:v>2028</c:v>
                </c:pt>
                <c:pt idx="57">
                  <c:v>2028.5</c:v>
                </c:pt>
                <c:pt idx="58">
                  <c:v>2029</c:v>
                </c:pt>
                <c:pt idx="59">
                  <c:v>2029.5</c:v>
                </c:pt>
                <c:pt idx="60">
                  <c:v>2030</c:v>
                </c:pt>
                <c:pt idx="61">
                  <c:v>2030.5</c:v>
                </c:pt>
                <c:pt idx="62">
                  <c:v>2031</c:v>
                </c:pt>
                <c:pt idx="63">
                  <c:v>2031.5</c:v>
                </c:pt>
                <c:pt idx="64">
                  <c:v>2032</c:v>
                </c:pt>
                <c:pt idx="65">
                  <c:v>2032.5</c:v>
                </c:pt>
                <c:pt idx="66">
                  <c:v>2033</c:v>
                </c:pt>
                <c:pt idx="67">
                  <c:v>2033.5</c:v>
                </c:pt>
                <c:pt idx="68">
                  <c:v>2034</c:v>
                </c:pt>
                <c:pt idx="69">
                  <c:v>2034.5</c:v>
                </c:pt>
                <c:pt idx="70">
                  <c:v>2035</c:v>
                </c:pt>
                <c:pt idx="71">
                  <c:v>2035.5</c:v>
                </c:pt>
                <c:pt idx="72">
                  <c:v>2036</c:v>
                </c:pt>
                <c:pt idx="73">
                  <c:v>2036.5</c:v>
                </c:pt>
                <c:pt idx="74">
                  <c:v>2037</c:v>
                </c:pt>
                <c:pt idx="75">
                  <c:v>2037.5</c:v>
                </c:pt>
                <c:pt idx="76">
                  <c:v>2038</c:v>
                </c:pt>
                <c:pt idx="77">
                  <c:v>2038.5</c:v>
                </c:pt>
                <c:pt idx="78">
                  <c:v>2039</c:v>
                </c:pt>
                <c:pt idx="79">
                  <c:v>2039.5</c:v>
                </c:pt>
                <c:pt idx="80">
                  <c:v>2040</c:v>
                </c:pt>
                <c:pt idx="81">
                  <c:v>2040.5</c:v>
                </c:pt>
                <c:pt idx="82">
                  <c:v>2041</c:v>
                </c:pt>
                <c:pt idx="83">
                  <c:v>2041.5</c:v>
                </c:pt>
                <c:pt idx="84">
                  <c:v>2042</c:v>
                </c:pt>
                <c:pt idx="85">
                  <c:v>2042.5</c:v>
                </c:pt>
                <c:pt idx="86">
                  <c:v>2043</c:v>
                </c:pt>
                <c:pt idx="87">
                  <c:v>2043.5</c:v>
                </c:pt>
                <c:pt idx="88">
                  <c:v>2044</c:v>
                </c:pt>
                <c:pt idx="89">
                  <c:v>2044.5</c:v>
                </c:pt>
                <c:pt idx="90">
                  <c:v>2045</c:v>
                </c:pt>
                <c:pt idx="91">
                  <c:v>2045.5</c:v>
                </c:pt>
                <c:pt idx="92">
                  <c:v>2046</c:v>
                </c:pt>
                <c:pt idx="93">
                  <c:v>2046.5</c:v>
                </c:pt>
                <c:pt idx="94">
                  <c:v>2047</c:v>
                </c:pt>
                <c:pt idx="95">
                  <c:v>2047.5</c:v>
                </c:pt>
                <c:pt idx="96">
                  <c:v>2048</c:v>
                </c:pt>
                <c:pt idx="97">
                  <c:v>2048.5</c:v>
                </c:pt>
                <c:pt idx="98">
                  <c:v>2049</c:v>
                </c:pt>
                <c:pt idx="99">
                  <c:v>2049.5</c:v>
                </c:pt>
                <c:pt idx="100">
                  <c:v>2050</c:v>
                </c:pt>
              </c:numCache>
            </c:numRef>
          </c:cat>
          <c:val>
            <c:numRef>
              <c:f>'Simulation results'!$B$35:$CX$35</c:f>
              <c:numCache>
                <c:formatCode>General</c:formatCode>
                <c:ptCount val="101"/>
                <c:pt idx="0">
                  <c:v>2154831</c:v>
                </c:pt>
                <c:pt idx="1">
                  <c:v>2154831</c:v>
                </c:pt>
                <c:pt idx="2">
                  <c:v>2170490.2500000005</c:v>
                </c:pt>
                <c:pt idx="3">
                  <c:v>2184380.7500000009</c:v>
                </c:pt>
                <c:pt idx="4">
                  <c:v>2196778.4999999977</c:v>
                </c:pt>
                <c:pt idx="5">
                  <c:v>2207877.2500000005</c:v>
                </c:pt>
                <c:pt idx="6">
                  <c:v>2217857.25</c:v>
                </c:pt>
                <c:pt idx="7">
                  <c:v>2226980.5000000005</c:v>
                </c:pt>
                <c:pt idx="8">
                  <c:v>2235390.2500000005</c:v>
                </c:pt>
                <c:pt idx="9">
                  <c:v>2243214.7500000009</c:v>
                </c:pt>
                <c:pt idx="10">
                  <c:v>2250543.7500000005</c:v>
                </c:pt>
                <c:pt idx="11">
                  <c:v>2257456</c:v>
                </c:pt>
                <c:pt idx="12">
                  <c:v>2264041.5000000005</c:v>
                </c:pt>
                <c:pt idx="13">
                  <c:v>2270368</c:v>
                </c:pt>
                <c:pt idx="14">
                  <c:v>2276512</c:v>
                </c:pt>
                <c:pt idx="15">
                  <c:v>2282517.2500000005</c:v>
                </c:pt>
                <c:pt idx="16">
                  <c:v>2288424.0000000005</c:v>
                </c:pt>
                <c:pt idx="17">
                  <c:v>2294265.5</c:v>
                </c:pt>
                <c:pt idx="18">
                  <c:v>2300079.25</c:v>
                </c:pt>
                <c:pt idx="19">
                  <c:v>2305885.9999999977</c:v>
                </c:pt>
                <c:pt idx="20">
                  <c:v>2311731</c:v>
                </c:pt>
                <c:pt idx="21">
                  <c:v>2317627.9999999977</c:v>
                </c:pt>
                <c:pt idx="22">
                  <c:v>2323600.25</c:v>
                </c:pt>
                <c:pt idx="23">
                  <c:v>2329660.9999999977</c:v>
                </c:pt>
                <c:pt idx="24">
                  <c:v>2335823.25</c:v>
                </c:pt>
                <c:pt idx="25">
                  <c:v>2342099.25</c:v>
                </c:pt>
                <c:pt idx="26">
                  <c:v>2348501</c:v>
                </c:pt>
                <c:pt idx="27">
                  <c:v>2355043.2499999995</c:v>
                </c:pt>
                <c:pt idx="28">
                  <c:v>2361734.2500000005</c:v>
                </c:pt>
                <c:pt idx="29">
                  <c:v>2368573.5</c:v>
                </c:pt>
                <c:pt idx="30">
                  <c:v>2375565.2499999995</c:v>
                </c:pt>
                <c:pt idx="31">
                  <c:v>2382722.5</c:v>
                </c:pt>
                <c:pt idx="32">
                  <c:v>2390045.4999999977</c:v>
                </c:pt>
                <c:pt idx="33">
                  <c:v>2397529.7500000005</c:v>
                </c:pt>
                <c:pt idx="34">
                  <c:v>2405178.25</c:v>
                </c:pt>
                <c:pt idx="35">
                  <c:v>2413000.25</c:v>
                </c:pt>
                <c:pt idx="36">
                  <c:v>2420986.5</c:v>
                </c:pt>
                <c:pt idx="37">
                  <c:v>2429148.4999999977</c:v>
                </c:pt>
                <c:pt idx="38">
                  <c:v>2437466.25</c:v>
                </c:pt>
                <c:pt idx="39">
                  <c:v>2445952.75</c:v>
                </c:pt>
                <c:pt idx="40">
                  <c:v>2454614</c:v>
                </c:pt>
                <c:pt idx="41">
                  <c:v>2463440.5</c:v>
                </c:pt>
                <c:pt idx="42">
                  <c:v>2472437.9999999977</c:v>
                </c:pt>
                <c:pt idx="43">
                  <c:v>2481597.2500000005</c:v>
                </c:pt>
                <c:pt idx="44">
                  <c:v>2490912</c:v>
                </c:pt>
                <c:pt idx="45">
                  <c:v>2500379</c:v>
                </c:pt>
                <c:pt idx="46">
                  <c:v>2510001.25</c:v>
                </c:pt>
                <c:pt idx="47">
                  <c:v>2519773.25</c:v>
                </c:pt>
                <c:pt idx="48">
                  <c:v>2529693.7500000005</c:v>
                </c:pt>
                <c:pt idx="49">
                  <c:v>2539754.75</c:v>
                </c:pt>
                <c:pt idx="50">
                  <c:v>2549960.2500000005</c:v>
                </c:pt>
                <c:pt idx="51">
                  <c:v>2560308.7500000005</c:v>
                </c:pt>
                <c:pt idx="52">
                  <c:v>2570791.7500000005</c:v>
                </c:pt>
                <c:pt idx="53">
                  <c:v>2581411</c:v>
                </c:pt>
                <c:pt idx="54">
                  <c:v>2592162.4999999977</c:v>
                </c:pt>
                <c:pt idx="55">
                  <c:v>2603052</c:v>
                </c:pt>
                <c:pt idx="56">
                  <c:v>2614079.25</c:v>
                </c:pt>
                <c:pt idx="57">
                  <c:v>2625236</c:v>
                </c:pt>
                <c:pt idx="58">
                  <c:v>2636528.5</c:v>
                </c:pt>
                <c:pt idx="59">
                  <c:v>2647949.2500000005</c:v>
                </c:pt>
                <c:pt idx="60">
                  <c:v>2659499.5</c:v>
                </c:pt>
                <c:pt idx="61">
                  <c:v>2671180.5</c:v>
                </c:pt>
                <c:pt idx="62">
                  <c:v>2682999.5</c:v>
                </c:pt>
                <c:pt idx="63">
                  <c:v>2694943.25</c:v>
                </c:pt>
                <c:pt idx="64">
                  <c:v>2707024.5000000005</c:v>
                </c:pt>
                <c:pt idx="65">
                  <c:v>2719224</c:v>
                </c:pt>
                <c:pt idx="66">
                  <c:v>2731551.5</c:v>
                </c:pt>
                <c:pt idx="67">
                  <c:v>2743998.7500000009</c:v>
                </c:pt>
                <c:pt idx="68">
                  <c:v>2756574</c:v>
                </c:pt>
                <c:pt idx="69">
                  <c:v>2769270</c:v>
                </c:pt>
                <c:pt idx="70">
                  <c:v>2782081.0000000005</c:v>
                </c:pt>
                <c:pt idx="71">
                  <c:v>2795006.25</c:v>
                </c:pt>
                <c:pt idx="72">
                  <c:v>2808046.4999999977</c:v>
                </c:pt>
                <c:pt idx="73">
                  <c:v>2821205.25</c:v>
                </c:pt>
                <c:pt idx="74">
                  <c:v>2834472.2499999995</c:v>
                </c:pt>
                <c:pt idx="75">
                  <c:v>2847844.25</c:v>
                </c:pt>
                <c:pt idx="76">
                  <c:v>2861336</c:v>
                </c:pt>
                <c:pt idx="77">
                  <c:v>2874930.7500000005</c:v>
                </c:pt>
                <c:pt idx="78">
                  <c:v>2888629</c:v>
                </c:pt>
                <c:pt idx="79">
                  <c:v>2902433.25</c:v>
                </c:pt>
                <c:pt idx="80">
                  <c:v>2916343.9999999977</c:v>
                </c:pt>
                <c:pt idx="81">
                  <c:v>2930361.9999999977</c:v>
                </c:pt>
                <c:pt idx="82">
                  <c:v>2944471.9999999977</c:v>
                </c:pt>
                <c:pt idx="83">
                  <c:v>2958689.25</c:v>
                </c:pt>
                <c:pt idx="84">
                  <c:v>2973007.5</c:v>
                </c:pt>
                <c:pt idx="85">
                  <c:v>2987427.0000000005</c:v>
                </c:pt>
                <c:pt idx="86">
                  <c:v>3001945.4999999977</c:v>
                </c:pt>
                <c:pt idx="87">
                  <c:v>3016557.5</c:v>
                </c:pt>
                <c:pt idx="88">
                  <c:v>3031272.9999999977</c:v>
                </c:pt>
                <c:pt idx="89">
                  <c:v>3046088.75</c:v>
                </c:pt>
                <c:pt idx="90">
                  <c:v>3060991.5000000005</c:v>
                </c:pt>
                <c:pt idx="91">
                  <c:v>3075998.25</c:v>
                </c:pt>
                <c:pt idx="92">
                  <c:v>3091095.25</c:v>
                </c:pt>
                <c:pt idx="93">
                  <c:v>3106292.75</c:v>
                </c:pt>
                <c:pt idx="94">
                  <c:v>3121581.2500000005</c:v>
                </c:pt>
                <c:pt idx="95">
                  <c:v>3136971</c:v>
                </c:pt>
                <c:pt idx="96">
                  <c:v>3152449.9999999977</c:v>
                </c:pt>
                <c:pt idx="97">
                  <c:v>3168026.2500000005</c:v>
                </c:pt>
                <c:pt idx="98">
                  <c:v>3183687.2500000005</c:v>
                </c:pt>
                <c:pt idx="99">
                  <c:v>3199445.7499999995</c:v>
                </c:pt>
                <c:pt idx="100">
                  <c:v>3215295.25</c:v>
                </c:pt>
              </c:numCache>
            </c:numRef>
          </c:val>
        </c:ser>
        <c:ser>
          <c:idx val="5"/>
          <c:order val="1"/>
          <c:tx>
            <c:strRef>
              <c:f>'Simulation results'!$A$36</c:f>
              <c:strCache>
                <c:ptCount val="1"/>
                <c:pt idx="0">
                  <c:v>CarPassengerWorkTrips</c:v>
                </c:pt>
              </c:strCache>
            </c:strRef>
          </c:tx>
          <c:spPr>
            <a:ln w="50800"/>
          </c:spPr>
          <c:marker>
            <c:symbol val="none"/>
          </c:marker>
          <c:cat>
            <c:numRef>
              <c:f>'Simulation results'!$B$1:$CX$1</c:f>
              <c:numCache>
                <c:formatCode>General</c:formatCode>
                <c:ptCount val="101"/>
                <c:pt idx="0">
                  <c:v>2000</c:v>
                </c:pt>
                <c:pt idx="1">
                  <c:v>2000.5</c:v>
                </c:pt>
                <c:pt idx="2">
                  <c:v>2001</c:v>
                </c:pt>
                <c:pt idx="3">
                  <c:v>2001.5</c:v>
                </c:pt>
                <c:pt idx="4">
                  <c:v>2002</c:v>
                </c:pt>
                <c:pt idx="5">
                  <c:v>2002.5</c:v>
                </c:pt>
                <c:pt idx="6">
                  <c:v>2003</c:v>
                </c:pt>
                <c:pt idx="7">
                  <c:v>2003.5</c:v>
                </c:pt>
                <c:pt idx="8">
                  <c:v>2004</c:v>
                </c:pt>
                <c:pt idx="9">
                  <c:v>2004.5</c:v>
                </c:pt>
                <c:pt idx="10">
                  <c:v>2005</c:v>
                </c:pt>
                <c:pt idx="11">
                  <c:v>2005.5</c:v>
                </c:pt>
                <c:pt idx="12">
                  <c:v>2006</c:v>
                </c:pt>
                <c:pt idx="13">
                  <c:v>2006.5</c:v>
                </c:pt>
                <c:pt idx="14">
                  <c:v>2007</c:v>
                </c:pt>
                <c:pt idx="15">
                  <c:v>2007.5</c:v>
                </c:pt>
                <c:pt idx="16">
                  <c:v>2008</c:v>
                </c:pt>
                <c:pt idx="17">
                  <c:v>2008.5</c:v>
                </c:pt>
                <c:pt idx="18">
                  <c:v>2009</c:v>
                </c:pt>
                <c:pt idx="19">
                  <c:v>2009.5</c:v>
                </c:pt>
                <c:pt idx="20">
                  <c:v>2010</c:v>
                </c:pt>
                <c:pt idx="21">
                  <c:v>2010.5</c:v>
                </c:pt>
                <c:pt idx="22">
                  <c:v>2011</c:v>
                </c:pt>
                <c:pt idx="23">
                  <c:v>2011.5</c:v>
                </c:pt>
                <c:pt idx="24">
                  <c:v>2012</c:v>
                </c:pt>
                <c:pt idx="25">
                  <c:v>2012.5</c:v>
                </c:pt>
                <c:pt idx="26">
                  <c:v>2013</c:v>
                </c:pt>
                <c:pt idx="27">
                  <c:v>2013.5</c:v>
                </c:pt>
                <c:pt idx="28">
                  <c:v>2014</c:v>
                </c:pt>
                <c:pt idx="29">
                  <c:v>2014.5</c:v>
                </c:pt>
                <c:pt idx="30">
                  <c:v>2015</c:v>
                </c:pt>
                <c:pt idx="31">
                  <c:v>2015.5</c:v>
                </c:pt>
                <c:pt idx="32">
                  <c:v>2016</c:v>
                </c:pt>
                <c:pt idx="33">
                  <c:v>2016.5</c:v>
                </c:pt>
                <c:pt idx="34">
                  <c:v>2017</c:v>
                </c:pt>
                <c:pt idx="35">
                  <c:v>2017.5</c:v>
                </c:pt>
                <c:pt idx="36">
                  <c:v>2018</c:v>
                </c:pt>
                <c:pt idx="37">
                  <c:v>2018.5</c:v>
                </c:pt>
                <c:pt idx="38">
                  <c:v>2019</c:v>
                </c:pt>
                <c:pt idx="39">
                  <c:v>2019.5</c:v>
                </c:pt>
                <c:pt idx="40">
                  <c:v>2020</c:v>
                </c:pt>
                <c:pt idx="41">
                  <c:v>2020.5</c:v>
                </c:pt>
                <c:pt idx="42">
                  <c:v>2021</c:v>
                </c:pt>
                <c:pt idx="43">
                  <c:v>2021.5</c:v>
                </c:pt>
                <c:pt idx="44">
                  <c:v>2022</c:v>
                </c:pt>
                <c:pt idx="45">
                  <c:v>2022.5</c:v>
                </c:pt>
                <c:pt idx="46">
                  <c:v>2023</c:v>
                </c:pt>
                <c:pt idx="47">
                  <c:v>2023.5</c:v>
                </c:pt>
                <c:pt idx="48">
                  <c:v>2024</c:v>
                </c:pt>
                <c:pt idx="49">
                  <c:v>2024.5</c:v>
                </c:pt>
                <c:pt idx="50">
                  <c:v>2025</c:v>
                </c:pt>
                <c:pt idx="51">
                  <c:v>2025.5</c:v>
                </c:pt>
                <c:pt idx="52">
                  <c:v>2026</c:v>
                </c:pt>
                <c:pt idx="53">
                  <c:v>2026.5</c:v>
                </c:pt>
                <c:pt idx="54">
                  <c:v>2027</c:v>
                </c:pt>
                <c:pt idx="55">
                  <c:v>2027.5</c:v>
                </c:pt>
                <c:pt idx="56">
                  <c:v>2028</c:v>
                </c:pt>
                <c:pt idx="57">
                  <c:v>2028.5</c:v>
                </c:pt>
                <c:pt idx="58">
                  <c:v>2029</c:v>
                </c:pt>
                <c:pt idx="59">
                  <c:v>2029.5</c:v>
                </c:pt>
                <c:pt idx="60">
                  <c:v>2030</c:v>
                </c:pt>
                <c:pt idx="61">
                  <c:v>2030.5</c:v>
                </c:pt>
                <c:pt idx="62">
                  <c:v>2031</c:v>
                </c:pt>
                <c:pt idx="63">
                  <c:v>2031.5</c:v>
                </c:pt>
                <c:pt idx="64">
                  <c:v>2032</c:v>
                </c:pt>
                <c:pt idx="65">
                  <c:v>2032.5</c:v>
                </c:pt>
                <c:pt idx="66">
                  <c:v>2033</c:v>
                </c:pt>
                <c:pt idx="67">
                  <c:v>2033.5</c:v>
                </c:pt>
                <c:pt idx="68">
                  <c:v>2034</c:v>
                </c:pt>
                <c:pt idx="69">
                  <c:v>2034.5</c:v>
                </c:pt>
                <c:pt idx="70">
                  <c:v>2035</c:v>
                </c:pt>
                <c:pt idx="71">
                  <c:v>2035.5</c:v>
                </c:pt>
                <c:pt idx="72">
                  <c:v>2036</c:v>
                </c:pt>
                <c:pt idx="73">
                  <c:v>2036.5</c:v>
                </c:pt>
                <c:pt idx="74">
                  <c:v>2037</c:v>
                </c:pt>
                <c:pt idx="75">
                  <c:v>2037.5</c:v>
                </c:pt>
                <c:pt idx="76">
                  <c:v>2038</c:v>
                </c:pt>
                <c:pt idx="77">
                  <c:v>2038.5</c:v>
                </c:pt>
                <c:pt idx="78">
                  <c:v>2039</c:v>
                </c:pt>
                <c:pt idx="79">
                  <c:v>2039.5</c:v>
                </c:pt>
                <c:pt idx="80">
                  <c:v>2040</c:v>
                </c:pt>
                <c:pt idx="81">
                  <c:v>2040.5</c:v>
                </c:pt>
                <c:pt idx="82">
                  <c:v>2041</c:v>
                </c:pt>
                <c:pt idx="83">
                  <c:v>2041.5</c:v>
                </c:pt>
                <c:pt idx="84">
                  <c:v>2042</c:v>
                </c:pt>
                <c:pt idx="85">
                  <c:v>2042.5</c:v>
                </c:pt>
                <c:pt idx="86">
                  <c:v>2043</c:v>
                </c:pt>
                <c:pt idx="87">
                  <c:v>2043.5</c:v>
                </c:pt>
                <c:pt idx="88">
                  <c:v>2044</c:v>
                </c:pt>
                <c:pt idx="89">
                  <c:v>2044.5</c:v>
                </c:pt>
                <c:pt idx="90">
                  <c:v>2045</c:v>
                </c:pt>
                <c:pt idx="91">
                  <c:v>2045.5</c:v>
                </c:pt>
                <c:pt idx="92">
                  <c:v>2046</c:v>
                </c:pt>
                <c:pt idx="93">
                  <c:v>2046.5</c:v>
                </c:pt>
                <c:pt idx="94">
                  <c:v>2047</c:v>
                </c:pt>
                <c:pt idx="95">
                  <c:v>2047.5</c:v>
                </c:pt>
                <c:pt idx="96">
                  <c:v>2048</c:v>
                </c:pt>
                <c:pt idx="97">
                  <c:v>2048.5</c:v>
                </c:pt>
                <c:pt idx="98">
                  <c:v>2049</c:v>
                </c:pt>
                <c:pt idx="99">
                  <c:v>2049.5</c:v>
                </c:pt>
                <c:pt idx="100">
                  <c:v>2050</c:v>
                </c:pt>
              </c:numCache>
            </c:numRef>
          </c:cat>
          <c:val>
            <c:numRef>
              <c:f>'Simulation results'!$B$36:$CX$36</c:f>
              <c:numCache>
                <c:formatCode>General</c:formatCode>
                <c:ptCount val="101"/>
                <c:pt idx="0">
                  <c:v>276051.5300000002</c:v>
                </c:pt>
                <c:pt idx="1">
                  <c:v>276051.5300000002</c:v>
                </c:pt>
                <c:pt idx="2">
                  <c:v>276771.81</c:v>
                </c:pt>
                <c:pt idx="3">
                  <c:v>277401.2200000002</c:v>
                </c:pt>
                <c:pt idx="4">
                  <c:v>277960.7200000002</c:v>
                </c:pt>
                <c:pt idx="5">
                  <c:v>278461.41000000021</c:v>
                </c:pt>
                <c:pt idx="6">
                  <c:v>278914.81</c:v>
                </c:pt>
                <c:pt idx="7">
                  <c:v>279342.75</c:v>
                </c:pt>
                <c:pt idx="8">
                  <c:v>279756.91000000021</c:v>
                </c:pt>
                <c:pt idx="9">
                  <c:v>280163.5900000002</c:v>
                </c:pt>
                <c:pt idx="10">
                  <c:v>280570.0900000002</c:v>
                </c:pt>
                <c:pt idx="11">
                  <c:v>280981.56</c:v>
                </c:pt>
                <c:pt idx="12">
                  <c:v>281400.91000000021</c:v>
                </c:pt>
                <c:pt idx="13">
                  <c:v>281835.19</c:v>
                </c:pt>
                <c:pt idx="14">
                  <c:v>282288.44</c:v>
                </c:pt>
                <c:pt idx="15">
                  <c:v>282764.0900000002</c:v>
                </c:pt>
                <c:pt idx="16">
                  <c:v>283262.2800000002</c:v>
                </c:pt>
                <c:pt idx="17">
                  <c:v>283785.7800000002</c:v>
                </c:pt>
                <c:pt idx="18">
                  <c:v>284335.0300000002</c:v>
                </c:pt>
                <c:pt idx="19">
                  <c:v>284912.65999999986</c:v>
                </c:pt>
                <c:pt idx="20">
                  <c:v>285519.9700000002</c:v>
                </c:pt>
                <c:pt idx="21">
                  <c:v>286158.15999999986</c:v>
                </c:pt>
                <c:pt idx="22">
                  <c:v>286827.25</c:v>
                </c:pt>
                <c:pt idx="23">
                  <c:v>287527.88</c:v>
                </c:pt>
                <c:pt idx="24">
                  <c:v>288260.5300000002</c:v>
                </c:pt>
                <c:pt idx="25">
                  <c:v>289024.5300000002</c:v>
                </c:pt>
                <c:pt idx="26">
                  <c:v>289820.2800000002</c:v>
                </c:pt>
                <c:pt idx="27">
                  <c:v>290647.88</c:v>
                </c:pt>
                <c:pt idx="28">
                  <c:v>291507.33999999997</c:v>
                </c:pt>
                <c:pt idx="29">
                  <c:v>292398.19</c:v>
                </c:pt>
                <c:pt idx="30">
                  <c:v>293320.5</c:v>
                </c:pt>
                <c:pt idx="31">
                  <c:v>294273.2800000002</c:v>
                </c:pt>
                <c:pt idx="32">
                  <c:v>295256.0300000002</c:v>
                </c:pt>
                <c:pt idx="33">
                  <c:v>296267.91000000021</c:v>
                </c:pt>
                <c:pt idx="34">
                  <c:v>297309.0300000002</c:v>
                </c:pt>
                <c:pt idx="35">
                  <c:v>298379.13</c:v>
                </c:pt>
                <c:pt idx="36">
                  <c:v>299475.9700000002</c:v>
                </c:pt>
                <c:pt idx="37">
                  <c:v>300600.5300000002</c:v>
                </c:pt>
                <c:pt idx="38">
                  <c:v>301750.56</c:v>
                </c:pt>
                <c:pt idx="39">
                  <c:v>302926.41000000021</c:v>
                </c:pt>
                <c:pt idx="40">
                  <c:v>304128.33999999997</c:v>
                </c:pt>
                <c:pt idx="41">
                  <c:v>305355.69</c:v>
                </c:pt>
                <c:pt idx="42">
                  <c:v>306606.38</c:v>
                </c:pt>
                <c:pt idx="43">
                  <c:v>307880.7200000002</c:v>
                </c:pt>
                <c:pt idx="44">
                  <c:v>309176.88</c:v>
                </c:pt>
                <c:pt idx="45">
                  <c:v>310494.63</c:v>
                </c:pt>
                <c:pt idx="46">
                  <c:v>311832.81</c:v>
                </c:pt>
                <c:pt idx="47">
                  <c:v>313191.69</c:v>
                </c:pt>
                <c:pt idx="48">
                  <c:v>314570.31</c:v>
                </c:pt>
                <c:pt idx="49">
                  <c:v>315967.41000000021</c:v>
                </c:pt>
                <c:pt idx="50">
                  <c:v>317383.56</c:v>
                </c:pt>
                <c:pt idx="51">
                  <c:v>318817.2800000002</c:v>
                </c:pt>
                <c:pt idx="52">
                  <c:v>320268.88</c:v>
                </c:pt>
                <c:pt idx="53">
                  <c:v>321737.33999999997</c:v>
                </c:pt>
                <c:pt idx="54">
                  <c:v>323222.5900000002</c:v>
                </c:pt>
                <c:pt idx="55">
                  <c:v>324725.0300000002</c:v>
                </c:pt>
                <c:pt idx="56">
                  <c:v>326244.2800000002</c:v>
                </c:pt>
                <c:pt idx="57">
                  <c:v>327780.56</c:v>
                </c:pt>
                <c:pt idx="58">
                  <c:v>329332.81</c:v>
                </c:pt>
                <c:pt idx="59">
                  <c:v>330900.4700000002</c:v>
                </c:pt>
                <c:pt idx="60">
                  <c:v>332484.56</c:v>
                </c:pt>
                <c:pt idx="61">
                  <c:v>334085.06</c:v>
                </c:pt>
                <c:pt idx="62">
                  <c:v>335700.94</c:v>
                </c:pt>
                <c:pt idx="63">
                  <c:v>337333</c:v>
                </c:pt>
                <c:pt idx="64">
                  <c:v>338980.03</c:v>
                </c:pt>
                <c:pt idx="65">
                  <c:v>340643.19</c:v>
                </c:pt>
                <c:pt idx="66">
                  <c:v>342320.56</c:v>
                </c:pt>
                <c:pt idx="67">
                  <c:v>344012.69</c:v>
                </c:pt>
                <c:pt idx="68">
                  <c:v>345719.94</c:v>
                </c:pt>
                <c:pt idx="69">
                  <c:v>347440.94</c:v>
                </c:pt>
                <c:pt idx="70">
                  <c:v>349175.9700000002</c:v>
                </c:pt>
                <c:pt idx="71">
                  <c:v>350924.9700000002</c:v>
                </c:pt>
                <c:pt idx="72">
                  <c:v>352687.09</c:v>
                </c:pt>
                <c:pt idx="73">
                  <c:v>354463.25</c:v>
                </c:pt>
                <c:pt idx="74">
                  <c:v>356253.25</c:v>
                </c:pt>
                <c:pt idx="75">
                  <c:v>358055.03</c:v>
                </c:pt>
                <c:pt idx="76">
                  <c:v>359870.13</c:v>
                </c:pt>
                <c:pt idx="77">
                  <c:v>361698.06</c:v>
                </c:pt>
                <c:pt idx="78">
                  <c:v>363538.88</c:v>
                </c:pt>
                <c:pt idx="79">
                  <c:v>365391.59</c:v>
                </c:pt>
                <c:pt idx="80">
                  <c:v>367257.03</c:v>
                </c:pt>
                <c:pt idx="81">
                  <c:v>369134.7200000002</c:v>
                </c:pt>
                <c:pt idx="82">
                  <c:v>371024.25</c:v>
                </c:pt>
                <c:pt idx="83">
                  <c:v>372925.44</c:v>
                </c:pt>
                <c:pt idx="84">
                  <c:v>374838.9700000002</c:v>
                </c:pt>
                <c:pt idx="85">
                  <c:v>376764.75</c:v>
                </c:pt>
                <c:pt idx="86">
                  <c:v>378701.69</c:v>
                </c:pt>
                <c:pt idx="87">
                  <c:v>380650.09</c:v>
                </c:pt>
                <c:pt idx="88">
                  <c:v>382611.41000000021</c:v>
                </c:pt>
                <c:pt idx="89">
                  <c:v>384583.44</c:v>
                </c:pt>
                <c:pt idx="90">
                  <c:v>386567.13</c:v>
                </c:pt>
                <c:pt idx="91">
                  <c:v>388562.13</c:v>
                </c:pt>
                <c:pt idx="92">
                  <c:v>390569.28</c:v>
                </c:pt>
                <c:pt idx="93">
                  <c:v>392587.59</c:v>
                </c:pt>
                <c:pt idx="94">
                  <c:v>394617.81</c:v>
                </c:pt>
                <c:pt idx="95">
                  <c:v>396659.13</c:v>
                </c:pt>
                <c:pt idx="96">
                  <c:v>398711.88</c:v>
                </c:pt>
                <c:pt idx="97">
                  <c:v>400775.09</c:v>
                </c:pt>
                <c:pt idx="98">
                  <c:v>402850.4700000002</c:v>
                </c:pt>
                <c:pt idx="99">
                  <c:v>404936.09</c:v>
                </c:pt>
                <c:pt idx="100">
                  <c:v>407033.91000000021</c:v>
                </c:pt>
              </c:numCache>
            </c:numRef>
          </c:val>
        </c:ser>
        <c:ser>
          <c:idx val="0"/>
          <c:order val="2"/>
          <c:tx>
            <c:strRef>
              <c:f>'Simulation results'!$A$37</c:f>
              <c:strCache>
                <c:ptCount val="1"/>
                <c:pt idx="0">
                  <c:v>TransitWorkTrips</c:v>
                </c:pt>
              </c:strCache>
            </c:strRef>
          </c:tx>
          <c:spPr>
            <a:ln w="50800"/>
          </c:spPr>
          <c:marker>
            <c:symbol val="none"/>
          </c:marker>
          <c:cat>
            <c:numRef>
              <c:f>'Simulation results'!$B$1:$CX$1</c:f>
              <c:numCache>
                <c:formatCode>General</c:formatCode>
                <c:ptCount val="101"/>
                <c:pt idx="0">
                  <c:v>2000</c:v>
                </c:pt>
                <c:pt idx="1">
                  <c:v>2000.5</c:v>
                </c:pt>
                <c:pt idx="2">
                  <c:v>2001</c:v>
                </c:pt>
                <c:pt idx="3">
                  <c:v>2001.5</c:v>
                </c:pt>
                <c:pt idx="4">
                  <c:v>2002</c:v>
                </c:pt>
                <c:pt idx="5">
                  <c:v>2002.5</c:v>
                </c:pt>
                <c:pt idx="6">
                  <c:v>2003</c:v>
                </c:pt>
                <c:pt idx="7">
                  <c:v>2003.5</c:v>
                </c:pt>
                <c:pt idx="8">
                  <c:v>2004</c:v>
                </c:pt>
                <c:pt idx="9">
                  <c:v>2004.5</c:v>
                </c:pt>
                <c:pt idx="10">
                  <c:v>2005</c:v>
                </c:pt>
                <c:pt idx="11">
                  <c:v>2005.5</c:v>
                </c:pt>
                <c:pt idx="12">
                  <c:v>2006</c:v>
                </c:pt>
                <c:pt idx="13">
                  <c:v>2006.5</c:v>
                </c:pt>
                <c:pt idx="14">
                  <c:v>2007</c:v>
                </c:pt>
                <c:pt idx="15">
                  <c:v>2007.5</c:v>
                </c:pt>
                <c:pt idx="16">
                  <c:v>2008</c:v>
                </c:pt>
                <c:pt idx="17">
                  <c:v>2008.5</c:v>
                </c:pt>
                <c:pt idx="18">
                  <c:v>2009</c:v>
                </c:pt>
                <c:pt idx="19">
                  <c:v>2009.5</c:v>
                </c:pt>
                <c:pt idx="20">
                  <c:v>2010</c:v>
                </c:pt>
                <c:pt idx="21">
                  <c:v>2010.5</c:v>
                </c:pt>
                <c:pt idx="22">
                  <c:v>2011</c:v>
                </c:pt>
                <c:pt idx="23">
                  <c:v>2011.5</c:v>
                </c:pt>
                <c:pt idx="24">
                  <c:v>2012</c:v>
                </c:pt>
                <c:pt idx="25">
                  <c:v>2012.5</c:v>
                </c:pt>
                <c:pt idx="26">
                  <c:v>2013</c:v>
                </c:pt>
                <c:pt idx="27">
                  <c:v>2013.5</c:v>
                </c:pt>
                <c:pt idx="28">
                  <c:v>2014</c:v>
                </c:pt>
                <c:pt idx="29">
                  <c:v>2014.5</c:v>
                </c:pt>
                <c:pt idx="30">
                  <c:v>2015</c:v>
                </c:pt>
                <c:pt idx="31">
                  <c:v>2015.5</c:v>
                </c:pt>
                <c:pt idx="32">
                  <c:v>2016</c:v>
                </c:pt>
                <c:pt idx="33">
                  <c:v>2016.5</c:v>
                </c:pt>
                <c:pt idx="34">
                  <c:v>2017</c:v>
                </c:pt>
                <c:pt idx="35">
                  <c:v>2017.5</c:v>
                </c:pt>
                <c:pt idx="36">
                  <c:v>2018</c:v>
                </c:pt>
                <c:pt idx="37">
                  <c:v>2018.5</c:v>
                </c:pt>
                <c:pt idx="38">
                  <c:v>2019</c:v>
                </c:pt>
                <c:pt idx="39">
                  <c:v>2019.5</c:v>
                </c:pt>
                <c:pt idx="40">
                  <c:v>2020</c:v>
                </c:pt>
                <c:pt idx="41">
                  <c:v>2020.5</c:v>
                </c:pt>
                <c:pt idx="42">
                  <c:v>2021</c:v>
                </c:pt>
                <c:pt idx="43">
                  <c:v>2021.5</c:v>
                </c:pt>
                <c:pt idx="44">
                  <c:v>2022</c:v>
                </c:pt>
                <c:pt idx="45">
                  <c:v>2022.5</c:v>
                </c:pt>
                <c:pt idx="46">
                  <c:v>2023</c:v>
                </c:pt>
                <c:pt idx="47">
                  <c:v>2023.5</c:v>
                </c:pt>
                <c:pt idx="48">
                  <c:v>2024</c:v>
                </c:pt>
                <c:pt idx="49">
                  <c:v>2024.5</c:v>
                </c:pt>
                <c:pt idx="50">
                  <c:v>2025</c:v>
                </c:pt>
                <c:pt idx="51">
                  <c:v>2025.5</c:v>
                </c:pt>
                <c:pt idx="52">
                  <c:v>2026</c:v>
                </c:pt>
                <c:pt idx="53">
                  <c:v>2026.5</c:v>
                </c:pt>
                <c:pt idx="54">
                  <c:v>2027</c:v>
                </c:pt>
                <c:pt idx="55">
                  <c:v>2027.5</c:v>
                </c:pt>
                <c:pt idx="56">
                  <c:v>2028</c:v>
                </c:pt>
                <c:pt idx="57">
                  <c:v>2028.5</c:v>
                </c:pt>
                <c:pt idx="58">
                  <c:v>2029</c:v>
                </c:pt>
                <c:pt idx="59">
                  <c:v>2029.5</c:v>
                </c:pt>
                <c:pt idx="60">
                  <c:v>2030</c:v>
                </c:pt>
                <c:pt idx="61">
                  <c:v>2030.5</c:v>
                </c:pt>
                <c:pt idx="62">
                  <c:v>2031</c:v>
                </c:pt>
                <c:pt idx="63">
                  <c:v>2031.5</c:v>
                </c:pt>
                <c:pt idx="64">
                  <c:v>2032</c:v>
                </c:pt>
                <c:pt idx="65">
                  <c:v>2032.5</c:v>
                </c:pt>
                <c:pt idx="66">
                  <c:v>2033</c:v>
                </c:pt>
                <c:pt idx="67">
                  <c:v>2033.5</c:v>
                </c:pt>
                <c:pt idx="68">
                  <c:v>2034</c:v>
                </c:pt>
                <c:pt idx="69">
                  <c:v>2034.5</c:v>
                </c:pt>
                <c:pt idx="70">
                  <c:v>2035</c:v>
                </c:pt>
                <c:pt idx="71">
                  <c:v>2035.5</c:v>
                </c:pt>
                <c:pt idx="72">
                  <c:v>2036</c:v>
                </c:pt>
                <c:pt idx="73">
                  <c:v>2036.5</c:v>
                </c:pt>
                <c:pt idx="74">
                  <c:v>2037</c:v>
                </c:pt>
                <c:pt idx="75">
                  <c:v>2037.5</c:v>
                </c:pt>
                <c:pt idx="76">
                  <c:v>2038</c:v>
                </c:pt>
                <c:pt idx="77">
                  <c:v>2038.5</c:v>
                </c:pt>
                <c:pt idx="78">
                  <c:v>2039</c:v>
                </c:pt>
                <c:pt idx="79">
                  <c:v>2039.5</c:v>
                </c:pt>
                <c:pt idx="80">
                  <c:v>2040</c:v>
                </c:pt>
                <c:pt idx="81">
                  <c:v>2040.5</c:v>
                </c:pt>
                <c:pt idx="82">
                  <c:v>2041</c:v>
                </c:pt>
                <c:pt idx="83">
                  <c:v>2041.5</c:v>
                </c:pt>
                <c:pt idx="84">
                  <c:v>2042</c:v>
                </c:pt>
                <c:pt idx="85">
                  <c:v>2042.5</c:v>
                </c:pt>
                <c:pt idx="86">
                  <c:v>2043</c:v>
                </c:pt>
                <c:pt idx="87">
                  <c:v>2043.5</c:v>
                </c:pt>
                <c:pt idx="88">
                  <c:v>2044</c:v>
                </c:pt>
                <c:pt idx="89">
                  <c:v>2044.5</c:v>
                </c:pt>
                <c:pt idx="90">
                  <c:v>2045</c:v>
                </c:pt>
                <c:pt idx="91">
                  <c:v>2045.5</c:v>
                </c:pt>
                <c:pt idx="92">
                  <c:v>2046</c:v>
                </c:pt>
                <c:pt idx="93">
                  <c:v>2046.5</c:v>
                </c:pt>
                <c:pt idx="94">
                  <c:v>2047</c:v>
                </c:pt>
                <c:pt idx="95">
                  <c:v>2047.5</c:v>
                </c:pt>
                <c:pt idx="96">
                  <c:v>2048</c:v>
                </c:pt>
                <c:pt idx="97">
                  <c:v>2048.5</c:v>
                </c:pt>
                <c:pt idx="98">
                  <c:v>2049</c:v>
                </c:pt>
                <c:pt idx="99">
                  <c:v>2049.5</c:v>
                </c:pt>
                <c:pt idx="100">
                  <c:v>2050</c:v>
                </c:pt>
              </c:numCache>
            </c:numRef>
          </c:cat>
          <c:val>
            <c:numRef>
              <c:f>'Simulation results'!$B$37:$CX$37</c:f>
              <c:numCache>
                <c:formatCode>General</c:formatCode>
                <c:ptCount val="101"/>
                <c:pt idx="0">
                  <c:v>22644.43</c:v>
                </c:pt>
                <c:pt idx="1">
                  <c:v>22644.43</c:v>
                </c:pt>
                <c:pt idx="2">
                  <c:v>23014.04</c:v>
                </c:pt>
                <c:pt idx="3">
                  <c:v>23365.89</c:v>
                </c:pt>
                <c:pt idx="4">
                  <c:v>23702.08000000002</c:v>
                </c:pt>
                <c:pt idx="5">
                  <c:v>24024.309999999896</c:v>
                </c:pt>
                <c:pt idx="6">
                  <c:v>24334.26000000002</c:v>
                </c:pt>
                <c:pt idx="7">
                  <c:v>24634.53</c:v>
                </c:pt>
                <c:pt idx="8">
                  <c:v>24926.36</c:v>
                </c:pt>
                <c:pt idx="9">
                  <c:v>25210.67</c:v>
                </c:pt>
                <c:pt idx="10">
                  <c:v>25488.58</c:v>
                </c:pt>
                <c:pt idx="11">
                  <c:v>25760.720000000001</c:v>
                </c:pt>
                <c:pt idx="12">
                  <c:v>26028.04</c:v>
                </c:pt>
                <c:pt idx="13">
                  <c:v>26291.480000000021</c:v>
                </c:pt>
                <c:pt idx="14">
                  <c:v>26551.84</c:v>
                </c:pt>
                <c:pt idx="15">
                  <c:v>26809.649999999903</c:v>
                </c:pt>
                <c:pt idx="16">
                  <c:v>27065.35</c:v>
                </c:pt>
                <c:pt idx="17">
                  <c:v>27319.4</c:v>
                </c:pt>
                <c:pt idx="18">
                  <c:v>27572.18</c:v>
                </c:pt>
                <c:pt idx="19">
                  <c:v>27824.129999999896</c:v>
                </c:pt>
                <c:pt idx="20">
                  <c:v>28075.62</c:v>
                </c:pt>
                <c:pt idx="21">
                  <c:v>28327.01</c:v>
                </c:pt>
                <c:pt idx="22">
                  <c:v>28578.45</c:v>
                </c:pt>
                <c:pt idx="23">
                  <c:v>28830.16</c:v>
                </c:pt>
                <c:pt idx="24">
                  <c:v>29082.400000000001</c:v>
                </c:pt>
                <c:pt idx="25">
                  <c:v>29335.21</c:v>
                </c:pt>
                <c:pt idx="26">
                  <c:v>29588.85</c:v>
                </c:pt>
                <c:pt idx="27">
                  <c:v>29843.440000000021</c:v>
                </c:pt>
                <c:pt idx="28">
                  <c:v>30099.149999999903</c:v>
                </c:pt>
                <c:pt idx="29">
                  <c:v>30356</c:v>
                </c:pt>
                <c:pt idx="30">
                  <c:v>30614.21</c:v>
                </c:pt>
                <c:pt idx="31">
                  <c:v>30873.59</c:v>
                </c:pt>
                <c:pt idx="32">
                  <c:v>31134.29</c:v>
                </c:pt>
                <c:pt idx="33">
                  <c:v>31396.400000000001</c:v>
                </c:pt>
                <c:pt idx="34">
                  <c:v>31659.82</c:v>
                </c:pt>
                <c:pt idx="35">
                  <c:v>31924.68</c:v>
                </c:pt>
                <c:pt idx="36">
                  <c:v>32191</c:v>
                </c:pt>
                <c:pt idx="37">
                  <c:v>32458.460000000021</c:v>
                </c:pt>
                <c:pt idx="38">
                  <c:v>32727.040000000001</c:v>
                </c:pt>
                <c:pt idx="39">
                  <c:v>32996.729999999996</c:v>
                </c:pt>
                <c:pt idx="40">
                  <c:v>33267.71</c:v>
                </c:pt>
                <c:pt idx="41">
                  <c:v>33539.840000000011</c:v>
                </c:pt>
                <c:pt idx="42">
                  <c:v>33813.11</c:v>
                </c:pt>
                <c:pt idx="43">
                  <c:v>34086.5</c:v>
                </c:pt>
                <c:pt idx="44">
                  <c:v>34360.03</c:v>
                </c:pt>
                <c:pt idx="45">
                  <c:v>34633.480000000003</c:v>
                </c:pt>
                <c:pt idx="46">
                  <c:v>34906.910000000003</c:v>
                </c:pt>
                <c:pt idx="47">
                  <c:v>35180.410000000003</c:v>
                </c:pt>
                <c:pt idx="48">
                  <c:v>35453.56</c:v>
                </c:pt>
                <c:pt idx="49">
                  <c:v>35726.5</c:v>
                </c:pt>
                <c:pt idx="50">
                  <c:v>35999.310000000012</c:v>
                </c:pt>
                <c:pt idx="51">
                  <c:v>36271.71</c:v>
                </c:pt>
                <c:pt idx="52">
                  <c:v>36543.760000000002</c:v>
                </c:pt>
                <c:pt idx="53">
                  <c:v>36815.410000000003</c:v>
                </c:pt>
                <c:pt idx="54">
                  <c:v>37086.75</c:v>
                </c:pt>
                <c:pt idx="55">
                  <c:v>37358.720000000001</c:v>
                </c:pt>
                <c:pt idx="56">
                  <c:v>37631.33</c:v>
                </c:pt>
                <c:pt idx="57">
                  <c:v>37904.5</c:v>
                </c:pt>
                <c:pt idx="58">
                  <c:v>38178.160000000003</c:v>
                </c:pt>
                <c:pt idx="59">
                  <c:v>38452.32</c:v>
                </c:pt>
                <c:pt idx="60">
                  <c:v>38726.870000000003</c:v>
                </c:pt>
                <c:pt idx="61">
                  <c:v>39002.5</c:v>
                </c:pt>
                <c:pt idx="62">
                  <c:v>39279.03</c:v>
                </c:pt>
                <c:pt idx="63">
                  <c:v>39556.410000000003</c:v>
                </c:pt>
                <c:pt idx="64">
                  <c:v>39834.54</c:v>
                </c:pt>
                <c:pt idx="65">
                  <c:v>40113.71</c:v>
                </c:pt>
                <c:pt idx="66">
                  <c:v>40393.660000000003</c:v>
                </c:pt>
                <c:pt idx="67">
                  <c:v>40674.61</c:v>
                </c:pt>
                <c:pt idx="68">
                  <c:v>40956.42</c:v>
                </c:pt>
                <c:pt idx="69">
                  <c:v>41239.269999999997</c:v>
                </c:pt>
                <c:pt idx="70">
                  <c:v>41523.07</c:v>
                </c:pt>
                <c:pt idx="71">
                  <c:v>41807.800000000003</c:v>
                </c:pt>
                <c:pt idx="72">
                  <c:v>42093.41</c:v>
                </c:pt>
                <c:pt idx="73">
                  <c:v>42380.08</c:v>
                </c:pt>
                <c:pt idx="74">
                  <c:v>42667.66</c:v>
                </c:pt>
                <c:pt idx="75">
                  <c:v>42956.26</c:v>
                </c:pt>
                <c:pt idx="76">
                  <c:v>43245.77</c:v>
                </c:pt>
                <c:pt idx="77">
                  <c:v>43536.33</c:v>
                </c:pt>
                <c:pt idx="78">
                  <c:v>43827.77</c:v>
                </c:pt>
                <c:pt idx="79">
                  <c:v>44120.25</c:v>
                </c:pt>
                <c:pt idx="80">
                  <c:v>44413.52</c:v>
                </c:pt>
                <c:pt idx="81">
                  <c:v>44707.86</c:v>
                </c:pt>
                <c:pt idx="82">
                  <c:v>45003.229999999996</c:v>
                </c:pt>
                <c:pt idx="83">
                  <c:v>45299.450000000012</c:v>
                </c:pt>
                <c:pt idx="84">
                  <c:v>45596.66</c:v>
                </c:pt>
                <c:pt idx="85">
                  <c:v>45894.8</c:v>
                </c:pt>
                <c:pt idx="86">
                  <c:v>46194.16</c:v>
                </c:pt>
                <c:pt idx="87">
                  <c:v>46494.42</c:v>
                </c:pt>
                <c:pt idx="88">
                  <c:v>46795.729999999996</c:v>
                </c:pt>
                <c:pt idx="89">
                  <c:v>47098.12</c:v>
                </c:pt>
                <c:pt idx="90">
                  <c:v>47401.58</c:v>
                </c:pt>
                <c:pt idx="91">
                  <c:v>47706.11</c:v>
                </c:pt>
                <c:pt idx="92">
                  <c:v>48011.79</c:v>
                </c:pt>
                <c:pt idx="93">
                  <c:v>48318.43</c:v>
                </c:pt>
                <c:pt idx="94">
                  <c:v>48626.25</c:v>
                </c:pt>
                <c:pt idx="95">
                  <c:v>48935.03</c:v>
                </c:pt>
                <c:pt idx="96">
                  <c:v>49244.960000000006</c:v>
                </c:pt>
                <c:pt idx="97">
                  <c:v>49555.92</c:v>
                </c:pt>
                <c:pt idx="98">
                  <c:v>49868.04</c:v>
                </c:pt>
                <c:pt idx="99">
                  <c:v>50181.21</c:v>
                </c:pt>
                <c:pt idx="100">
                  <c:v>50495.53</c:v>
                </c:pt>
              </c:numCache>
            </c:numRef>
          </c:val>
        </c:ser>
        <c:ser>
          <c:idx val="1"/>
          <c:order val="3"/>
          <c:tx>
            <c:strRef>
              <c:f>'Simulation results'!$A$38</c:f>
              <c:strCache>
                <c:ptCount val="1"/>
                <c:pt idx="0">
                  <c:v>WalkBikeWorkTrips</c:v>
                </c:pt>
              </c:strCache>
            </c:strRef>
          </c:tx>
          <c:spPr>
            <a:ln w="50800"/>
          </c:spPr>
          <c:marker>
            <c:symbol val="none"/>
          </c:marker>
          <c:val>
            <c:numRef>
              <c:f>'Simulation results'!$B$38:$CX$38</c:f>
              <c:numCache>
                <c:formatCode>General</c:formatCode>
                <c:ptCount val="101"/>
                <c:pt idx="0">
                  <c:v>137021.73000000001</c:v>
                </c:pt>
                <c:pt idx="1">
                  <c:v>137021.73000000001</c:v>
                </c:pt>
                <c:pt idx="2">
                  <c:v>139052.35999999937</c:v>
                </c:pt>
                <c:pt idx="3">
                  <c:v>140930.23000000001</c:v>
                </c:pt>
                <c:pt idx="4">
                  <c:v>142672.57999999999</c:v>
                </c:pt>
                <c:pt idx="5">
                  <c:v>144293.82999999938</c:v>
                </c:pt>
                <c:pt idx="6">
                  <c:v>145806.91999999998</c:v>
                </c:pt>
                <c:pt idx="7">
                  <c:v>147231.14000000001</c:v>
                </c:pt>
                <c:pt idx="8">
                  <c:v>148576.77000000011</c:v>
                </c:pt>
                <c:pt idx="9">
                  <c:v>149853.79999999999</c:v>
                </c:pt>
                <c:pt idx="10">
                  <c:v>151070.14000000001</c:v>
                </c:pt>
                <c:pt idx="11">
                  <c:v>152232.87999999998</c:v>
                </c:pt>
                <c:pt idx="12">
                  <c:v>153348.82999999938</c:v>
                </c:pt>
                <c:pt idx="13">
                  <c:v>154425.82999999938</c:v>
                </c:pt>
                <c:pt idx="14">
                  <c:v>155469.17000000001</c:v>
                </c:pt>
                <c:pt idx="15">
                  <c:v>156484.38999999937</c:v>
                </c:pt>
                <c:pt idx="16">
                  <c:v>157475.25</c:v>
                </c:pt>
                <c:pt idx="17">
                  <c:v>158445.28</c:v>
                </c:pt>
                <c:pt idx="18">
                  <c:v>159398.09</c:v>
                </c:pt>
                <c:pt idx="19">
                  <c:v>160336.97999999998</c:v>
                </c:pt>
                <c:pt idx="20">
                  <c:v>161265.56</c:v>
                </c:pt>
                <c:pt idx="21">
                  <c:v>162185.63</c:v>
                </c:pt>
                <c:pt idx="22">
                  <c:v>163099.77000000011</c:v>
                </c:pt>
                <c:pt idx="23">
                  <c:v>164009.81</c:v>
                </c:pt>
                <c:pt idx="24">
                  <c:v>164917.61000000004</c:v>
                </c:pt>
                <c:pt idx="25">
                  <c:v>165824.22</c:v>
                </c:pt>
                <c:pt idx="26">
                  <c:v>166731.5</c:v>
                </c:pt>
                <c:pt idx="27">
                  <c:v>167641.16</c:v>
                </c:pt>
                <c:pt idx="28">
                  <c:v>168553.41999999998</c:v>
                </c:pt>
                <c:pt idx="29">
                  <c:v>169470.19</c:v>
                </c:pt>
                <c:pt idx="30">
                  <c:v>170391.25</c:v>
                </c:pt>
                <c:pt idx="31">
                  <c:v>171318.08</c:v>
                </c:pt>
                <c:pt idx="32">
                  <c:v>172250.87999999998</c:v>
                </c:pt>
                <c:pt idx="33">
                  <c:v>173190.19</c:v>
                </c:pt>
                <c:pt idx="34">
                  <c:v>174136.27000000011</c:v>
                </c:pt>
                <c:pt idx="35">
                  <c:v>175089.88999999937</c:v>
                </c:pt>
                <c:pt idx="36">
                  <c:v>176050.91999999998</c:v>
                </c:pt>
                <c:pt idx="37">
                  <c:v>177019.44999999998</c:v>
                </c:pt>
                <c:pt idx="38">
                  <c:v>177995.05</c:v>
                </c:pt>
                <c:pt idx="39">
                  <c:v>178978.81</c:v>
                </c:pt>
                <c:pt idx="40">
                  <c:v>179970.13</c:v>
                </c:pt>
                <c:pt idx="41">
                  <c:v>180970.08</c:v>
                </c:pt>
                <c:pt idx="42">
                  <c:v>181978.03</c:v>
                </c:pt>
                <c:pt idx="43">
                  <c:v>182991.55</c:v>
                </c:pt>
                <c:pt idx="44">
                  <c:v>184010.8</c:v>
                </c:pt>
                <c:pt idx="45">
                  <c:v>185035.44</c:v>
                </c:pt>
                <c:pt idx="46">
                  <c:v>186065.94</c:v>
                </c:pt>
                <c:pt idx="47">
                  <c:v>187100.91</c:v>
                </c:pt>
                <c:pt idx="48">
                  <c:v>188141.47999999998</c:v>
                </c:pt>
                <c:pt idx="49">
                  <c:v>189187.47999999998</c:v>
                </c:pt>
                <c:pt idx="50">
                  <c:v>190237.77000000011</c:v>
                </c:pt>
                <c:pt idx="51">
                  <c:v>191293.28</c:v>
                </c:pt>
                <c:pt idx="52">
                  <c:v>192353.16</c:v>
                </c:pt>
                <c:pt idx="53">
                  <c:v>193417.64</c:v>
                </c:pt>
                <c:pt idx="54">
                  <c:v>194487.05</c:v>
                </c:pt>
                <c:pt idx="55">
                  <c:v>195563.58</c:v>
                </c:pt>
                <c:pt idx="56">
                  <c:v>196647.81</c:v>
                </c:pt>
                <c:pt idx="57">
                  <c:v>197738.7</c:v>
                </c:pt>
                <c:pt idx="58">
                  <c:v>198836.28</c:v>
                </c:pt>
                <c:pt idx="59">
                  <c:v>199940.5</c:v>
                </c:pt>
                <c:pt idx="60">
                  <c:v>201051.88999999937</c:v>
                </c:pt>
                <c:pt idx="61">
                  <c:v>202171.19</c:v>
                </c:pt>
                <c:pt idx="62">
                  <c:v>203298.63</c:v>
                </c:pt>
                <c:pt idx="63">
                  <c:v>204434.19</c:v>
                </c:pt>
                <c:pt idx="64">
                  <c:v>205577.31</c:v>
                </c:pt>
                <c:pt idx="65">
                  <c:v>206728.55</c:v>
                </c:pt>
                <c:pt idx="66">
                  <c:v>207886.86</c:v>
                </c:pt>
                <c:pt idx="67">
                  <c:v>209053.64</c:v>
                </c:pt>
                <c:pt idx="68">
                  <c:v>210228.25</c:v>
                </c:pt>
                <c:pt idx="69">
                  <c:v>211410.16</c:v>
                </c:pt>
                <c:pt idx="70">
                  <c:v>212600.38999999937</c:v>
                </c:pt>
                <c:pt idx="71">
                  <c:v>213797.87999999998</c:v>
                </c:pt>
                <c:pt idx="72">
                  <c:v>215003.27000000011</c:v>
                </c:pt>
                <c:pt idx="73">
                  <c:v>216215.69</c:v>
                </c:pt>
                <c:pt idx="74">
                  <c:v>217436.23</c:v>
                </c:pt>
                <c:pt idx="75">
                  <c:v>218664.17</c:v>
                </c:pt>
                <c:pt idx="76">
                  <c:v>219899.8</c:v>
                </c:pt>
                <c:pt idx="77">
                  <c:v>221142.73</c:v>
                </c:pt>
                <c:pt idx="78">
                  <c:v>222392.81</c:v>
                </c:pt>
                <c:pt idx="79">
                  <c:v>223650.14</c:v>
                </c:pt>
                <c:pt idx="80">
                  <c:v>224915.25</c:v>
                </c:pt>
                <c:pt idx="81">
                  <c:v>226187.64</c:v>
                </c:pt>
                <c:pt idx="82">
                  <c:v>227466.55</c:v>
                </c:pt>
                <c:pt idx="83">
                  <c:v>228753</c:v>
                </c:pt>
                <c:pt idx="84">
                  <c:v>230046.73</c:v>
                </c:pt>
                <c:pt idx="85">
                  <c:v>231347.19</c:v>
                </c:pt>
                <c:pt idx="86">
                  <c:v>232655.3</c:v>
                </c:pt>
                <c:pt idx="87">
                  <c:v>233971.03</c:v>
                </c:pt>
                <c:pt idx="88">
                  <c:v>235293.31</c:v>
                </c:pt>
                <c:pt idx="89">
                  <c:v>236623.69</c:v>
                </c:pt>
                <c:pt idx="90">
                  <c:v>237960.64</c:v>
                </c:pt>
                <c:pt idx="91">
                  <c:v>239305.3</c:v>
                </c:pt>
                <c:pt idx="92">
                  <c:v>240656.73</c:v>
                </c:pt>
                <c:pt idx="93">
                  <c:v>242016.03</c:v>
                </c:pt>
                <c:pt idx="94">
                  <c:v>243381.81</c:v>
                </c:pt>
                <c:pt idx="95">
                  <c:v>244755.56</c:v>
                </c:pt>
                <c:pt idx="96">
                  <c:v>246135.81</c:v>
                </c:pt>
                <c:pt idx="97">
                  <c:v>247523.47999999998</c:v>
                </c:pt>
                <c:pt idx="98">
                  <c:v>248918.02</c:v>
                </c:pt>
                <c:pt idx="99">
                  <c:v>250320.11000000004</c:v>
                </c:pt>
                <c:pt idx="100">
                  <c:v>251729.34</c:v>
                </c:pt>
              </c:numCache>
            </c:numRef>
          </c:val>
        </c:ser>
        <c:marker val="1"/>
        <c:axId val="116601216"/>
        <c:axId val="116602752"/>
      </c:lineChart>
      <c:catAx>
        <c:axId val="116601216"/>
        <c:scaling>
          <c:orientation val="minMax"/>
        </c:scaling>
        <c:axPos val="b"/>
        <c:numFmt formatCode="General" sourceLinked="1"/>
        <c:tickLblPos val="nextTo"/>
        <c:crossAx val="116602752"/>
        <c:crosses val="autoZero"/>
        <c:auto val="1"/>
        <c:lblAlgn val="ctr"/>
        <c:lblOffset val="100"/>
        <c:tickLblSkip val="10"/>
      </c:catAx>
      <c:valAx>
        <c:axId val="116602752"/>
        <c:scaling>
          <c:orientation val="minMax"/>
        </c:scaling>
        <c:axPos val="l"/>
        <c:majorGridlines/>
        <c:numFmt formatCode="#,##0" sourceLinked="0"/>
        <c:tickLblPos val="nextTo"/>
        <c:crossAx val="116601216"/>
        <c:crosses val="autoZero"/>
        <c:crossBetween val="between"/>
      </c:valAx>
    </c:plotArea>
    <c:legend>
      <c:legendPos val="r"/>
      <c:layout>
        <c:manualLayout>
          <c:xMode val="edge"/>
          <c:yMode val="edge"/>
          <c:x val="0.71787737540337193"/>
          <c:y val="0.2645235362723648"/>
          <c:w val="0.2304912154894237"/>
          <c:h val="0.34071121113608627"/>
        </c:manualLayout>
      </c:layout>
    </c:legend>
    <c:plotVisOnly val="1"/>
    <c:dispBlanksAs val="gap"/>
  </c:chart>
  <c:txPr>
    <a:bodyPr/>
    <a:lstStyle/>
    <a:p>
      <a:pPr>
        <a:defRPr sz="1200">
          <a:solidFill>
            <a:schemeClr val="tx1">
              <a:lumMod val="65000"/>
              <a:lumOff val="35000"/>
            </a:schemeClr>
          </a:solidFill>
          <a:latin typeface="Arial" pitchFamily="34" charset="0"/>
          <a:cs typeface="Arial" pitchFamily="34" charset="0"/>
        </a:defRPr>
      </a:pPr>
      <a:endParaRPr lang="en-US"/>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2303370165303504"/>
          <c:y val="6.9099238628229434E-2"/>
          <c:w val="0.63129201172410465"/>
          <c:h val="0.83322027721741465"/>
        </c:manualLayout>
      </c:layout>
      <c:lineChart>
        <c:grouping val="standard"/>
        <c:ser>
          <c:idx val="5"/>
          <c:order val="0"/>
          <c:tx>
            <c:strRef>
              <c:f>'Simulation results'!$A$81</c:f>
              <c:strCache>
                <c:ptCount val="1"/>
                <c:pt idx="0">
                  <c:v>Age  0-15</c:v>
                </c:pt>
              </c:strCache>
            </c:strRef>
          </c:tx>
          <c:spPr>
            <a:ln w="50800"/>
          </c:spPr>
          <c:marker>
            <c:symbol val="none"/>
          </c:marker>
          <c:cat>
            <c:numRef>
              <c:f>'Simulation results'!$B$1:$CX$1</c:f>
              <c:numCache>
                <c:formatCode>General</c:formatCode>
                <c:ptCount val="101"/>
                <c:pt idx="0">
                  <c:v>2000</c:v>
                </c:pt>
                <c:pt idx="1">
                  <c:v>2000.5</c:v>
                </c:pt>
                <c:pt idx="2">
                  <c:v>2001</c:v>
                </c:pt>
                <c:pt idx="3">
                  <c:v>2001.5</c:v>
                </c:pt>
                <c:pt idx="4">
                  <c:v>2002</c:v>
                </c:pt>
                <c:pt idx="5">
                  <c:v>2002.5</c:v>
                </c:pt>
                <c:pt idx="6">
                  <c:v>2003</c:v>
                </c:pt>
                <c:pt idx="7">
                  <c:v>2003.5</c:v>
                </c:pt>
                <c:pt idx="8">
                  <c:v>2004</c:v>
                </c:pt>
                <c:pt idx="9">
                  <c:v>2004.5</c:v>
                </c:pt>
                <c:pt idx="10">
                  <c:v>2005</c:v>
                </c:pt>
                <c:pt idx="11">
                  <c:v>2005.5</c:v>
                </c:pt>
                <c:pt idx="12">
                  <c:v>2006</c:v>
                </c:pt>
                <c:pt idx="13">
                  <c:v>2006.5</c:v>
                </c:pt>
                <c:pt idx="14">
                  <c:v>2007</c:v>
                </c:pt>
                <c:pt idx="15">
                  <c:v>2007.5</c:v>
                </c:pt>
                <c:pt idx="16">
                  <c:v>2008</c:v>
                </c:pt>
                <c:pt idx="17">
                  <c:v>2008.5</c:v>
                </c:pt>
                <c:pt idx="18">
                  <c:v>2009</c:v>
                </c:pt>
                <c:pt idx="19">
                  <c:v>2009.5</c:v>
                </c:pt>
                <c:pt idx="20">
                  <c:v>2010</c:v>
                </c:pt>
                <c:pt idx="21">
                  <c:v>2010.5</c:v>
                </c:pt>
                <c:pt idx="22">
                  <c:v>2011</c:v>
                </c:pt>
                <c:pt idx="23">
                  <c:v>2011.5</c:v>
                </c:pt>
                <c:pt idx="24">
                  <c:v>2012</c:v>
                </c:pt>
                <c:pt idx="25">
                  <c:v>2012.5</c:v>
                </c:pt>
                <c:pt idx="26">
                  <c:v>2013</c:v>
                </c:pt>
                <c:pt idx="27">
                  <c:v>2013.5</c:v>
                </c:pt>
                <c:pt idx="28">
                  <c:v>2014</c:v>
                </c:pt>
                <c:pt idx="29">
                  <c:v>2014.5</c:v>
                </c:pt>
                <c:pt idx="30">
                  <c:v>2015</c:v>
                </c:pt>
                <c:pt idx="31">
                  <c:v>2015.5</c:v>
                </c:pt>
                <c:pt idx="32">
                  <c:v>2016</c:v>
                </c:pt>
                <c:pt idx="33">
                  <c:v>2016.5</c:v>
                </c:pt>
                <c:pt idx="34">
                  <c:v>2017</c:v>
                </c:pt>
                <c:pt idx="35">
                  <c:v>2017.5</c:v>
                </c:pt>
                <c:pt idx="36">
                  <c:v>2018</c:v>
                </c:pt>
                <c:pt idx="37">
                  <c:v>2018.5</c:v>
                </c:pt>
                <c:pt idx="38">
                  <c:v>2019</c:v>
                </c:pt>
                <c:pt idx="39">
                  <c:v>2019.5</c:v>
                </c:pt>
                <c:pt idx="40">
                  <c:v>2020</c:v>
                </c:pt>
                <c:pt idx="41">
                  <c:v>2020.5</c:v>
                </c:pt>
                <c:pt idx="42">
                  <c:v>2021</c:v>
                </c:pt>
                <c:pt idx="43">
                  <c:v>2021.5</c:v>
                </c:pt>
                <c:pt idx="44">
                  <c:v>2022</c:v>
                </c:pt>
                <c:pt idx="45">
                  <c:v>2022.5</c:v>
                </c:pt>
                <c:pt idx="46">
                  <c:v>2023</c:v>
                </c:pt>
                <c:pt idx="47">
                  <c:v>2023.5</c:v>
                </c:pt>
                <c:pt idx="48">
                  <c:v>2024</c:v>
                </c:pt>
                <c:pt idx="49">
                  <c:v>2024.5</c:v>
                </c:pt>
                <c:pt idx="50">
                  <c:v>2025</c:v>
                </c:pt>
                <c:pt idx="51">
                  <c:v>2025.5</c:v>
                </c:pt>
                <c:pt idx="52">
                  <c:v>2026</c:v>
                </c:pt>
                <c:pt idx="53">
                  <c:v>2026.5</c:v>
                </c:pt>
                <c:pt idx="54">
                  <c:v>2027</c:v>
                </c:pt>
                <c:pt idx="55">
                  <c:v>2027.5</c:v>
                </c:pt>
                <c:pt idx="56">
                  <c:v>2028</c:v>
                </c:pt>
                <c:pt idx="57">
                  <c:v>2028.5</c:v>
                </c:pt>
                <c:pt idx="58">
                  <c:v>2029</c:v>
                </c:pt>
                <c:pt idx="59">
                  <c:v>2029.5</c:v>
                </c:pt>
                <c:pt idx="60">
                  <c:v>2030</c:v>
                </c:pt>
                <c:pt idx="61">
                  <c:v>2030.5</c:v>
                </c:pt>
                <c:pt idx="62">
                  <c:v>2031</c:v>
                </c:pt>
                <c:pt idx="63">
                  <c:v>2031.5</c:v>
                </c:pt>
                <c:pt idx="64">
                  <c:v>2032</c:v>
                </c:pt>
                <c:pt idx="65">
                  <c:v>2032.5</c:v>
                </c:pt>
                <c:pt idx="66">
                  <c:v>2033</c:v>
                </c:pt>
                <c:pt idx="67">
                  <c:v>2033.5</c:v>
                </c:pt>
                <c:pt idx="68">
                  <c:v>2034</c:v>
                </c:pt>
                <c:pt idx="69">
                  <c:v>2034.5</c:v>
                </c:pt>
                <c:pt idx="70">
                  <c:v>2035</c:v>
                </c:pt>
                <c:pt idx="71">
                  <c:v>2035.5</c:v>
                </c:pt>
                <c:pt idx="72">
                  <c:v>2036</c:v>
                </c:pt>
                <c:pt idx="73">
                  <c:v>2036.5</c:v>
                </c:pt>
                <c:pt idx="74">
                  <c:v>2037</c:v>
                </c:pt>
                <c:pt idx="75">
                  <c:v>2037.5</c:v>
                </c:pt>
                <c:pt idx="76">
                  <c:v>2038</c:v>
                </c:pt>
                <c:pt idx="77">
                  <c:v>2038.5</c:v>
                </c:pt>
                <c:pt idx="78">
                  <c:v>2039</c:v>
                </c:pt>
                <c:pt idx="79">
                  <c:v>2039.5</c:v>
                </c:pt>
                <c:pt idx="80">
                  <c:v>2040</c:v>
                </c:pt>
                <c:pt idx="81">
                  <c:v>2040.5</c:v>
                </c:pt>
                <c:pt idx="82">
                  <c:v>2041</c:v>
                </c:pt>
                <c:pt idx="83">
                  <c:v>2041.5</c:v>
                </c:pt>
                <c:pt idx="84">
                  <c:v>2042</c:v>
                </c:pt>
                <c:pt idx="85">
                  <c:v>2042.5</c:v>
                </c:pt>
                <c:pt idx="86">
                  <c:v>2043</c:v>
                </c:pt>
                <c:pt idx="87">
                  <c:v>2043.5</c:v>
                </c:pt>
                <c:pt idx="88">
                  <c:v>2044</c:v>
                </c:pt>
                <c:pt idx="89">
                  <c:v>2044.5</c:v>
                </c:pt>
                <c:pt idx="90">
                  <c:v>2045</c:v>
                </c:pt>
                <c:pt idx="91">
                  <c:v>2045.5</c:v>
                </c:pt>
                <c:pt idx="92">
                  <c:v>2046</c:v>
                </c:pt>
                <c:pt idx="93">
                  <c:v>2046.5</c:v>
                </c:pt>
                <c:pt idx="94">
                  <c:v>2047</c:v>
                </c:pt>
                <c:pt idx="95">
                  <c:v>2047.5</c:v>
                </c:pt>
                <c:pt idx="96">
                  <c:v>2048</c:v>
                </c:pt>
                <c:pt idx="97">
                  <c:v>2048.5</c:v>
                </c:pt>
                <c:pt idx="98">
                  <c:v>2049</c:v>
                </c:pt>
                <c:pt idx="99">
                  <c:v>2049.5</c:v>
                </c:pt>
                <c:pt idx="100">
                  <c:v>2050</c:v>
                </c:pt>
              </c:numCache>
            </c:numRef>
          </c:cat>
          <c:val>
            <c:numRef>
              <c:f>'Simulation results'!$B$81:$CX$81</c:f>
              <c:numCache>
                <c:formatCode>General</c:formatCode>
                <c:ptCount val="101"/>
                <c:pt idx="0">
                  <c:v>955905.5</c:v>
                </c:pt>
                <c:pt idx="1">
                  <c:v>976170.81</c:v>
                </c:pt>
                <c:pt idx="2">
                  <c:v>996465.88</c:v>
                </c:pt>
                <c:pt idx="3">
                  <c:v>1016702.06</c:v>
                </c:pt>
                <c:pt idx="4">
                  <c:v>1036801.8799999983</c:v>
                </c:pt>
                <c:pt idx="5">
                  <c:v>1056688.75</c:v>
                </c:pt>
                <c:pt idx="6">
                  <c:v>1076309.75</c:v>
                </c:pt>
                <c:pt idx="7">
                  <c:v>1095672.25</c:v>
                </c:pt>
                <c:pt idx="8">
                  <c:v>1114754.25</c:v>
                </c:pt>
                <c:pt idx="9">
                  <c:v>1133544.25</c:v>
                </c:pt>
                <c:pt idx="10">
                  <c:v>1152031.3800000008</c:v>
                </c:pt>
                <c:pt idx="11">
                  <c:v>1170210.8800000001</c:v>
                </c:pt>
                <c:pt idx="12">
                  <c:v>1188083.3800000001</c:v>
                </c:pt>
                <c:pt idx="13">
                  <c:v>1205664.1300000001</c:v>
                </c:pt>
                <c:pt idx="14">
                  <c:v>1222964</c:v>
                </c:pt>
                <c:pt idx="15">
                  <c:v>1239990.6300000001</c:v>
                </c:pt>
                <c:pt idx="16">
                  <c:v>1256755.1300000001</c:v>
                </c:pt>
                <c:pt idx="17">
                  <c:v>1273267.75</c:v>
                </c:pt>
                <c:pt idx="18">
                  <c:v>1289540</c:v>
                </c:pt>
                <c:pt idx="19">
                  <c:v>1305585</c:v>
                </c:pt>
                <c:pt idx="20">
                  <c:v>1321421.1300000008</c:v>
                </c:pt>
                <c:pt idx="21">
                  <c:v>1335941.75</c:v>
                </c:pt>
                <c:pt idx="22">
                  <c:v>1349168.1300000001</c:v>
                </c:pt>
                <c:pt idx="23">
                  <c:v>1361123.3800000001</c:v>
                </c:pt>
                <c:pt idx="24">
                  <c:v>1371827.8800000001</c:v>
                </c:pt>
                <c:pt idx="25">
                  <c:v>1381300.1300000001</c:v>
                </c:pt>
                <c:pt idx="26">
                  <c:v>1389560.3800000001</c:v>
                </c:pt>
                <c:pt idx="27">
                  <c:v>1396626</c:v>
                </c:pt>
                <c:pt idx="28">
                  <c:v>1402514</c:v>
                </c:pt>
                <c:pt idx="29">
                  <c:v>1407242.5</c:v>
                </c:pt>
                <c:pt idx="30">
                  <c:v>1410826.25</c:v>
                </c:pt>
                <c:pt idx="31">
                  <c:v>1414467.75</c:v>
                </c:pt>
                <c:pt idx="32">
                  <c:v>1418167.3800000001</c:v>
                </c:pt>
                <c:pt idx="33">
                  <c:v>1421924.3800000001</c:v>
                </c:pt>
                <c:pt idx="34">
                  <c:v>1425740.25</c:v>
                </c:pt>
                <c:pt idx="35">
                  <c:v>1429612.25</c:v>
                </c:pt>
                <c:pt idx="36">
                  <c:v>1433541.1300000001</c:v>
                </c:pt>
                <c:pt idx="37">
                  <c:v>1437524.75</c:v>
                </c:pt>
                <c:pt idx="38">
                  <c:v>1441562.5</c:v>
                </c:pt>
                <c:pt idx="39">
                  <c:v>1445653.25</c:v>
                </c:pt>
                <c:pt idx="40">
                  <c:v>1449794.3800000001</c:v>
                </c:pt>
                <c:pt idx="41">
                  <c:v>1453367.25</c:v>
                </c:pt>
                <c:pt idx="42">
                  <c:v>1456380.75</c:v>
                </c:pt>
                <c:pt idx="43">
                  <c:v>1458844</c:v>
                </c:pt>
                <c:pt idx="44">
                  <c:v>1460765</c:v>
                </c:pt>
                <c:pt idx="45">
                  <c:v>1462152.6300000001</c:v>
                </c:pt>
                <c:pt idx="46">
                  <c:v>1463015</c:v>
                </c:pt>
                <c:pt idx="47">
                  <c:v>1463359.75</c:v>
                </c:pt>
                <c:pt idx="48">
                  <c:v>1463195</c:v>
                </c:pt>
                <c:pt idx="49">
                  <c:v>1462527.1300000001</c:v>
                </c:pt>
                <c:pt idx="50">
                  <c:v>1461364.6300000001</c:v>
                </c:pt>
                <c:pt idx="51">
                  <c:v>1460350.5</c:v>
                </c:pt>
                <c:pt idx="52">
                  <c:v>1459479</c:v>
                </c:pt>
                <c:pt idx="53">
                  <c:v>1458744.1300000001</c:v>
                </c:pt>
                <c:pt idx="54">
                  <c:v>1458137.75</c:v>
                </c:pt>
                <c:pt idx="55">
                  <c:v>1457653.6300000001</c:v>
                </c:pt>
                <c:pt idx="56">
                  <c:v>1457284.6300000001</c:v>
                </c:pt>
                <c:pt idx="57">
                  <c:v>1457025.3800000001</c:v>
                </c:pt>
                <c:pt idx="58">
                  <c:v>1456872.8800000001</c:v>
                </c:pt>
                <c:pt idx="59">
                  <c:v>1456819.8800000001</c:v>
                </c:pt>
                <c:pt idx="60">
                  <c:v>1456862.25</c:v>
                </c:pt>
                <c:pt idx="61">
                  <c:v>1456992.1300000001</c:v>
                </c:pt>
                <c:pt idx="62">
                  <c:v>1457206.75</c:v>
                </c:pt>
                <c:pt idx="63">
                  <c:v>1457500.3800000001</c:v>
                </c:pt>
                <c:pt idx="64">
                  <c:v>1457869.1300000001</c:v>
                </c:pt>
                <c:pt idx="65">
                  <c:v>1458309.25</c:v>
                </c:pt>
                <c:pt idx="66">
                  <c:v>1458817.25</c:v>
                </c:pt>
                <c:pt idx="67">
                  <c:v>1459389.5</c:v>
                </c:pt>
                <c:pt idx="68">
                  <c:v>1460023.5</c:v>
                </c:pt>
                <c:pt idx="69">
                  <c:v>1460714.3800000001</c:v>
                </c:pt>
                <c:pt idx="70">
                  <c:v>1461461.25</c:v>
                </c:pt>
                <c:pt idx="71">
                  <c:v>1461597</c:v>
                </c:pt>
                <c:pt idx="72">
                  <c:v>1461133.75</c:v>
                </c:pt>
                <c:pt idx="73">
                  <c:v>1460084.25</c:v>
                </c:pt>
                <c:pt idx="74">
                  <c:v>1458460</c:v>
                </c:pt>
                <c:pt idx="75">
                  <c:v>1456272.6300000001</c:v>
                </c:pt>
                <c:pt idx="76">
                  <c:v>1453532</c:v>
                </c:pt>
                <c:pt idx="77">
                  <c:v>1450250.1300000001</c:v>
                </c:pt>
                <c:pt idx="78">
                  <c:v>1446438.1300000001</c:v>
                </c:pt>
                <c:pt idx="79">
                  <c:v>1442106.1300000001</c:v>
                </c:pt>
                <c:pt idx="80">
                  <c:v>1437263.8800000001</c:v>
                </c:pt>
                <c:pt idx="81">
                  <c:v>1432591.3800000001</c:v>
                </c:pt>
                <c:pt idx="82">
                  <c:v>1428080.5</c:v>
                </c:pt>
                <c:pt idx="83">
                  <c:v>1423722.3800000001</c:v>
                </c:pt>
                <c:pt idx="84">
                  <c:v>1419511.5</c:v>
                </c:pt>
                <c:pt idx="85">
                  <c:v>1415439</c:v>
                </c:pt>
                <c:pt idx="86">
                  <c:v>1411501.3800000001</c:v>
                </c:pt>
                <c:pt idx="87">
                  <c:v>1407690.3800000001</c:v>
                </c:pt>
                <c:pt idx="88">
                  <c:v>1404001.25</c:v>
                </c:pt>
                <c:pt idx="89">
                  <c:v>1400429.8800000001</c:v>
                </c:pt>
                <c:pt idx="90">
                  <c:v>1396968.5</c:v>
                </c:pt>
                <c:pt idx="91">
                  <c:v>1393614.5</c:v>
                </c:pt>
                <c:pt idx="92">
                  <c:v>1390361.8800000001</c:v>
                </c:pt>
                <c:pt idx="93">
                  <c:v>1387206.6300000001</c:v>
                </c:pt>
                <c:pt idx="94">
                  <c:v>1384144.75</c:v>
                </c:pt>
                <c:pt idx="95">
                  <c:v>1381172.25</c:v>
                </c:pt>
                <c:pt idx="96">
                  <c:v>1378285.0000000002</c:v>
                </c:pt>
                <c:pt idx="97">
                  <c:v>1375479.25</c:v>
                </c:pt>
                <c:pt idx="98">
                  <c:v>1372751.3800000001</c:v>
                </c:pt>
                <c:pt idx="99">
                  <c:v>1370099.6300000001</c:v>
                </c:pt>
                <c:pt idx="100">
                  <c:v>1367522.8800000001</c:v>
                </c:pt>
              </c:numCache>
            </c:numRef>
          </c:val>
        </c:ser>
        <c:ser>
          <c:idx val="6"/>
          <c:order val="1"/>
          <c:tx>
            <c:strRef>
              <c:f>'Simulation results'!$A$82</c:f>
              <c:strCache>
                <c:ptCount val="1"/>
                <c:pt idx="0">
                  <c:v>Age 16-29</c:v>
                </c:pt>
              </c:strCache>
            </c:strRef>
          </c:tx>
          <c:spPr>
            <a:ln w="50800"/>
          </c:spPr>
          <c:marker>
            <c:symbol val="none"/>
          </c:marker>
          <c:cat>
            <c:numRef>
              <c:f>'Simulation results'!$B$1:$CX$1</c:f>
              <c:numCache>
                <c:formatCode>General</c:formatCode>
                <c:ptCount val="101"/>
                <c:pt idx="0">
                  <c:v>2000</c:v>
                </c:pt>
                <c:pt idx="1">
                  <c:v>2000.5</c:v>
                </c:pt>
                <c:pt idx="2">
                  <c:v>2001</c:v>
                </c:pt>
                <c:pt idx="3">
                  <c:v>2001.5</c:v>
                </c:pt>
                <c:pt idx="4">
                  <c:v>2002</c:v>
                </c:pt>
                <c:pt idx="5">
                  <c:v>2002.5</c:v>
                </c:pt>
                <c:pt idx="6">
                  <c:v>2003</c:v>
                </c:pt>
                <c:pt idx="7">
                  <c:v>2003.5</c:v>
                </c:pt>
                <c:pt idx="8">
                  <c:v>2004</c:v>
                </c:pt>
                <c:pt idx="9">
                  <c:v>2004.5</c:v>
                </c:pt>
                <c:pt idx="10">
                  <c:v>2005</c:v>
                </c:pt>
                <c:pt idx="11">
                  <c:v>2005.5</c:v>
                </c:pt>
                <c:pt idx="12">
                  <c:v>2006</c:v>
                </c:pt>
                <c:pt idx="13">
                  <c:v>2006.5</c:v>
                </c:pt>
                <c:pt idx="14">
                  <c:v>2007</c:v>
                </c:pt>
                <c:pt idx="15">
                  <c:v>2007.5</c:v>
                </c:pt>
                <c:pt idx="16">
                  <c:v>2008</c:v>
                </c:pt>
                <c:pt idx="17">
                  <c:v>2008.5</c:v>
                </c:pt>
                <c:pt idx="18">
                  <c:v>2009</c:v>
                </c:pt>
                <c:pt idx="19">
                  <c:v>2009.5</c:v>
                </c:pt>
                <c:pt idx="20">
                  <c:v>2010</c:v>
                </c:pt>
                <c:pt idx="21">
                  <c:v>2010.5</c:v>
                </c:pt>
                <c:pt idx="22">
                  <c:v>2011</c:v>
                </c:pt>
                <c:pt idx="23">
                  <c:v>2011.5</c:v>
                </c:pt>
                <c:pt idx="24">
                  <c:v>2012</c:v>
                </c:pt>
                <c:pt idx="25">
                  <c:v>2012.5</c:v>
                </c:pt>
                <c:pt idx="26">
                  <c:v>2013</c:v>
                </c:pt>
                <c:pt idx="27">
                  <c:v>2013.5</c:v>
                </c:pt>
                <c:pt idx="28">
                  <c:v>2014</c:v>
                </c:pt>
                <c:pt idx="29">
                  <c:v>2014.5</c:v>
                </c:pt>
                <c:pt idx="30">
                  <c:v>2015</c:v>
                </c:pt>
                <c:pt idx="31">
                  <c:v>2015.5</c:v>
                </c:pt>
                <c:pt idx="32">
                  <c:v>2016</c:v>
                </c:pt>
                <c:pt idx="33">
                  <c:v>2016.5</c:v>
                </c:pt>
                <c:pt idx="34">
                  <c:v>2017</c:v>
                </c:pt>
                <c:pt idx="35">
                  <c:v>2017.5</c:v>
                </c:pt>
                <c:pt idx="36">
                  <c:v>2018</c:v>
                </c:pt>
                <c:pt idx="37">
                  <c:v>2018.5</c:v>
                </c:pt>
                <c:pt idx="38">
                  <c:v>2019</c:v>
                </c:pt>
                <c:pt idx="39">
                  <c:v>2019.5</c:v>
                </c:pt>
                <c:pt idx="40">
                  <c:v>2020</c:v>
                </c:pt>
                <c:pt idx="41">
                  <c:v>2020.5</c:v>
                </c:pt>
                <c:pt idx="42">
                  <c:v>2021</c:v>
                </c:pt>
                <c:pt idx="43">
                  <c:v>2021.5</c:v>
                </c:pt>
                <c:pt idx="44">
                  <c:v>2022</c:v>
                </c:pt>
                <c:pt idx="45">
                  <c:v>2022.5</c:v>
                </c:pt>
                <c:pt idx="46">
                  <c:v>2023</c:v>
                </c:pt>
                <c:pt idx="47">
                  <c:v>2023.5</c:v>
                </c:pt>
                <c:pt idx="48">
                  <c:v>2024</c:v>
                </c:pt>
                <c:pt idx="49">
                  <c:v>2024.5</c:v>
                </c:pt>
                <c:pt idx="50">
                  <c:v>2025</c:v>
                </c:pt>
                <c:pt idx="51">
                  <c:v>2025.5</c:v>
                </c:pt>
                <c:pt idx="52">
                  <c:v>2026</c:v>
                </c:pt>
                <c:pt idx="53">
                  <c:v>2026.5</c:v>
                </c:pt>
                <c:pt idx="54">
                  <c:v>2027</c:v>
                </c:pt>
                <c:pt idx="55">
                  <c:v>2027.5</c:v>
                </c:pt>
                <c:pt idx="56">
                  <c:v>2028</c:v>
                </c:pt>
                <c:pt idx="57">
                  <c:v>2028.5</c:v>
                </c:pt>
                <c:pt idx="58">
                  <c:v>2029</c:v>
                </c:pt>
                <c:pt idx="59">
                  <c:v>2029.5</c:v>
                </c:pt>
                <c:pt idx="60">
                  <c:v>2030</c:v>
                </c:pt>
                <c:pt idx="61">
                  <c:v>2030.5</c:v>
                </c:pt>
                <c:pt idx="62">
                  <c:v>2031</c:v>
                </c:pt>
                <c:pt idx="63">
                  <c:v>2031.5</c:v>
                </c:pt>
                <c:pt idx="64">
                  <c:v>2032</c:v>
                </c:pt>
                <c:pt idx="65">
                  <c:v>2032.5</c:v>
                </c:pt>
                <c:pt idx="66">
                  <c:v>2033</c:v>
                </c:pt>
                <c:pt idx="67">
                  <c:v>2033.5</c:v>
                </c:pt>
                <c:pt idx="68">
                  <c:v>2034</c:v>
                </c:pt>
                <c:pt idx="69">
                  <c:v>2034.5</c:v>
                </c:pt>
                <c:pt idx="70">
                  <c:v>2035</c:v>
                </c:pt>
                <c:pt idx="71">
                  <c:v>2035.5</c:v>
                </c:pt>
                <c:pt idx="72">
                  <c:v>2036</c:v>
                </c:pt>
                <c:pt idx="73">
                  <c:v>2036.5</c:v>
                </c:pt>
                <c:pt idx="74">
                  <c:v>2037</c:v>
                </c:pt>
                <c:pt idx="75">
                  <c:v>2037.5</c:v>
                </c:pt>
                <c:pt idx="76">
                  <c:v>2038</c:v>
                </c:pt>
                <c:pt idx="77">
                  <c:v>2038.5</c:v>
                </c:pt>
                <c:pt idx="78">
                  <c:v>2039</c:v>
                </c:pt>
                <c:pt idx="79">
                  <c:v>2039.5</c:v>
                </c:pt>
                <c:pt idx="80">
                  <c:v>2040</c:v>
                </c:pt>
                <c:pt idx="81">
                  <c:v>2040.5</c:v>
                </c:pt>
                <c:pt idx="82">
                  <c:v>2041</c:v>
                </c:pt>
                <c:pt idx="83">
                  <c:v>2041.5</c:v>
                </c:pt>
                <c:pt idx="84">
                  <c:v>2042</c:v>
                </c:pt>
                <c:pt idx="85">
                  <c:v>2042.5</c:v>
                </c:pt>
                <c:pt idx="86">
                  <c:v>2043</c:v>
                </c:pt>
                <c:pt idx="87">
                  <c:v>2043.5</c:v>
                </c:pt>
                <c:pt idx="88">
                  <c:v>2044</c:v>
                </c:pt>
                <c:pt idx="89">
                  <c:v>2044.5</c:v>
                </c:pt>
                <c:pt idx="90">
                  <c:v>2045</c:v>
                </c:pt>
                <c:pt idx="91">
                  <c:v>2045.5</c:v>
                </c:pt>
                <c:pt idx="92">
                  <c:v>2046</c:v>
                </c:pt>
                <c:pt idx="93">
                  <c:v>2046.5</c:v>
                </c:pt>
                <c:pt idx="94">
                  <c:v>2047</c:v>
                </c:pt>
                <c:pt idx="95">
                  <c:v>2047.5</c:v>
                </c:pt>
                <c:pt idx="96">
                  <c:v>2048</c:v>
                </c:pt>
                <c:pt idx="97">
                  <c:v>2048.5</c:v>
                </c:pt>
                <c:pt idx="98">
                  <c:v>2049</c:v>
                </c:pt>
                <c:pt idx="99">
                  <c:v>2049.5</c:v>
                </c:pt>
                <c:pt idx="100">
                  <c:v>2050</c:v>
                </c:pt>
              </c:numCache>
            </c:numRef>
          </c:cat>
          <c:val>
            <c:numRef>
              <c:f>'Simulation results'!$B$82:$CX$82</c:f>
              <c:numCache>
                <c:formatCode>General</c:formatCode>
                <c:ptCount val="101"/>
                <c:pt idx="0">
                  <c:v>941082.63</c:v>
                </c:pt>
                <c:pt idx="1">
                  <c:v>966707.68999999657</c:v>
                </c:pt>
                <c:pt idx="2">
                  <c:v>988954.18999999657</c:v>
                </c:pt>
                <c:pt idx="3">
                  <c:v>1008447.69</c:v>
                </c:pt>
                <c:pt idx="4">
                  <c:v>1025695.8799999983</c:v>
                </c:pt>
                <c:pt idx="5">
                  <c:v>1041096.6899999965</c:v>
                </c:pt>
                <c:pt idx="6">
                  <c:v>1054987.5000000002</c:v>
                </c:pt>
                <c:pt idx="7">
                  <c:v>1067700</c:v>
                </c:pt>
                <c:pt idx="8">
                  <c:v>1079470.75</c:v>
                </c:pt>
                <c:pt idx="9">
                  <c:v>1090493.25</c:v>
                </c:pt>
                <c:pt idx="10">
                  <c:v>1100922.8800000008</c:v>
                </c:pt>
                <c:pt idx="11">
                  <c:v>1110888.6300000001</c:v>
                </c:pt>
                <c:pt idx="12">
                  <c:v>1120494.1300000008</c:v>
                </c:pt>
                <c:pt idx="13">
                  <c:v>1129839.8800000008</c:v>
                </c:pt>
                <c:pt idx="14">
                  <c:v>1138996.75</c:v>
                </c:pt>
                <c:pt idx="15">
                  <c:v>1148023.25</c:v>
                </c:pt>
                <c:pt idx="16">
                  <c:v>1156963.25</c:v>
                </c:pt>
                <c:pt idx="17">
                  <c:v>1165856.3800000008</c:v>
                </c:pt>
                <c:pt idx="18">
                  <c:v>1174729.5</c:v>
                </c:pt>
                <c:pt idx="19">
                  <c:v>1183608.3800000008</c:v>
                </c:pt>
                <c:pt idx="20">
                  <c:v>1192516.5000000002</c:v>
                </c:pt>
                <c:pt idx="21">
                  <c:v>1201337</c:v>
                </c:pt>
                <c:pt idx="22">
                  <c:v>1210060</c:v>
                </c:pt>
                <c:pt idx="23">
                  <c:v>1218674</c:v>
                </c:pt>
                <c:pt idx="24">
                  <c:v>1227164.3800000001</c:v>
                </c:pt>
                <c:pt idx="25">
                  <c:v>1235508.3800000001</c:v>
                </c:pt>
                <c:pt idx="26">
                  <c:v>1243685.6300000008</c:v>
                </c:pt>
                <c:pt idx="27">
                  <c:v>1251672.1300000008</c:v>
                </c:pt>
                <c:pt idx="28">
                  <c:v>1259442.5</c:v>
                </c:pt>
                <c:pt idx="29">
                  <c:v>1266972.25</c:v>
                </c:pt>
                <c:pt idx="30">
                  <c:v>1274236.3800000008</c:v>
                </c:pt>
                <c:pt idx="31">
                  <c:v>1281373.75</c:v>
                </c:pt>
                <c:pt idx="32">
                  <c:v>1288387.25</c:v>
                </c:pt>
                <c:pt idx="33">
                  <c:v>1295281.25</c:v>
                </c:pt>
                <c:pt idx="34">
                  <c:v>1302061</c:v>
                </c:pt>
                <c:pt idx="35">
                  <c:v>1308732.1300000001</c:v>
                </c:pt>
                <c:pt idx="36">
                  <c:v>1315296.25</c:v>
                </c:pt>
                <c:pt idx="37">
                  <c:v>1321759.1300000008</c:v>
                </c:pt>
                <c:pt idx="38">
                  <c:v>1328130</c:v>
                </c:pt>
                <c:pt idx="39">
                  <c:v>1334406.5</c:v>
                </c:pt>
                <c:pt idx="40">
                  <c:v>1340598.5</c:v>
                </c:pt>
                <c:pt idx="41">
                  <c:v>1346621</c:v>
                </c:pt>
                <c:pt idx="42">
                  <c:v>1352465.1300000001</c:v>
                </c:pt>
                <c:pt idx="43">
                  <c:v>1358130.25</c:v>
                </c:pt>
                <c:pt idx="44">
                  <c:v>1363606.25</c:v>
                </c:pt>
                <c:pt idx="45">
                  <c:v>1368884.6300000001</c:v>
                </c:pt>
                <c:pt idx="46">
                  <c:v>1373961</c:v>
                </c:pt>
                <c:pt idx="47">
                  <c:v>1378829.5</c:v>
                </c:pt>
                <c:pt idx="48">
                  <c:v>1383481.1300000001</c:v>
                </c:pt>
                <c:pt idx="49">
                  <c:v>1387908.6300000001</c:v>
                </c:pt>
                <c:pt idx="50">
                  <c:v>1392107.8800000001</c:v>
                </c:pt>
                <c:pt idx="51">
                  <c:v>1396161.6300000001</c:v>
                </c:pt>
                <c:pt idx="52">
                  <c:v>1400080.75</c:v>
                </c:pt>
                <c:pt idx="53">
                  <c:v>1403866.5</c:v>
                </c:pt>
                <c:pt idx="54">
                  <c:v>1407525.75</c:v>
                </c:pt>
                <c:pt idx="55">
                  <c:v>1411063.6300000001</c:v>
                </c:pt>
                <c:pt idx="56">
                  <c:v>1414484.1300000001</c:v>
                </c:pt>
                <c:pt idx="57">
                  <c:v>1417793.1300000001</c:v>
                </c:pt>
                <c:pt idx="58">
                  <c:v>1420999</c:v>
                </c:pt>
                <c:pt idx="59">
                  <c:v>1424105.1300000001</c:v>
                </c:pt>
                <c:pt idx="60">
                  <c:v>1427117.1300000001</c:v>
                </c:pt>
                <c:pt idx="61">
                  <c:v>1430028</c:v>
                </c:pt>
                <c:pt idx="62">
                  <c:v>1432841.8800000001</c:v>
                </c:pt>
                <c:pt idx="63">
                  <c:v>1435566.6300000001</c:v>
                </c:pt>
                <c:pt idx="64">
                  <c:v>1438204.3800000001</c:v>
                </c:pt>
                <c:pt idx="65">
                  <c:v>1440762</c:v>
                </c:pt>
                <c:pt idx="66">
                  <c:v>1443244</c:v>
                </c:pt>
                <c:pt idx="67">
                  <c:v>1445653.6300000001</c:v>
                </c:pt>
                <c:pt idx="68">
                  <c:v>1447996.75</c:v>
                </c:pt>
                <c:pt idx="69">
                  <c:v>1450278.6300000001</c:v>
                </c:pt>
                <c:pt idx="70">
                  <c:v>1452499.3800000001</c:v>
                </c:pt>
                <c:pt idx="71">
                  <c:v>1454568.6300000001</c:v>
                </c:pt>
                <c:pt idx="72">
                  <c:v>1456475.6300000001</c:v>
                </c:pt>
                <c:pt idx="73">
                  <c:v>1458214.1300000001</c:v>
                </c:pt>
                <c:pt idx="74">
                  <c:v>1459775.5</c:v>
                </c:pt>
                <c:pt idx="75">
                  <c:v>1461151.6300000001</c:v>
                </c:pt>
                <c:pt idx="76">
                  <c:v>1462335.5</c:v>
                </c:pt>
                <c:pt idx="77">
                  <c:v>1463315.75</c:v>
                </c:pt>
                <c:pt idx="78">
                  <c:v>1464084.75</c:v>
                </c:pt>
                <c:pt idx="79">
                  <c:v>1464636.5</c:v>
                </c:pt>
                <c:pt idx="80">
                  <c:v>1464961.3800000001</c:v>
                </c:pt>
                <c:pt idx="81">
                  <c:v>1465159</c:v>
                </c:pt>
                <c:pt idx="82">
                  <c:v>1465231.3800000001</c:v>
                </c:pt>
                <c:pt idx="83">
                  <c:v>1465183.3800000001</c:v>
                </c:pt>
                <c:pt idx="84">
                  <c:v>1465021.8800000001</c:v>
                </c:pt>
                <c:pt idx="85">
                  <c:v>1464752.8800000001</c:v>
                </c:pt>
                <c:pt idx="86">
                  <c:v>1464380.25</c:v>
                </c:pt>
                <c:pt idx="87">
                  <c:v>1463911.25</c:v>
                </c:pt>
                <c:pt idx="88">
                  <c:v>1463352.75</c:v>
                </c:pt>
                <c:pt idx="89">
                  <c:v>1462709.25</c:v>
                </c:pt>
                <c:pt idx="90">
                  <c:v>1461985.25</c:v>
                </c:pt>
                <c:pt idx="91">
                  <c:v>1461187.6300000001</c:v>
                </c:pt>
                <c:pt idx="92">
                  <c:v>1460318.75</c:v>
                </c:pt>
                <c:pt idx="93">
                  <c:v>1459383.8800000001</c:v>
                </c:pt>
                <c:pt idx="94">
                  <c:v>1458391.25</c:v>
                </c:pt>
                <c:pt idx="95">
                  <c:v>1457343.1300000001</c:v>
                </c:pt>
                <c:pt idx="96">
                  <c:v>1456241.75</c:v>
                </c:pt>
                <c:pt idx="97">
                  <c:v>1455092.8800000001</c:v>
                </c:pt>
                <c:pt idx="98">
                  <c:v>1453901.6300000001</c:v>
                </c:pt>
                <c:pt idx="99">
                  <c:v>1452671.75</c:v>
                </c:pt>
                <c:pt idx="100">
                  <c:v>1451410</c:v>
                </c:pt>
              </c:numCache>
            </c:numRef>
          </c:val>
        </c:ser>
        <c:ser>
          <c:idx val="7"/>
          <c:order val="2"/>
          <c:tx>
            <c:strRef>
              <c:f>'Simulation results'!$A$83</c:f>
              <c:strCache>
                <c:ptCount val="1"/>
                <c:pt idx="0">
                  <c:v>Age 30-44</c:v>
                </c:pt>
              </c:strCache>
            </c:strRef>
          </c:tx>
          <c:spPr>
            <a:ln w="50800"/>
          </c:spPr>
          <c:marker>
            <c:symbol val="none"/>
          </c:marker>
          <c:cat>
            <c:numRef>
              <c:f>'Simulation results'!$B$1:$CX$1</c:f>
              <c:numCache>
                <c:formatCode>General</c:formatCode>
                <c:ptCount val="101"/>
                <c:pt idx="0">
                  <c:v>2000</c:v>
                </c:pt>
                <c:pt idx="1">
                  <c:v>2000.5</c:v>
                </c:pt>
                <c:pt idx="2">
                  <c:v>2001</c:v>
                </c:pt>
                <c:pt idx="3">
                  <c:v>2001.5</c:v>
                </c:pt>
                <c:pt idx="4">
                  <c:v>2002</c:v>
                </c:pt>
                <c:pt idx="5">
                  <c:v>2002.5</c:v>
                </c:pt>
                <c:pt idx="6">
                  <c:v>2003</c:v>
                </c:pt>
                <c:pt idx="7">
                  <c:v>2003.5</c:v>
                </c:pt>
                <c:pt idx="8">
                  <c:v>2004</c:v>
                </c:pt>
                <c:pt idx="9">
                  <c:v>2004.5</c:v>
                </c:pt>
                <c:pt idx="10">
                  <c:v>2005</c:v>
                </c:pt>
                <c:pt idx="11">
                  <c:v>2005.5</c:v>
                </c:pt>
                <c:pt idx="12">
                  <c:v>2006</c:v>
                </c:pt>
                <c:pt idx="13">
                  <c:v>2006.5</c:v>
                </c:pt>
                <c:pt idx="14">
                  <c:v>2007</c:v>
                </c:pt>
                <c:pt idx="15">
                  <c:v>2007.5</c:v>
                </c:pt>
                <c:pt idx="16">
                  <c:v>2008</c:v>
                </c:pt>
                <c:pt idx="17">
                  <c:v>2008.5</c:v>
                </c:pt>
                <c:pt idx="18">
                  <c:v>2009</c:v>
                </c:pt>
                <c:pt idx="19">
                  <c:v>2009.5</c:v>
                </c:pt>
                <c:pt idx="20">
                  <c:v>2010</c:v>
                </c:pt>
                <c:pt idx="21">
                  <c:v>2010.5</c:v>
                </c:pt>
                <c:pt idx="22">
                  <c:v>2011</c:v>
                </c:pt>
                <c:pt idx="23">
                  <c:v>2011.5</c:v>
                </c:pt>
                <c:pt idx="24">
                  <c:v>2012</c:v>
                </c:pt>
                <c:pt idx="25">
                  <c:v>2012.5</c:v>
                </c:pt>
                <c:pt idx="26">
                  <c:v>2013</c:v>
                </c:pt>
                <c:pt idx="27">
                  <c:v>2013.5</c:v>
                </c:pt>
                <c:pt idx="28">
                  <c:v>2014</c:v>
                </c:pt>
                <c:pt idx="29">
                  <c:v>2014.5</c:v>
                </c:pt>
                <c:pt idx="30">
                  <c:v>2015</c:v>
                </c:pt>
                <c:pt idx="31">
                  <c:v>2015.5</c:v>
                </c:pt>
                <c:pt idx="32">
                  <c:v>2016</c:v>
                </c:pt>
                <c:pt idx="33">
                  <c:v>2016.5</c:v>
                </c:pt>
                <c:pt idx="34">
                  <c:v>2017</c:v>
                </c:pt>
                <c:pt idx="35">
                  <c:v>2017.5</c:v>
                </c:pt>
                <c:pt idx="36">
                  <c:v>2018</c:v>
                </c:pt>
                <c:pt idx="37">
                  <c:v>2018.5</c:v>
                </c:pt>
                <c:pt idx="38">
                  <c:v>2019</c:v>
                </c:pt>
                <c:pt idx="39">
                  <c:v>2019.5</c:v>
                </c:pt>
                <c:pt idx="40">
                  <c:v>2020</c:v>
                </c:pt>
                <c:pt idx="41">
                  <c:v>2020.5</c:v>
                </c:pt>
                <c:pt idx="42">
                  <c:v>2021</c:v>
                </c:pt>
                <c:pt idx="43">
                  <c:v>2021.5</c:v>
                </c:pt>
                <c:pt idx="44">
                  <c:v>2022</c:v>
                </c:pt>
                <c:pt idx="45">
                  <c:v>2022.5</c:v>
                </c:pt>
                <c:pt idx="46">
                  <c:v>2023</c:v>
                </c:pt>
                <c:pt idx="47">
                  <c:v>2023.5</c:v>
                </c:pt>
                <c:pt idx="48">
                  <c:v>2024</c:v>
                </c:pt>
                <c:pt idx="49">
                  <c:v>2024.5</c:v>
                </c:pt>
                <c:pt idx="50">
                  <c:v>2025</c:v>
                </c:pt>
                <c:pt idx="51">
                  <c:v>2025.5</c:v>
                </c:pt>
                <c:pt idx="52">
                  <c:v>2026</c:v>
                </c:pt>
                <c:pt idx="53">
                  <c:v>2026.5</c:v>
                </c:pt>
                <c:pt idx="54">
                  <c:v>2027</c:v>
                </c:pt>
                <c:pt idx="55">
                  <c:v>2027.5</c:v>
                </c:pt>
                <c:pt idx="56">
                  <c:v>2028</c:v>
                </c:pt>
                <c:pt idx="57">
                  <c:v>2028.5</c:v>
                </c:pt>
                <c:pt idx="58">
                  <c:v>2029</c:v>
                </c:pt>
                <c:pt idx="59">
                  <c:v>2029.5</c:v>
                </c:pt>
                <c:pt idx="60">
                  <c:v>2030</c:v>
                </c:pt>
                <c:pt idx="61">
                  <c:v>2030.5</c:v>
                </c:pt>
                <c:pt idx="62">
                  <c:v>2031</c:v>
                </c:pt>
                <c:pt idx="63">
                  <c:v>2031.5</c:v>
                </c:pt>
                <c:pt idx="64">
                  <c:v>2032</c:v>
                </c:pt>
                <c:pt idx="65">
                  <c:v>2032.5</c:v>
                </c:pt>
                <c:pt idx="66">
                  <c:v>2033</c:v>
                </c:pt>
                <c:pt idx="67">
                  <c:v>2033.5</c:v>
                </c:pt>
                <c:pt idx="68">
                  <c:v>2034</c:v>
                </c:pt>
                <c:pt idx="69">
                  <c:v>2034.5</c:v>
                </c:pt>
                <c:pt idx="70">
                  <c:v>2035</c:v>
                </c:pt>
                <c:pt idx="71">
                  <c:v>2035.5</c:v>
                </c:pt>
                <c:pt idx="72">
                  <c:v>2036</c:v>
                </c:pt>
                <c:pt idx="73">
                  <c:v>2036.5</c:v>
                </c:pt>
                <c:pt idx="74">
                  <c:v>2037</c:v>
                </c:pt>
                <c:pt idx="75">
                  <c:v>2037.5</c:v>
                </c:pt>
                <c:pt idx="76">
                  <c:v>2038</c:v>
                </c:pt>
                <c:pt idx="77">
                  <c:v>2038.5</c:v>
                </c:pt>
                <c:pt idx="78">
                  <c:v>2039</c:v>
                </c:pt>
                <c:pt idx="79">
                  <c:v>2039.5</c:v>
                </c:pt>
                <c:pt idx="80">
                  <c:v>2040</c:v>
                </c:pt>
                <c:pt idx="81">
                  <c:v>2040.5</c:v>
                </c:pt>
                <c:pt idx="82">
                  <c:v>2041</c:v>
                </c:pt>
                <c:pt idx="83">
                  <c:v>2041.5</c:v>
                </c:pt>
                <c:pt idx="84">
                  <c:v>2042</c:v>
                </c:pt>
                <c:pt idx="85">
                  <c:v>2042.5</c:v>
                </c:pt>
                <c:pt idx="86">
                  <c:v>2043</c:v>
                </c:pt>
                <c:pt idx="87">
                  <c:v>2043.5</c:v>
                </c:pt>
                <c:pt idx="88">
                  <c:v>2044</c:v>
                </c:pt>
                <c:pt idx="89">
                  <c:v>2044.5</c:v>
                </c:pt>
                <c:pt idx="90">
                  <c:v>2045</c:v>
                </c:pt>
                <c:pt idx="91">
                  <c:v>2045.5</c:v>
                </c:pt>
                <c:pt idx="92">
                  <c:v>2046</c:v>
                </c:pt>
                <c:pt idx="93">
                  <c:v>2046.5</c:v>
                </c:pt>
                <c:pt idx="94">
                  <c:v>2047</c:v>
                </c:pt>
                <c:pt idx="95">
                  <c:v>2047.5</c:v>
                </c:pt>
                <c:pt idx="96">
                  <c:v>2048</c:v>
                </c:pt>
                <c:pt idx="97">
                  <c:v>2048.5</c:v>
                </c:pt>
                <c:pt idx="98">
                  <c:v>2049</c:v>
                </c:pt>
                <c:pt idx="99">
                  <c:v>2049.5</c:v>
                </c:pt>
                <c:pt idx="100">
                  <c:v>2050</c:v>
                </c:pt>
              </c:numCache>
            </c:numRef>
          </c:cat>
          <c:val>
            <c:numRef>
              <c:f>'Simulation results'!$B$83:$CX$83</c:f>
              <c:numCache>
                <c:formatCode>General</c:formatCode>
                <c:ptCount val="101"/>
                <c:pt idx="0">
                  <c:v>1135494.6300000001</c:v>
                </c:pt>
                <c:pt idx="1">
                  <c:v>1144271.3800000008</c:v>
                </c:pt>
                <c:pt idx="2">
                  <c:v>1153523.75</c:v>
                </c:pt>
                <c:pt idx="3">
                  <c:v>1163147.6300000001</c:v>
                </c:pt>
                <c:pt idx="4">
                  <c:v>1173036.6300000008</c:v>
                </c:pt>
                <c:pt idx="5">
                  <c:v>1183082.8800000001</c:v>
                </c:pt>
                <c:pt idx="6">
                  <c:v>1193204.1300000001</c:v>
                </c:pt>
                <c:pt idx="7">
                  <c:v>1203405.1300000008</c:v>
                </c:pt>
                <c:pt idx="8">
                  <c:v>1213644.3800000001</c:v>
                </c:pt>
                <c:pt idx="9">
                  <c:v>1223887.6300000008</c:v>
                </c:pt>
                <c:pt idx="10">
                  <c:v>1234105.6300000008</c:v>
                </c:pt>
                <c:pt idx="11">
                  <c:v>1244277.3800000008</c:v>
                </c:pt>
                <c:pt idx="12">
                  <c:v>1254386.75</c:v>
                </c:pt>
                <c:pt idx="13">
                  <c:v>1264441</c:v>
                </c:pt>
                <c:pt idx="14">
                  <c:v>1274439.5</c:v>
                </c:pt>
                <c:pt idx="15">
                  <c:v>1284376.3800000008</c:v>
                </c:pt>
                <c:pt idx="16">
                  <c:v>1294254.25</c:v>
                </c:pt>
                <c:pt idx="17">
                  <c:v>1304067.6300000001</c:v>
                </c:pt>
                <c:pt idx="18">
                  <c:v>1313822.25</c:v>
                </c:pt>
                <c:pt idx="19">
                  <c:v>1323520.6300000001</c:v>
                </c:pt>
                <c:pt idx="20">
                  <c:v>1333176.75</c:v>
                </c:pt>
                <c:pt idx="21">
                  <c:v>1342687.25</c:v>
                </c:pt>
                <c:pt idx="22">
                  <c:v>1352059.6300000001</c:v>
                </c:pt>
                <c:pt idx="23">
                  <c:v>1361299</c:v>
                </c:pt>
                <c:pt idx="24">
                  <c:v>1370407.3800000001</c:v>
                </c:pt>
                <c:pt idx="25">
                  <c:v>1379387.3800000001</c:v>
                </c:pt>
                <c:pt idx="26">
                  <c:v>1388235.1300000001</c:v>
                </c:pt>
                <c:pt idx="27">
                  <c:v>1396953.8800000001</c:v>
                </c:pt>
                <c:pt idx="28">
                  <c:v>1405539.1300000001</c:v>
                </c:pt>
                <c:pt idx="29">
                  <c:v>1413984.75</c:v>
                </c:pt>
                <c:pt idx="30">
                  <c:v>1422286.75</c:v>
                </c:pt>
                <c:pt idx="31">
                  <c:v>1430599.1300000001</c:v>
                </c:pt>
                <c:pt idx="32">
                  <c:v>1438914</c:v>
                </c:pt>
                <c:pt idx="33">
                  <c:v>1447231.25</c:v>
                </c:pt>
                <c:pt idx="34">
                  <c:v>1455543.3800000001</c:v>
                </c:pt>
                <c:pt idx="35">
                  <c:v>1463853</c:v>
                </c:pt>
                <c:pt idx="36">
                  <c:v>1472151.3800000001</c:v>
                </c:pt>
                <c:pt idx="37">
                  <c:v>1480440</c:v>
                </c:pt>
                <c:pt idx="38">
                  <c:v>1488713.25</c:v>
                </c:pt>
                <c:pt idx="39">
                  <c:v>1496970.25</c:v>
                </c:pt>
                <c:pt idx="40">
                  <c:v>1505208.8800000001</c:v>
                </c:pt>
                <c:pt idx="41">
                  <c:v>1513339.1300000001</c:v>
                </c:pt>
                <c:pt idx="42">
                  <c:v>1521365.3800000001</c:v>
                </c:pt>
                <c:pt idx="43">
                  <c:v>1529281.8800000001</c:v>
                </c:pt>
                <c:pt idx="44">
                  <c:v>1537095.8800000001</c:v>
                </c:pt>
                <c:pt idx="45">
                  <c:v>1544802.25</c:v>
                </c:pt>
                <c:pt idx="46">
                  <c:v>1552403</c:v>
                </c:pt>
                <c:pt idx="47">
                  <c:v>1559896.5</c:v>
                </c:pt>
                <c:pt idx="48">
                  <c:v>1567282.6300000001</c:v>
                </c:pt>
                <c:pt idx="49">
                  <c:v>1574557.8800000001</c:v>
                </c:pt>
                <c:pt idx="50">
                  <c:v>1581719</c:v>
                </c:pt>
                <c:pt idx="51">
                  <c:v>1588853.1300000001</c:v>
                </c:pt>
                <c:pt idx="52">
                  <c:v>1595955</c:v>
                </c:pt>
                <c:pt idx="53">
                  <c:v>1603020.5</c:v>
                </c:pt>
                <c:pt idx="54">
                  <c:v>1610043</c:v>
                </c:pt>
                <c:pt idx="55">
                  <c:v>1617016.8800000001</c:v>
                </c:pt>
                <c:pt idx="56">
                  <c:v>1623937</c:v>
                </c:pt>
                <c:pt idx="57">
                  <c:v>1630805.6300000001</c:v>
                </c:pt>
                <c:pt idx="58">
                  <c:v>1637616.8800000001</c:v>
                </c:pt>
                <c:pt idx="59">
                  <c:v>1644368.6300000001</c:v>
                </c:pt>
                <c:pt idx="60">
                  <c:v>1651060.3800000001</c:v>
                </c:pt>
                <c:pt idx="61">
                  <c:v>1657657.3800000001</c:v>
                </c:pt>
                <c:pt idx="62">
                  <c:v>1664155.25</c:v>
                </c:pt>
                <c:pt idx="63">
                  <c:v>1670556.75</c:v>
                </c:pt>
                <c:pt idx="64">
                  <c:v>1676859.25</c:v>
                </c:pt>
                <c:pt idx="65">
                  <c:v>1683064.3800000001</c:v>
                </c:pt>
                <c:pt idx="66">
                  <c:v>1689171.1300000001</c:v>
                </c:pt>
                <c:pt idx="67">
                  <c:v>1695179.5</c:v>
                </c:pt>
                <c:pt idx="68">
                  <c:v>1701091.1300000001</c:v>
                </c:pt>
                <c:pt idx="69">
                  <c:v>1706907.75</c:v>
                </c:pt>
                <c:pt idx="70">
                  <c:v>1712623.5</c:v>
                </c:pt>
                <c:pt idx="71">
                  <c:v>1718154.8800000001</c:v>
                </c:pt>
                <c:pt idx="72">
                  <c:v>1723497.1300000001</c:v>
                </c:pt>
                <c:pt idx="73">
                  <c:v>1728657.3800000001</c:v>
                </c:pt>
                <c:pt idx="74">
                  <c:v>1733640.6300000001</c:v>
                </c:pt>
                <c:pt idx="75">
                  <c:v>1738443.1300000001</c:v>
                </c:pt>
                <c:pt idx="76">
                  <c:v>1743071.1300000001</c:v>
                </c:pt>
                <c:pt idx="77">
                  <c:v>1747523.75</c:v>
                </c:pt>
                <c:pt idx="78">
                  <c:v>1751799.1300000001</c:v>
                </c:pt>
                <c:pt idx="79">
                  <c:v>1755898.3800000001</c:v>
                </c:pt>
                <c:pt idx="80">
                  <c:v>1759820.1300000001</c:v>
                </c:pt>
                <c:pt idx="81">
                  <c:v>1763662.25</c:v>
                </c:pt>
                <c:pt idx="82">
                  <c:v>1767422.5</c:v>
                </c:pt>
                <c:pt idx="83">
                  <c:v>1771093.6300000001</c:v>
                </c:pt>
                <c:pt idx="84">
                  <c:v>1774672.1300000001</c:v>
                </c:pt>
                <c:pt idx="85">
                  <c:v>1778157.1300000008</c:v>
                </c:pt>
                <c:pt idx="86">
                  <c:v>1781546.1300000001</c:v>
                </c:pt>
                <c:pt idx="87">
                  <c:v>1784835.25</c:v>
                </c:pt>
                <c:pt idx="88">
                  <c:v>1788027.8800000001</c:v>
                </c:pt>
                <c:pt idx="89">
                  <c:v>1791119.6300000001</c:v>
                </c:pt>
                <c:pt idx="90">
                  <c:v>1794112.0000000002</c:v>
                </c:pt>
                <c:pt idx="91">
                  <c:v>1797004.1300000001</c:v>
                </c:pt>
                <c:pt idx="92">
                  <c:v>1799797</c:v>
                </c:pt>
                <c:pt idx="93">
                  <c:v>1802487.3800000001</c:v>
                </c:pt>
                <c:pt idx="94">
                  <c:v>1805082.5000000002</c:v>
                </c:pt>
                <c:pt idx="95">
                  <c:v>1807577.75</c:v>
                </c:pt>
                <c:pt idx="96">
                  <c:v>1809977.3800000001</c:v>
                </c:pt>
                <c:pt idx="97">
                  <c:v>1812279.1300000001</c:v>
                </c:pt>
                <c:pt idx="98">
                  <c:v>1814485.5000000002</c:v>
                </c:pt>
                <c:pt idx="99">
                  <c:v>1816601.5</c:v>
                </c:pt>
                <c:pt idx="100">
                  <c:v>1818630.8800000001</c:v>
                </c:pt>
              </c:numCache>
            </c:numRef>
          </c:val>
        </c:ser>
        <c:ser>
          <c:idx val="8"/>
          <c:order val="3"/>
          <c:tx>
            <c:strRef>
              <c:f>'Simulation results'!$A$84</c:f>
              <c:strCache>
                <c:ptCount val="1"/>
                <c:pt idx="0">
                  <c:v>Age 45-59</c:v>
                </c:pt>
              </c:strCache>
            </c:strRef>
          </c:tx>
          <c:spPr>
            <a:ln w="50800"/>
          </c:spPr>
          <c:marker>
            <c:symbol val="none"/>
          </c:marker>
          <c:cat>
            <c:numRef>
              <c:f>'Simulation results'!$B$1:$CX$1</c:f>
              <c:numCache>
                <c:formatCode>General</c:formatCode>
                <c:ptCount val="101"/>
                <c:pt idx="0">
                  <c:v>2000</c:v>
                </c:pt>
                <c:pt idx="1">
                  <c:v>2000.5</c:v>
                </c:pt>
                <c:pt idx="2">
                  <c:v>2001</c:v>
                </c:pt>
                <c:pt idx="3">
                  <c:v>2001.5</c:v>
                </c:pt>
                <c:pt idx="4">
                  <c:v>2002</c:v>
                </c:pt>
                <c:pt idx="5">
                  <c:v>2002.5</c:v>
                </c:pt>
                <c:pt idx="6">
                  <c:v>2003</c:v>
                </c:pt>
                <c:pt idx="7">
                  <c:v>2003.5</c:v>
                </c:pt>
                <c:pt idx="8">
                  <c:v>2004</c:v>
                </c:pt>
                <c:pt idx="9">
                  <c:v>2004.5</c:v>
                </c:pt>
                <c:pt idx="10">
                  <c:v>2005</c:v>
                </c:pt>
                <c:pt idx="11">
                  <c:v>2005.5</c:v>
                </c:pt>
                <c:pt idx="12">
                  <c:v>2006</c:v>
                </c:pt>
                <c:pt idx="13">
                  <c:v>2006.5</c:v>
                </c:pt>
                <c:pt idx="14">
                  <c:v>2007</c:v>
                </c:pt>
                <c:pt idx="15">
                  <c:v>2007.5</c:v>
                </c:pt>
                <c:pt idx="16">
                  <c:v>2008</c:v>
                </c:pt>
                <c:pt idx="17">
                  <c:v>2008.5</c:v>
                </c:pt>
                <c:pt idx="18">
                  <c:v>2009</c:v>
                </c:pt>
                <c:pt idx="19">
                  <c:v>2009.5</c:v>
                </c:pt>
                <c:pt idx="20">
                  <c:v>2010</c:v>
                </c:pt>
                <c:pt idx="21">
                  <c:v>2010.5</c:v>
                </c:pt>
                <c:pt idx="22">
                  <c:v>2011</c:v>
                </c:pt>
                <c:pt idx="23">
                  <c:v>2011.5</c:v>
                </c:pt>
                <c:pt idx="24">
                  <c:v>2012</c:v>
                </c:pt>
                <c:pt idx="25">
                  <c:v>2012.5</c:v>
                </c:pt>
                <c:pt idx="26">
                  <c:v>2013</c:v>
                </c:pt>
                <c:pt idx="27">
                  <c:v>2013.5</c:v>
                </c:pt>
                <c:pt idx="28">
                  <c:v>2014</c:v>
                </c:pt>
                <c:pt idx="29">
                  <c:v>2014.5</c:v>
                </c:pt>
                <c:pt idx="30">
                  <c:v>2015</c:v>
                </c:pt>
                <c:pt idx="31">
                  <c:v>2015.5</c:v>
                </c:pt>
                <c:pt idx="32">
                  <c:v>2016</c:v>
                </c:pt>
                <c:pt idx="33">
                  <c:v>2016.5</c:v>
                </c:pt>
                <c:pt idx="34">
                  <c:v>2017</c:v>
                </c:pt>
                <c:pt idx="35">
                  <c:v>2017.5</c:v>
                </c:pt>
                <c:pt idx="36">
                  <c:v>2018</c:v>
                </c:pt>
                <c:pt idx="37">
                  <c:v>2018.5</c:v>
                </c:pt>
                <c:pt idx="38">
                  <c:v>2019</c:v>
                </c:pt>
                <c:pt idx="39">
                  <c:v>2019.5</c:v>
                </c:pt>
                <c:pt idx="40">
                  <c:v>2020</c:v>
                </c:pt>
                <c:pt idx="41">
                  <c:v>2020.5</c:v>
                </c:pt>
                <c:pt idx="42">
                  <c:v>2021</c:v>
                </c:pt>
                <c:pt idx="43">
                  <c:v>2021.5</c:v>
                </c:pt>
                <c:pt idx="44">
                  <c:v>2022</c:v>
                </c:pt>
                <c:pt idx="45">
                  <c:v>2022.5</c:v>
                </c:pt>
                <c:pt idx="46">
                  <c:v>2023</c:v>
                </c:pt>
                <c:pt idx="47">
                  <c:v>2023.5</c:v>
                </c:pt>
                <c:pt idx="48">
                  <c:v>2024</c:v>
                </c:pt>
                <c:pt idx="49">
                  <c:v>2024.5</c:v>
                </c:pt>
                <c:pt idx="50">
                  <c:v>2025</c:v>
                </c:pt>
                <c:pt idx="51">
                  <c:v>2025.5</c:v>
                </c:pt>
                <c:pt idx="52">
                  <c:v>2026</c:v>
                </c:pt>
                <c:pt idx="53">
                  <c:v>2026.5</c:v>
                </c:pt>
                <c:pt idx="54">
                  <c:v>2027</c:v>
                </c:pt>
                <c:pt idx="55">
                  <c:v>2027.5</c:v>
                </c:pt>
                <c:pt idx="56">
                  <c:v>2028</c:v>
                </c:pt>
                <c:pt idx="57">
                  <c:v>2028.5</c:v>
                </c:pt>
                <c:pt idx="58">
                  <c:v>2029</c:v>
                </c:pt>
                <c:pt idx="59">
                  <c:v>2029.5</c:v>
                </c:pt>
                <c:pt idx="60">
                  <c:v>2030</c:v>
                </c:pt>
                <c:pt idx="61">
                  <c:v>2030.5</c:v>
                </c:pt>
                <c:pt idx="62">
                  <c:v>2031</c:v>
                </c:pt>
                <c:pt idx="63">
                  <c:v>2031.5</c:v>
                </c:pt>
                <c:pt idx="64">
                  <c:v>2032</c:v>
                </c:pt>
                <c:pt idx="65">
                  <c:v>2032.5</c:v>
                </c:pt>
                <c:pt idx="66">
                  <c:v>2033</c:v>
                </c:pt>
                <c:pt idx="67">
                  <c:v>2033.5</c:v>
                </c:pt>
                <c:pt idx="68">
                  <c:v>2034</c:v>
                </c:pt>
                <c:pt idx="69">
                  <c:v>2034.5</c:v>
                </c:pt>
                <c:pt idx="70">
                  <c:v>2035</c:v>
                </c:pt>
                <c:pt idx="71">
                  <c:v>2035.5</c:v>
                </c:pt>
                <c:pt idx="72">
                  <c:v>2036</c:v>
                </c:pt>
                <c:pt idx="73">
                  <c:v>2036.5</c:v>
                </c:pt>
                <c:pt idx="74">
                  <c:v>2037</c:v>
                </c:pt>
                <c:pt idx="75">
                  <c:v>2037.5</c:v>
                </c:pt>
                <c:pt idx="76">
                  <c:v>2038</c:v>
                </c:pt>
                <c:pt idx="77">
                  <c:v>2038.5</c:v>
                </c:pt>
                <c:pt idx="78">
                  <c:v>2039</c:v>
                </c:pt>
                <c:pt idx="79">
                  <c:v>2039.5</c:v>
                </c:pt>
                <c:pt idx="80">
                  <c:v>2040</c:v>
                </c:pt>
                <c:pt idx="81">
                  <c:v>2040.5</c:v>
                </c:pt>
                <c:pt idx="82">
                  <c:v>2041</c:v>
                </c:pt>
                <c:pt idx="83">
                  <c:v>2041.5</c:v>
                </c:pt>
                <c:pt idx="84">
                  <c:v>2042</c:v>
                </c:pt>
                <c:pt idx="85">
                  <c:v>2042.5</c:v>
                </c:pt>
                <c:pt idx="86">
                  <c:v>2043</c:v>
                </c:pt>
                <c:pt idx="87">
                  <c:v>2043.5</c:v>
                </c:pt>
                <c:pt idx="88">
                  <c:v>2044</c:v>
                </c:pt>
                <c:pt idx="89">
                  <c:v>2044.5</c:v>
                </c:pt>
                <c:pt idx="90">
                  <c:v>2045</c:v>
                </c:pt>
                <c:pt idx="91">
                  <c:v>2045.5</c:v>
                </c:pt>
                <c:pt idx="92">
                  <c:v>2046</c:v>
                </c:pt>
                <c:pt idx="93">
                  <c:v>2046.5</c:v>
                </c:pt>
                <c:pt idx="94">
                  <c:v>2047</c:v>
                </c:pt>
                <c:pt idx="95">
                  <c:v>2047.5</c:v>
                </c:pt>
                <c:pt idx="96">
                  <c:v>2048</c:v>
                </c:pt>
                <c:pt idx="97">
                  <c:v>2048.5</c:v>
                </c:pt>
                <c:pt idx="98">
                  <c:v>2049</c:v>
                </c:pt>
                <c:pt idx="99">
                  <c:v>2049.5</c:v>
                </c:pt>
                <c:pt idx="100">
                  <c:v>2050</c:v>
                </c:pt>
              </c:numCache>
            </c:numRef>
          </c:cat>
          <c:val>
            <c:numRef>
              <c:f>'Simulation results'!$B$84:$CX$84</c:f>
              <c:numCache>
                <c:formatCode>General</c:formatCode>
                <c:ptCount val="101"/>
                <c:pt idx="0">
                  <c:v>758504.81</c:v>
                </c:pt>
                <c:pt idx="1">
                  <c:v>771355.88</c:v>
                </c:pt>
                <c:pt idx="2">
                  <c:v>784022.38</c:v>
                </c:pt>
                <c:pt idx="3">
                  <c:v>796567.56</c:v>
                </c:pt>
                <c:pt idx="4">
                  <c:v>809031.63</c:v>
                </c:pt>
                <c:pt idx="5">
                  <c:v>821430.18999999657</c:v>
                </c:pt>
                <c:pt idx="6">
                  <c:v>833776.56</c:v>
                </c:pt>
                <c:pt idx="7">
                  <c:v>846117</c:v>
                </c:pt>
                <c:pt idx="8">
                  <c:v>858460.68999999657</c:v>
                </c:pt>
                <c:pt idx="9">
                  <c:v>870816.18999999657</c:v>
                </c:pt>
                <c:pt idx="10">
                  <c:v>883180.5</c:v>
                </c:pt>
                <c:pt idx="11">
                  <c:v>895551.31</c:v>
                </c:pt>
                <c:pt idx="12">
                  <c:v>907926.81</c:v>
                </c:pt>
                <c:pt idx="13">
                  <c:v>920310.38</c:v>
                </c:pt>
                <c:pt idx="14">
                  <c:v>932703</c:v>
                </c:pt>
                <c:pt idx="15">
                  <c:v>945097.88</c:v>
                </c:pt>
                <c:pt idx="16">
                  <c:v>957491.31</c:v>
                </c:pt>
                <c:pt idx="17">
                  <c:v>969875.75</c:v>
                </c:pt>
                <c:pt idx="18">
                  <c:v>982248.5</c:v>
                </c:pt>
                <c:pt idx="19">
                  <c:v>994603.88</c:v>
                </c:pt>
                <c:pt idx="20">
                  <c:v>1006943.8099999989</c:v>
                </c:pt>
                <c:pt idx="21">
                  <c:v>1019301.2499999983</c:v>
                </c:pt>
                <c:pt idx="22">
                  <c:v>1031665.3799999983</c:v>
                </c:pt>
                <c:pt idx="23">
                  <c:v>1044026.0599999989</c:v>
                </c:pt>
                <c:pt idx="24">
                  <c:v>1056374.1300000001</c:v>
                </c:pt>
                <c:pt idx="25">
                  <c:v>1068700</c:v>
                </c:pt>
                <c:pt idx="26">
                  <c:v>1080995.1300000001</c:v>
                </c:pt>
                <c:pt idx="27">
                  <c:v>1093253.1300000001</c:v>
                </c:pt>
                <c:pt idx="28">
                  <c:v>1105463.6300000008</c:v>
                </c:pt>
                <c:pt idx="29">
                  <c:v>1117620.75</c:v>
                </c:pt>
                <c:pt idx="30">
                  <c:v>1129717.6300000001</c:v>
                </c:pt>
                <c:pt idx="31">
                  <c:v>1141748.3800000008</c:v>
                </c:pt>
                <c:pt idx="32">
                  <c:v>1153715.5</c:v>
                </c:pt>
                <c:pt idx="33">
                  <c:v>1165623.3800000001</c:v>
                </c:pt>
                <c:pt idx="34">
                  <c:v>1177475.6300000008</c:v>
                </c:pt>
                <c:pt idx="35">
                  <c:v>1189274.6300000008</c:v>
                </c:pt>
                <c:pt idx="36">
                  <c:v>1201024.8800000001</c:v>
                </c:pt>
                <c:pt idx="37">
                  <c:v>1212727.8800000008</c:v>
                </c:pt>
                <c:pt idx="38">
                  <c:v>1224385.5000000002</c:v>
                </c:pt>
                <c:pt idx="39">
                  <c:v>1235999.3800000008</c:v>
                </c:pt>
                <c:pt idx="40">
                  <c:v>1247573.3800000001</c:v>
                </c:pt>
                <c:pt idx="41">
                  <c:v>1259101</c:v>
                </c:pt>
                <c:pt idx="42">
                  <c:v>1270578.8800000008</c:v>
                </c:pt>
                <c:pt idx="43">
                  <c:v>1282008.6300000008</c:v>
                </c:pt>
                <c:pt idx="44">
                  <c:v>1293388</c:v>
                </c:pt>
                <c:pt idx="45">
                  <c:v>1304718.75</c:v>
                </c:pt>
                <c:pt idx="46">
                  <c:v>1315998.5</c:v>
                </c:pt>
                <c:pt idx="47">
                  <c:v>1327229.6300000001</c:v>
                </c:pt>
                <c:pt idx="48">
                  <c:v>1338413</c:v>
                </c:pt>
                <c:pt idx="49">
                  <c:v>1349543</c:v>
                </c:pt>
                <c:pt idx="50">
                  <c:v>1360624.6300000001</c:v>
                </c:pt>
                <c:pt idx="51">
                  <c:v>1371656.5</c:v>
                </c:pt>
                <c:pt idx="52">
                  <c:v>1382639.25</c:v>
                </c:pt>
                <c:pt idx="53">
                  <c:v>1393576.25</c:v>
                </c:pt>
                <c:pt idx="54">
                  <c:v>1404465.1300000001</c:v>
                </c:pt>
                <c:pt idx="55">
                  <c:v>1415308.75</c:v>
                </c:pt>
                <c:pt idx="56">
                  <c:v>1426104.6300000001</c:v>
                </c:pt>
                <c:pt idx="57">
                  <c:v>1436856.8800000001</c:v>
                </c:pt>
                <c:pt idx="58">
                  <c:v>1447565.6300000001</c:v>
                </c:pt>
                <c:pt idx="59">
                  <c:v>1458230.6300000001</c:v>
                </c:pt>
                <c:pt idx="60">
                  <c:v>1468853</c:v>
                </c:pt>
                <c:pt idx="61">
                  <c:v>1479394.8800000001</c:v>
                </c:pt>
                <c:pt idx="62">
                  <c:v>1489851</c:v>
                </c:pt>
                <c:pt idx="63">
                  <c:v>1500225.6300000001</c:v>
                </c:pt>
                <c:pt idx="64">
                  <c:v>1510512.5000000002</c:v>
                </c:pt>
                <c:pt idx="65">
                  <c:v>1520714.5</c:v>
                </c:pt>
                <c:pt idx="66">
                  <c:v>1530830.1300000001</c:v>
                </c:pt>
                <c:pt idx="67">
                  <c:v>1540860.8800000001</c:v>
                </c:pt>
                <c:pt idx="68">
                  <c:v>1550805.1300000001</c:v>
                </c:pt>
                <c:pt idx="69">
                  <c:v>1560659.6300000001</c:v>
                </c:pt>
                <c:pt idx="70">
                  <c:v>1570428.1300000001</c:v>
                </c:pt>
                <c:pt idx="71">
                  <c:v>1580106.8800000001</c:v>
                </c:pt>
                <c:pt idx="72">
                  <c:v>1589695.25</c:v>
                </c:pt>
                <c:pt idx="73">
                  <c:v>1599192.1300000001</c:v>
                </c:pt>
                <c:pt idx="74">
                  <c:v>1608590.25</c:v>
                </c:pt>
                <c:pt idx="75">
                  <c:v>1617893.1300000001</c:v>
                </c:pt>
                <c:pt idx="76">
                  <c:v>1627095.75</c:v>
                </c:pt>
                <c:pt idx="77">
                  <c:v>1636195.8800000001</c:v>
                </c:pt>
                <c:pt idx="78">
                  <c:v>1645191.5</c:v>
                </c:pt>
                <c:pt idx="79">
                  <c:v>1654084.3800000001</c:v>
                </c:pt>
                <c:pt idx="80">
                  <c:v>1662871</c:v>
                </c:pt>
                <c:pt idx="81">
                  <c:v>1671546.5</c:v>
                </c:pt>
                <c:pt idx="82">
                  <c:v>1680118.3800000001</c:v>
                </c:pt>
                <c:pt idx="83">
                  <c:v>1688579.5000000002</c:v>
                </c:pt>
                <c:pt idx="84">
                  <c:v>1696933.6300000001</c:v>
                </c:pt>
                <c:pt idx="85">
                  <c:v>1705181</c:v>
                </c:pt>
                <c:pt idx="86">
                  <c:v>1713319.8800000001</c:v>
                </c:pt>
                <c:pt idx="87">
                  <c:v>1721351.8800000001</c:v>
                </c:pt>
                <c:pt idx="88">
                  <c:v>1729280.8800000001</c:v>
                </c:pt>
                <c:pt idx="89">
                  <c:v>1737103.75</c:v>
                </c:pt>
                <c:pt idx="90">
                  <c:v>1744822.1300000001</c:v>
                </c:pt>
                <c:pt idx="91">
                  <c:v>1752436</c:v>
                </c:pt>
                <c:pt idx="92">
                  <c:v>1759946.25</c:v>
                </c:pt>
                <c:pt idx="93">
                  <c:v>1767354.25</c:v>
                </c:pt>
                <c:pt idx="94">
                  <c:v>1774661.1300000001</c:v>
                </c:pt>
                <c:pt idx="95">
                  <c:v>1781866.6300000001</c:v>
                </c:pt>
                <c:pt idx="96">
                  <c:v>1788968.5</c:v>
                </c:pt>
                <c:pt idx="97">
                  <c:v>1795969.3800000001</c:v>
                </c:pt>
                <c:pt idx="98">
                  <c:v>1802870.1300000001</c:v>
                </c:pt>
                <c:pt idx="99">
                  <c:v>1809674.25</c:v>
                </c:pt>
                <c:pt idx="100">
                  <c:v>1816385.1300000001</c:v>
                </c:pt>
              </c:numCache>
            </c:numRef>
          </c:val>
        </c:ser>
        <c:ser>
          <c:idx val="0"/>
          <c:order val="4"/>
          <c:tx>
            <c:strRef>
              <c:f>'Simulation results'!$A$85</c:f>
              <c:strCache>
                <c:ptCount val="1"/>
                <c:pt idx="0">
                  <c:v>Age 60-74</c:v>
                </c:pt>
              </c:strCache>
            </c:strRef>
          </c:tx>
          <c:spPr>
            <a:ln w="50800"/>
          </c:spPr>
          <c:marker>
            <c:symbol val="none"/>
          </c:marker>
          <c:cat>
            <c:numRef>
              <c:f>'Simulation results'!$B$1:$CX$1</c:f>
              <c:numCache>
                <c:formatCode>General</c:formatCode>
                <c:ptCount val="101"/>
                <c:pt idx="0">
                  <c:v>2000</c:v>
                </c:pt>
                <c:pt idx="1">
                  <c:v>2000.5</c:v>
                </c:pt>
                <c:pt idx="2">
                  <c:v>2001</c:v>
                </c:pt>
                <c:pt idx="3">
                  <c:v>2001.5</c:v>
                </c:pt>
                <c:pt idx="4">
                  <c:v>2002</c:v>
                </c:pt>
                <c:pt idx="5">
                  <c:v>2002.5</c:v>
                </c:pt>
                <c:pt idx="6">
                  <c:v>2003</c:v>
                </c:pt>
                <c:pt idx="7">
                  <c:v>2003.5</c:v>
                </c:pt>
                <c:pt idx="8">
                  <c:v>2004</c:v>
                </c:pt>
                <c:pt idx="9">
                  <c:v>2004.5</c:v>
                </c:pt>
                <c:pt idx="10">
                  <c:v>2005</c:v>
                </c:pt>
                <c:pt idx="11">
                  <c:v>2005.5</c:v>
                </c:pt>
                <c:pt idx="12">
                  <c:v>2006</c:v>
                </c:pt>
                <c:pt idx="13">
                  <c:v>2006.5</c:v>
                </c:pt>
                <c:pt idx="14">
                  <c:v>2007</c:v>
                </c:pt>
                <c:pt idx="15">
                  <c:v>2007.5</c:v>
                </c:pt>
                <c:pt idx="16">
                  <c:v>2008</c:v>
                </c:pt>
                <c:pt idx="17">
                  <c:v>2008.5</c:v>
                </c:pt>
                <c:pt idx="18">
                  <c:v>2009</c:v>
                </c:pt>
                <c:pt idx="19">
                  <c:v>2009.5</c:v>
                </c:pt>
                <c:pt idx="20">
                  <c:v>2010</c:v>
                </c:pt>
                <c:pt idx="21">
                  <c:v>2010.5</c:v>
                </c:pt>
                <c:pt idx="22">
                  <c:v>2011</c:v>
                </c:pt>
                <c:pt idx="23">
                  <c:v>2011.5</c:v>
                </c:pt>
                <c:pt idx="24">
                  <c:v>2012</c:v>
                </c:pt>
                <c:pt idx="25">
                  <c:v>2012.5</c:v>
                </c:pt>
                <c:pt idx="26">
                  <c:v>2013</c:v>
                </c:pt>
                <c:pt idx="27">
                  <c:v>2013.5</c:v>
                </c:pt>
                <c:pt idx="28">
                  <c:v>2014</c:v>
                </c:pt>
                <c:pt idx="29">
                  <c:v>2014.5</c:v>
                </c:pt>
                <c:pt idx="30">
                  <c:v>2015</c:v>
                </c:pt>
                <c:pt idx="31">
                  <c:v>2015.5</c:v>
                </c:pt>
                <c:pt idx="32">
                  <c:v>2016</c:v>
                </c:pt>
                <c:pt idx="33">
                  <c:v>2016.5</c:v>
                </c:pt>
                <c:pt idx="34">
                  <c:v>2017</c:v>
                </c:pt>
                <c:pt idx="35">
                  <c:v>2017.5</c:v>
                </c:pt>
                <c:pt idx="36">
                  <c:v>2018</c:v>
                </c:pt>
                <c:pt idx="37">
                  <c:v>2018.5</c:v>
                </c:pt>
                <c:pt idx="38">
                  <c:v>2019</c:v>
                </c:pt>
                <c:pt idx="39">
                  <c:v>2019.5</c:v>
                </c:pt>
                <c:pt idx="40">
                  <c:v>2020</c:v>
                </c:pt>
                <c:pt idx="41">
                  <c:v>2020.5</c:v>
                </c:pt>
                <c:pt idx="42">
                  <c:v>2021</c:v>
                </c:pt>
                <c:pt idx="43">
                  <c:v>2021.5</c:v>
                </c:pt>
                <c:pt idx="44">
                  <c:v>2022</c:v>
                </c:pt>
                <c:pt idx="45">
                  <c:v>2022.5</c:v>
                </c:pt>
                <c:pt idx="46">
                  <c:v>2023</c:v>
                </c:pt>
                <c:pt idx="47">
                  <c:v>2023.5</c:v>
                </c:pt>
                <c:pt idx="48">
                  <c:v>2024</c:v>
                </c:pt>
                <c:pt idx="49">
                  <c:v>2024.5</c:v>
                </c:pt>
                <c:pt idx="50">
                  <c:v>2025</c:v>
                </c:pt>
                <c:pt idx="51">
                  <c:v>2025.5</c:v>
                </c:pt>
                <c:pt idx="52">
                  <c:v>2026</c:v>
                </c:pt>
                <c:pt idx="53">
                  <c:v>2026.5</c:v>
                </c:pt>
                <c:pt idx="54">
                  <c:v>2027</c:v>
                </c:pt>
                <c:pt idx="55">
                  <c:v>2027.5</c:v>
                </c:pt>
                <c:pt idx="56">
                  <c:v>2028</c:v>
                </c:pt>
                <c:pt idx="57">
                  <c:v>2028.5</c:v>
                </c:pt>
                <c:pt idx="58">
                  <c:v>2029</c:v>
                </c:pt>
                <c:pt idx="59">
                  <c:v>2029.5</c:v>
                </c:pt>
                <c:pt idx="60">
                  <c:v>2030</c:v>
                </c:pt>
                <c:pt idx="61">
                  <c:v>2030.5</c:v>
                </c:pt>
                <c:pt idx="62">
                  <c:v>2031</c:v>
                </c:pt>
                <c:pt idx="63">
                  <c:v>2031.5</c:v>
                </c:pt>
                <c:pt idx="64">
                  <c:v>2032</c:v>
                </c:pt>
                <c:pt idx="65">
                  <c:v>2032.5</c:v>
                </c:pt>
                <c:pt idx="66">
                  <c:v>2033</c:v>
                </c:pt>
                <c:pt idx="67">
                  <c:v>2033.5</c:v>
                </c:pt>
                <c:pt idx="68">
                  <c:v>2034</c:v>
                </c:pt>
                <c:pt idx="69">
                  <c:v>2034.5</c:v>
                </c:pt>
                <c:pt idx="70">
                  <c:v>2035</c:v>
                </c:pt>
                <c:pt idx="71">
                  <c:v>2035.5</c:v>
                </c:pt>
                <c:pt idx="72">
                  <c:v>2036</c:v>
                </c:pt>
                <c:pt idx="73">
                  <c:v>2036.5</c:v>
                </c:pt>
                <c:pt idx="74">
                  <c:v>2037</c:v>
                </c:pt>
                <c:pt idx="75">
                  <c:v>2037.5</c:v>
                </c:pt>
                <c:pt idx="76">
                  <c:v>2038</c:v>
                </c:pt>
                <c:pt idx="77">
                  <c:v>2038.5</c:v>
                </c:pt>
                <c:pt idx="78">
                  <c:v>2039</c:v>
                </c:pt>
                <c:pt idx="79">
                  <c:v>2039.5</c:v>
                </c:pt>
                <c:pt idx="80">
                  <c:v>2040</c:v>
                </c:pt>
                <c:pt idx="81">
                  <c:v>2040.5</c:v>
                </c:pt>
                <c:pt idx="82">
                  <c:v>2041</c:v>
                </c:pt>
                <c:pt idx="83">
                  <c:v>2041.5</c:v>
                </c:pt>
                <c:pt idx="84">
                  <c:v>2042</c:v>
                </c:pt>
                <c:pt idx="85">
                  <c:v>2042.5</c:v>
                </c:pt>
                <c:pt idx="86">
                  <c:v>2043</c:v>
                </c:pt>
                <c:pt idx="87">
                  <c:v>2043.5</c:v>
                </c:pt>
                <c:pt idx="88">
                  <c:v>2044</c:v>
                </c:pt>
                <c:pt idx="89">
                  <c:v>2044.5</c:v>
                </c:pt>
                <c:pt idx="90">
                  <c:v>2045</c:v>
                </c:pt>
                <c:pt idx="91">
                  <c:v>2045.5</c:v>
                </c:pt>
                <c:pt idx="92">
                  <c:v>2046</c:v>
                </c:pt>
                <c:pt idx="93">
                  <c:v>2046.5</c:v>
                </c:pt>
                <c:pt idx="94">
                  <c:v>2047</c:v>
                </c:pt>
                <c:pt idx="95">
                  <c:v>2047.5</c:v>
                </c:pt>
                <c:pt idx="96">
                  <c:v>2048</c:v>
                </c:pt>
                <c:pt idx="97">
                  <c:v>2048.5</c:v>
                </c:pt>
                <c:pt idx="98">
                  <c:v>2049</c:v>
                </c:pt>
                <c:pt idx="99">
                  <c:v>2049.5</c:v>
                </c:pt>
                <c:pt idx="100">
                  <c:v>2050</c:v>
                </c:pt>
              </c:numCache>
            </c:numRef>
          </c:cat>
          <c:val>
            <c:numRef>
              <c:f>'Simulation results'!$B$85:$CX$85</c:f>
              <c:numCache>
                <c:formatCode>General</c:formatCode>
                <c:ptCount val="101"/>
                <c:pt idx="0">
                  <c:v>313952.94</c:v>
                </c:pt>
                <c:pt idx="1">
                  <c:v>326417.94</c:v>
                </c:pt>
                <c:pt idx="2">
                  <c:v>338750.63</c:v>
                </c:pt>
                <c:pt idx="3">
                  <c:v>350970.06</c:v>
                </c:pt>
                <c:pt idx="4">
                  <c:v>363091.78</c:v>
                </c:pt>
                <c:pt idx="5">
                  <c:v>375121.81</c:v>
                </c:pt>
                <c:pt idx="6">
                  <c:v>387068.75</c:v>
                </c:pt>
                <c:pt idx="7">
                  <c:v>398954.2200000002</c:v>
                </c:pt>
                <c:pt idx="8">
                  <c:v>410788.9700000002</c:v>
                </c:pt>
                <c:pt idx="9">
                  <c:v>422581.41000000021</c:v>
                </c:pt>
                <c:pt idx="10">
                  <c:v>434336.16</c:v>
                </c:pt>
                <c:pt idx="11">
                  <c:v>446057.7200000002</c:v>
                </c:pt>
                <c:pt idx="12">
                  <c:v>457751.06</c:v>
                </c:pt>
                <c:pt idx="13">
                  <c:v>469423.63</c:v>
                </c:pt>
                <c:pt idx="14">
                  <c:v>481079.9700000002</c:v>
                </c:pt>
                <c:pt idx="15">
                  <c:v>492722.33999999997</c:v>
                </c:pt>
                <c:pt idx="16">
                  <c:v>504353.03</c:v>
                </c:pt>
                <c:pt idx="17">
                  <c:v>515972.53</c:v>
                </c:pt>
                <c:pt idx="18">
                  <c:v>527582.18999999645</c:v>
                </c:pt>
                <c:pt idx="19">
                  <c:v>539182.81000000041</c:v>
                </c:pt>
                <c:pt idx="20">
                  <c:v>550777.56000000041</c:v>
                </c:pt>
                <c:pt idx="21">
                  <c:v>562401.75</c:v>
                </c:pt>
                <c:pt idx="22">
                  <c:v>574055.43999999936</c:v>
                </c:pt>
                <c:pt idx="23">
                  <c:v>585737.93999999936</c:v>
                </c:pt>
                <c:pt idx="24">
                  <c:v>597448.63</c:v>
                </c:pt>
                <c:pt idx="25">
                  <c:v>609185.06000000041</c:v>
                </c:pt>
                <c:pt idx="26">
                  <c:v>620946.56000000041</c:v>
                </c:pt>
                <c:pt idx="27">
                  <c:v>632730.31000000041</c:v>
                </c:pt>
                <c:pt idx="28">
                  <c:v>644535.68999999645</c:v>
                </c:pt>
                <c:pt idx="29">
                  <c:v>656358.38</c:v>
                </c:pt>
                <c:pt idx="30">
                  <c:v>668197.43999999936</c:v>
                </c:pt>
                <c:pt idx="31">
                  <c:v>680050.75</c:v>
                </c:pt>
                <c:pt idx="32">
                  <c:v>691916.88</c:v>
                </c:pt>
                <c:pt idx="33">
                  <c:v>703796.56</c:v>
                </c:pt>
                <c:pt idx="34">
                  <c:v>715690.56</c:v>
                </c:pt>
                <c:pt idx="35">
                  <c:v>727600.5</c:v>
                </c:pt>
                <c:pt idx="36">
                  <c:v>739525.68999999657</c:v>
                </c:pt>
                <c:pt idx="37">
                  <c:v>751467.13</c:v>
                </c:pt>
                <c:pt idx="38">
                  <c:v>763425.38</c:v>
                </c:pt>
                <c:pt idx="39">
                  <c:v>775401.06</c:v>
                </c:pt>
                <c:pt idx="40">
                  <c:v>787395.44000000041</c:v>
                </c:pt>
                <c:pt idx="41">
                  <c:v>799373.56</c:v>
                </c:pt>
                <c:pt idx="42">
                  <c:v>811338.38</c:v>
                </c:pt>
                <c:pt idx="43">
                  <c:v>823290.56</c:v>
                </c:pt>
                <c:pt idx="44">
                  <c:v>835231.44000000041</c:v>
                </c:pt>
                <c:pt idx="45">
                  <c:v>847160.75</c:v>
                </c:pt>
                <c:pt idx="46">
                  <c:v>859081.06</c:v>
                </c:pt>
                <c:pt idx="47">
                  <c:v>870992.31</c:v>
                </c:pt>
                <c:pt idx="48">
                  <c:v>882896.18999999657</c:v>
                </c:pt>
                <c:pt idx="49">
                  <c:v>894794</c:v>
                </c:pt>
                <c:pt idx="50">
                  <c:v>906684.68999999657</c:v>
                </c:pt>
                <c:pt idx="51">
                  <c:v>918571.5</c:v>
                </c:pt>
                <c:pt idx="52">
                  <c:v>930453.94000000041</c:v>
                </c:pt>
                <c:pt idx="53">
                  <c:v>942334.18999999657</c:v>
                </c:pt>
                <c:pt idx="54">
                  <c:v>954207.88</c:v>
                </c:pt>
                <c:pt idx="55">
                  <c:v>966078.88</c:v>
                </c:pt>
                <c:pt idx="56">
                  <c:v>977944</c:v>
                </c:pt>
                <c:pt idx="57">
                  <c:v>989806.38</c:v>
                </c:pt>
                <c:pt idx="58">
                  <c:v>1001665.2499999983</c:v>
                </c:pt>
                <c:pt idx="59">
                  <c:v>1013523.6299999983</c:v>
                </c:pt>
                <c:pt idx="60">
                  <c:v>1025380.06</c:v>
                </c:pt>
                <c:pt idx="61">
                  <c:v>1037204.7499999983</c:v>
                </c:pt>
                <c:pt idx="62">
                  <c:v>1048997.3800000008</c:v>
                </c:pt>
                <c:pt idx="63">
                  <c:v>1060755.3800000001</c:v>
                </c:pt>
                <c:pt idx="64">
                  <c:v>1072478.75</c:v>
                </c:pt>
                <c:pt idx="65">
                  <c:v>1084165.6300000008</c:v>
                </c:pt>
                <c:pt idx="66">
                  <c:v>1095814.8800000008</c:v>
                </c:pt>
                <c:pt idx="67">
                  <c:v>1107424.8800000001</c:v>
                </c:pt>
                <c:pt idx="68">
                  <c:v>1118996.8800000008</c:v>
                </c:pt>
                <c:pt idx="69">
                  <c:v>1130528.5</c:v>
                </c:pt>
                <c:pt idx="70">
                  <c:v>1142017.1300000008</c:v>
                </c:pt>
                <c:pt idx="71">
                  <c:v>1153464.1300000008</c:v>
                </c:pt>
                <c:pt idx="72">
                  <c:v>1164868.6300000008</c:v>
                </c:pt>
                <c:pt idx="73">
                  <c:v>1176227.5000000002</c:v>
                </c:pt>
                <c:pt idx="74">
                  <c:v>1187546</c:v>
                </c:pt>
                <c:pt idx="75">
                  <c:v>1198817.25</c:v>
                </c:pt>
                <c:pt idx="76">
                  <c:v>1210043.5</c:v>
                </c:pt>
                <c:pt idx="77">
                  <c:v>1221223</c:v>
                </c:pt>
                <c:pt idx="78">
                  <c:v>1232358.6300000001</c:v>
                </c:pt>
                <c:pt idx="79">
                  <c:v>1243445.25</c:v>
                </c:pt>
                <c:pt idx="80">
                  <c:v>1254484</c:v>
                </c:pt>
                <c:pt idx="81">
                  <c:v>1265475.1300000008</c:v>
                </c:pt>
                <c:pt idx="82">
                  <c:v>1276416.1300000001</c:v>
                </c:pt>
                <c:pt idx="83">
                  <c:v>1287303</c:v>
                </c:pt>
                <c:pt idx="84">
                  <c:v>1298136.8800000008</c:v>
                </c:pt>
                <c:pt idx="85">
                  <c:v>1308915.75</c:v>
                </c:pt>
                <c:pt idx="86">
                  <c:v>1319637.25</c:v>
                </c:pt>
                <c:pt idx="87">
                  <c:v>1330302.1300000001</c:v>
                </c:pt>
                <c:pt idx="88">
                  <c:v>1340908.5</c:v>
                </c:pt>
                <c:pt idx="89">
                  <c:v>1351457.8800000001</c:v>
                </c:pt>
                <c:pt idx="90">
                  <c:v>1361946</c:v>
                </c:pt>
                <c:pt idx="91">
                  <c:v>1372375.1300000001</c:v>
                </c:pt>
                <c:pt idx="92">
                  <c:v>1382744.8800000001</c:v>
                </c:pt>
                <c:pt idx="93">
                  <c:v>1393053.8800000001</c:v>
                </c:pt>
                <c:pt idx="94">
                  <c:v>1403301.8800000001</c:v>
                </c:pt>
                <c:pt idx="95">
                  <c:v>1413487.25</c:v>
                </c:pt>
                <c:pt idx="96">
                  <c:v>1423610.75</c:v>
                </c:pt>
                <c:pt idx="97">
                  <c:v>1433672.6300000001</c:v>
                </c:pt>
                <c:pt idx="98">
                  <c:v>1443672.75</c:v>
                </c:pt>
                <c:pt idx="99">
                  <c:v>1453610</c:v>
                </c:pt>
                <c:pt idx="100">
                  <c:v>1463489.8800000001</c:v>
                </c:pt>
              </c:numCache>
            </c:numRef>
          </c:val>
        </c:ser>
        <c:ser>
          <c:idx val="1"/>
          <c:order val="5"/>
          <c:tx>
            <c:strRef>
              <c:f>'Simulation results'!$A$86</c:f>
              <c:strCache>
                <c:ptCount val="1"/>
                <c:pt idx="0">
                  <c:v>Age 75+up</c:v>
                </c:pt>
              </c:strCache>
            </c:strRef>
          </c:tx>
          <c:spPr>
            <a:ln w="50800"/>
          </c:spPr>
          <c:marker>
            <c:symbol val="none"/>
          </c:marker>
          <c:cat>
            <c:numRef>
              <c:f>'Simulation results'!$B$1:$CX$1</c:f>
              <c:numCache>
                <c:formatCode>General</c:formatCode>
                <c:ptCount val="101"/>
                <c:pt idx="0">
                  <c:v>2000</c:v>
                </c:pt>
                <c:pt idx="1">
                  <c:v>2000.5</c:v>
                </c:pt>
                <c:pt idx="2">
                  <c:v>2001</c:v>
                </c:pt>
                <c:pt idx="3">
                  <c:v>2001.5</c:v>
                </c:pt>
                <c:pt idx="4">
                  <c:v>2002</c:v>
                </c:pt>
                <c:pt idx="5">
                  <c:v>2002.5</c:v>
                </c:pt>
                <c:pt idx="6">
                  <c:v>2003</c:v>
                </c:pt>
                <c:pt idx="7">
                  <c:v>2003.5</c:v>
                </c:pt>
                <c:pt idx="8">
                  <c:v>2004</c:v>
                </c:pt>
                <c:pt idx="9">
                  <c:v>2004.5</c:v>
                </c:pt>
                <c:pt idx="10">
                  <c:v>2005</c:v>
                </c:pt>
                <c:pt idx="11">
                  <c:v>2005.5</c:v>
                </c:pt>
                <c:pt idx="12">
                  <c:v>2006</c:v>
                </c:pt>
                <c:pt idx="13">
                  <c:v>2006.5</c:v>
                </c:pt>
                <c:pt idx="14">
                  <c:v>2007</c:v>
                </c:pt>
                <c:pt idx="15">
                  <c:v>2007.5</c:v>
                </c:pt>
                <c:pt idx="16">
                  <c:v>2008</c:v>
                </c:pt>
                <c:pt idx="17">
                  <c:v>2008.5</c:v>
                </c:pt>
                <c:pt idx="18">
                  <c:v>2009</c:v>
                </c:pt>
                <c:pt idx="19">
                  <c:v>2009.5</c:v>
                </c:pt>
                <c:pt idx="20">
                  <c:v>2010</c:v>
                </c:pt>
                <c:pt idx="21">
                  <c:v>2010.5</c:v>
                </c:pt>
                <c:pt idx="22">
                  <c:v>2011</c:v>
                </c:pt>
                <c:pt idx="23">
                  <c:v>2011.5</c:v>
                </c:pt>
                <c:pt idx="24">
                  <c:v>2012</c:v>
                </c:pt>
                <c:pt idx="25">
                  <c:v>2012.5</c:v>
                </c:pt>
                <c:pt idx="26">
                  <c:v>2013</c:v>
                </c:pt>
                <c:pt idx="27">
                  <c:v>2013.5</c:v>
                </c:pt>
                <c:pt idx="28">
                  <c:v>2014</c:v>
                </c:pt>
                <c:pt idx="29">
                  <c:v>2014.5</c:v>
                </c:pt>
                <c:pt idx="30">
                  <c:v>2015</c:v>
                </c:pt>
                <c:pt idx="31">
                  <c:v>2015.5</c:v>
                </c:pt>
                <c:pt idx="32">
                  <c:v>2016</c:v>
                </c:pt>
                <c:pt idx="33">
                  <c:v>2016.5</c:v>
                </c:pt>
                <c:pt idx="34">
                  <c:v>2017</c:v>
                </c:pt>
                <c:pt idx="35">
                  <c:v>2017.5</c:v>
                </c:pt>
                <c:pt idx="36">
                  <c:v>2018</c:v>
                </c:pt>
                <c:pt idx="37">
                  <c:v>2018.5</c:v>
                </c:pt>
                <c:pt idx="38">
                  <c:v>2019</c:v>
                </c:pt>
                <c:pt idx="39">
                  <c:v>2019.5</c:v>
                </c:pt>
                <c:pt idx="40">
                  <c:v>2020</c:v>
                </c:pt>
                <c:pt idx="41">
                  <c:v>2020.5</c:v>
                </c:pt>
                <c:pt idx="42">
                  <c:v>2021</c:v>
                </c:pt>
                <c:pt idx="43">
                  <c:v>2021.5</c:v>
                </c:pt>
                <c:pt idx="44">
                  <c:v>2022</c:v>
                </c:pt>
                <c:pt idx="45">
                  <c:v>2022.5</c:v>
                </c:pt>
                <c:pt idx="46">
                  <c:v>2023</c:v>
                </c:pt>
                <c:pt idx="47">
                  <c:v>2023.5</c:v>
                </c:pt>
                <c:pt idx="48">
                  <c:v>2024</c:v>
                </c:pt>
                <c:pt idx="49">
                  <c:v>2024.5</c:v>
                </c:pt>
                <c:pt idx="50">
                  <c:v>2025</c:v>
                </c:pt>
                <c:pt idx="51">
                  <c:v>2025.5</c:v>
                </c:pt>
                <c:pt idx="52">
                  <c:v>2026</c:v>
                </c:pt>
                <c:pt idx="53">
                  <c:v>2026.5</c:v>
                </c:pt>
                <c:pt idx="54">
                  <c:v>2027</c:v>
                </c:pt>
                <c:pt idx="55">
                  <c:v>2027.5</c:v>
                </c:pt>
                <c:pt idx="56">
                  <c:v>2028</c:v>
                </c:pt>
                <c:pt idx="57">
                  <c:v>2028.5</c:v>
                </c:pt>
                <c:pt idx="58">
                  <c:v>2029</c:v>
                </c:pt>
                <c:pt idx="59">
                  <c:v>2029.5</c:v>
                </c:pt>
                <c:pt idx="60">
                  <c:v>2030</c:v>
                </c:pt>
                <c:pt idx="61">
                  <c:v>2030.5</c:v>
                </c:pt>
                <c:pt idx="62">
                  <c:v>2031</c:v>
                </c:pt>
                <c:pt idx="63">
                  <c:v>2031.5</c:v>
                </c:pt>
                <c:pt idx="64">
                  <c:v>2032</c:v>
                </c:pt>
                <c:pt idx="65">
                  <c:v>2032.5</c:v>
                </c:pt>
                <c:pt idx="66">
                  <c:v>2033</c:v>
                </c:pt>
                <c:pt idx="67">
                  <c:v>2033.5</c:v>
                </c:pt>
                <c:pt idx="68">
                  <c:v>2034</c:v>
                </c:pt>
                <c:pt idx="69">
                  <c:v>2034.5</c:v>
                </c:pt>
                <c:pt idx="70">
                  <c:v>2035</c:v>
                </c:pt>
                <c:pt idx="71">
                  <c:v>2035.5</c:v>
                </c:pt>
                <c:pt idx="72">
                  <c:v>2036</c:v>
                </c:pt>
                <c:pt idx="73">
                  <c:v>2036.5</c:v>
                </c:pt>
                <c:pt idx="74">
                  <c:v>2037</c:v>
                </c:pt>
                <c:pt idx="75">
                  <c:v>2037.5</c:v>
                </c:pt>
                <c:pt idx="76">
                  <c:v>2038</c:v>
                </c:pt>
                <c:pt idx="77">
                  <c:v>2038.5</c:v>
                </c:pt>
                <c:pt idx="78">
                  <c:v>2039</c:v>
                </c:pt>
                <c:pt idx="79">
                  <c:v>2039.5</c:v>
                </c:pt>
                <c:pt idx="80">
                  <c:v>2040</c:v>
                </c:pt>
                <c:pt idx="81">
                  <c:v>2040.5</c:v>
                </c:pt>
                <c:pt idx="82">
                  <c:v>2041</c:v>
                </c:pt>
                <c:pt idx="83">
                  <c:v>2041.5</c:v>
                </c:pt>
                <c:pt idx="84">
                  <c:v>2042</c:v>
                </c:pt>
                <c:pt idx="85">
                  <c:v>2042.5</c:v>
                </c:pt>
                <c:pt idx="86">
                  <c:v>2043</c:v>
                </c:pt>
                <c:pt idx="87">
                  <c:v>2043.5</c:v>
                </c:pt>
                <c:pt idx="88">
                  <c:v>2044</c:v>
                </c:pt>
                <c:pt idx="89">
                  <c:v>2044.5</c:v>
                </c:pt>
                <c:pt idx="90">
                  <c:v>2045</c:v>
                </c:pt>
                <c:pt idx="91">
                  <c:v>2045.5</c:v>
                </c:pt>
                <c:pt idx="92">
                  <c:v>2046</c:v>
                </c:pt>
                <c:pt idx="93">
                  <c:v>2046.5</c:v>
                </c:pt>
                <c:pt idx="94">
                  <c:v>2047</c:v>
                </c:pt>
                <c:pt idx="95">
                  <c:v>2047.5</c:v>
                </c:pt>
                <c:pt idx="96">
                  <c:v>2048</c:v>
                </c:pt>
                <c:pt idx="97">
                  <c:v>2048.5</c:v>
                </c:pt>
                <c:pt idx="98">
                  <c:v>2049</c:v>
                </c:pt>
                <c:pt idx="99">
                  <c:v>2049.5</c:v>
                </c:pt>
                <c:pt idx="100">
                  <c:v>2050</c:v>
                </c:pt>
              </c:numCache>
            </c:numRef>
          </c:cat>
          <c:val>
            <c:numRef>
              <c:f>'Simulation results'!$B$86:$CX$86</c:f>
              <c:numCache>
                <c:formatCode>General</c:formatCode>
                <c:ptCount val="101"/>
                <c:pt idx="0">
                  <c:v>143038.94999999998</c:v>
                </c:pt>
                <c:pt idx="1">
                  <c:v>144259.41999999998</c:v>
                </c:pt>
                <c:pt idx="2">
                  <c:v>145796.29999999999</c:v>
                </c:pt>
                <c:pt idx="3">
                  <c:v>147632.87999999998</c:v>
                </c:pt>
                <c:pt idx="4">
                  <c:v>149750.94</c:v>
                </c:pt>
                <c:pt idx="5">
                  <c:v>152131.17000000001</c:v>
                </c:pt>
                <c:pt idx="6">
                  <c:v>154755.27000000011</c:v>
                </c:pt>
                <c:pt idx="7">
                  <c:v>157612.94999999998</c:v>
                </c:pt>
                <c:pt idx="8">
                  <c:v>160689.67000000001</c:v>
                </c:pt>
                <c:pt idx="9">
                  <c:v>163971.47</c:v>
                </c:pt>
                <c:pt idx="10">
                  <c:v>167444.29999999999</c:v>
                </c:pt>
                <c:pt idx="11">
                  <c:v>171096.3</c:v>
                </c:pt>
                <c:pt idx="12">
                  <c:v>174915.63</c:v>
                </c:pt>
                <c:pt idx="13">
                  <c:v>178893.02</c:v>
                </c:pt>
                <c:pt idx="14">
                  <c:v>183018.83</c:v>
                </c:pt>
                <c:pt idx="15">
                  <c:v>187283.91999999998</c:v>
                </c:pt>
                <c:pt idx="16">
                  <c:v>191679.52</c:v>
                </c:pt>
                <c:pt idx="17">
                  <c:v>196197.61000000004</c:v>
                </c:pt>
                <c:pt idx="18">
                  <c:v>200830.14</c:v>
                </c:pt>
                <c:pt idx="19">
                  <c:v>205570.41999999998</c:v>
                </c:pt>
                <c:pt idx="20">
                  <c:v>210412.87999999998</c:v>
                </c:pt>
                <c:pt idx="21">
                  <c:v>215422.8</c:v>
                </c:pt>
                <c:pt idx="22">
                  <c:v>220593.94</c:v>
                </c:pt>
                <c:pt idx="23">
                  <c:v>225920.44</c:v>
                </c:pt>
                <c:pt idx="24">
                  <c:v>231397.58</c:v>
                </c:pt>
                <c:pt idx="25">
                  <c:v>237019.86</c:v>
                </c:pt>
                <c:pt idx="26">
                  <c:v>242783.37999999998</c:v>
                </c:pt>
                <c:pt idx="27">
                  <c:v>248683.97</c:v>
                </c:pt>
                <c:pt idx="28">
                  <c:v>254717.73</c:v>
                </c:pt>
                <c:pt idx="29">
                  <c:v>260881.41</c:v>
                </c:pt>
                <c:pt idx="30">
                  <c:v>267172.0300000002</c:v>
                </c:pt>
                <c:pt idx="31">
                  <c:v>273586.31</c:v>
                </c:pt>
                <c:pt idx="32">
                  <c:v>280123.15999999986</c:v>
                </c:pt>
                <c:pt idx="33">
                  <c:v>286780.5900000002</c:v>
                </c:pt>
                <c:pt idx="34">
                  <c:v>293558.25</c:v>
                </c:pt>
                <c:pt idx="35">
                  <c:v>300454.19</c:v>
                </c:pt>
                <c:pt idx="36">
                  <c:v>307468.69</c:v>
                </c:pt>
                <c:pt idx="37">
                  <c:v>314600.81</c:v>
                </c:pt>
                <c:pt idx="38">
                  <c:v>321850.0900000002</c:v>
                </c:pt>
                <c:pt idx="39">
                  <c:v>329216.69</c:v>
                </c:pt>
                <c:pt idx="40">
                  <c:v>336700.25</c:v>
                </c:pt>
                <c:pt idx="41">
                  <c:v>344191.63</c:v>
                </c:pt>
                <c:pt idx="42">
                  <c:v>351690.66</c:v>
                </c:pt>
                <c:pt idx="43">
                  <c:v>359198.9700000002</c:v>
                </c:pt>
                <c:pt idx="44">
                  <c:v>366715.91000000021</c:v>
                </c:pt>
                <c:pt idx="45">
                  <c:v>374242.81</c:v>
                </c:pt>
                <c:pt idx="46">
                  <c:v>381779.83999999997</c:v>
                </c:pt>
                <c:pt idx="47">
                  <c:v>389327.91000000021</c:v>
                </c:pt>
                <c:pt idx="48">
                  <c:v>396888.13</c:v>
                </c:pt>
                <c:pt idx="49">
                  <c:v>404460.41000000021</c:v>
                </c:pt>
                <c:pt idx="50">
                  <c:v>412045.19</c:v>
                </c:pt>
                <c:pt idx="51">
                  <c:v>419645</c:v>
                </c:pt>
                <c:pt idx="52">
                  <c:v>427258.78</c:v>
                </c:pt>
                <c:pt idx="53">
                  <c:v>434887.53</c:v>
                </c:pt>
                <c:pt idx="54">
                  <c:v>442531</c:v>
                </c:pt>
                <c:pt idx="55">
                  <c:v>450189.4700000002</c:v>
                </c:pt>
                <c:pt idx="56">
                  <c:v>457863.06</c:v>
                </c:pt>
                <c:pt idx="57">
                  <c:v>465553.59</c:v>
                </c:pt>
                <c:pt idx="58">
                  <c:v>473260.16</c:v>
                </c:pt>
                <c:pt idx="59">
                  <c:v>480983.81</c:v>
                </c:pt>
                <c:pt idx="60">
                  <c:v>488725.63</c:v>
                </c:pt>
                <c:pt idx="61">
                  <c:v>496470.41000000021</c:v>
                </c:pt>
                <c:pt idx="62">
                  <c:v>504219.09</c:v>
                </c:pt>
                <c:pt idx="63">
                  <c:v>511969.63</c:v>
                </c:pt>
                <c:pt idx="64">
                  <c:v>519721.63</c:v>
                </c:pt>
                <c:pt idx="65">
                  <c:v>527474.63</c:v>
                </c:pt>
                <c:pt idx="66">
                  <c:v>535228.06000000041</c:v>
                </c:pt>
                <c:pt idx="67">
                  <c:v>542980.13</c:v>
                </c:pt>
                <c:pt idx="68">
                  <c:v>550731.25</c:v>
                </c:pt>
                <c:pt idx="69">
                  <c:v>558479.81000000041</c:v>
                </c:pt>
                <c:pt idx="70">
                  <c:v>566225.63</c:v>
                </c:pt>
                <c:pt idx="71">
                  <c:v>573967.38</c:v>
                </c:pt>
                <c:pt idx="72">
                  <c:v>581705.06000000041</c:v>
                </c:pt>
                <c:pt idx="73">
                  <c:v>589438.63</c:v>
                </c:pt>
                <c:pt idx="74">
                  <c:v>597166.43999999936</c:v>
                </c:pt>
                <c:pt idx="75">
                  <c:v>604889.13</c:v>
                </c:pt>
                <c:pt idx="76">
                  <c:v>612605.43999999936</c:v>
                </c:pt>
                <c:pt idx="77">
                  <c:v>620316</c:v>
                </c:pt>
                <c:pt idx="78">
                  <c:v>628020.06000000041</c:v>
                </c:pt>
                <c:pt idx="79">
                  <c:v>635716.06000000041</c:v>
                </c:pt>
                <c:pt idx="80">
                  <c:v>643404.63</c:v>
                </c:pt>
                <c:pt idx="81">
                  <c:v>651085.31000000041</c:v>
                </c:pt>
                <c:pt idx="82">
                  <c:v>658758.38</c:v>
                </c:pt>
                <c:pt idx="83">
                  <c:v>666421.18999999645</c:v>
                </c:pt>
                <c:pt idx="84">
                  <c:v>674072.56</c:v>
                </c:pt>
                <c:pt idx="85">
                  <c:v>681712.25</c:v>
                </c:pt>
                <c:pt idx="86">
                  <c:v>689339.5</c:v>
                </c:pt>
                <c:pt idx="87">
                  <c:v>696954.5</c:v>
                </c:pt>
                <c:pt idx="88">
                  <c:v>704554.68999999657</c:v>
                </c:pt>
                <c:pt idx="89">
                  <c:v>712141.25</c:v>
                </c:pt>
                <c:pt idx="90">
                  <c:v>719712.63</c:v>
                </c:pt>
                <c:pt idx="91">
                  <c:v>727268.81</c:v>
                </c:pt>
                <c:pt idx="92">
                  <c:v>734810</c:v>
                </c:pt>
                <c:pt idx="93">
                  <c:v>742334.25</c:v>
                </c:pt>
                <c:pt idx="94">
                  <c:v>749840.81</c:v>
                </c:pt>
                <c:pt idx="95">
                  <c:v>757331.25</c:v>
                </c:pt>
                <c:pt idx="96">
                  <c:v>764804</c:v>
                </c:pt>
                <c:pt idx="97">
                  <c:v>772257.94000000041</c:v>
                </c:pt>
                <c:pt idx="98">
                  <c:v>779693.13</c:v>
                </c:pt>
                <c:pt idx="99">
                  <c:v>787110.88</c:v>
                </c:pt>
                <c:pt idx="100">
                  <c:v>794511.06</c:v>
                </c:pt>
              </c:numCache>
            </c:numRef>
          </c:val>
        </c:ser>
        <c:marker val="1"/>
        <c:axId val="116705152"/>
        <c:axId val="116706688"/>
      </c:lineChart>
      <c:catAx>
        <c:axId val="116705152"/>
        <c:scaling>
          <c:orientation val="minMax"/>
        </c:scaling>
        <c:axPos val="b"/>
        <c:numFmt formatCode="General" sourceLinked="1"/>
        <c:tickLblPos val="nextTo"/>
        <c:crossAx val="116706688"/>
        <c:crosses val="autoZero"/>
        <c:auto val="1"/>
        <c:lblAlgn val="ctr"/>
        <c:lblOffset val="100"/>
        <c:tickLblSkip val="10"/>
      </c:catAx>
      <c:valAx>
        <c:axId val="116706688"/>
        <c:scaling>
          <c:orientation val="minMax"/>
          <c:min val="0"/>
        </c:scaling>
        <c:axPos val="l"/>
        <c:majorGridlines/>
        <c:numFmt formatCode="#,##0" sourceLinked="0"/>
        <c:tickLblPos val="nextTo"/>
        <c:crossAx val="116705152"/>
        <c:crosses val="autoZero"/>
        <c:crossBetween val="between"/>
      </c:valAx>
    </c:plotArea>
    <c:legend>
      <c:legendPos val="r"/>
      <c:layout>
        <c:manualLayout>
          <c:xMode val="edge"/>
          <c:yMode val="edge"/>
          <c:x val="0.78305754793564031"/>
          <c:y val="0.24271829244484983"/>
          <c:w val="0.17174610788428413"/>
          <c:h val="0.44844771263096245"/>
        </c:manualLayout>
      </c:layout>
    </c:legend>
    <c:plotVisOnly val="1"/>
    <c:dispBlanksAs val="gap"/>
  </c:chart>
  <c:txPr>
    <a:bodyPr/>
    <a:lstStyle/>
    <a:p>
      <a:pPr>
        <a:defRPr sz="1200">
          <a:solidFill>
            <a:schemeClr val="tx1">
              <a:lumMod val="65000"/>
              <a:lumOff val="35000"/>
            </a:schemeClr>
          </a:solidFill>
          <a:latin typeface="Arial" pitchFamily="34" charset="0"/>
          <a:cs typeface="Arial" pitchFamily="34" charset="0"/>
        </a:defRPr>
      </a:pPr>
      <a:endParaRPr lang="en-US"/>
    </a:p>
  </c:txPr>
  <c:externalData r:id="rId1"/>
</c:chartSpace>
</file>

<file path=ppt/diagrams/_rels/data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 Id="rId4" Type="http://schemas.openxmlformats.org/officeDocument/2006/relationships/image" Target="../media/image1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 Id="rId4"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1D24B6-7046-4F9C-AEAB-798A59BB9D7C}"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15D48E65-C14D-4FA7-9202-93C681593669}">
      <dgm:prSet phldrT="[Text]"/>
      <dgm:spPr/>
      <dgm:t>
        <a:bodyPr/>
        <a:lstStyle/>
        <a:p>
          <a:r>
            <a:rPr lang="en-US" dirty="0" smtClean="0"/>
            <a:t>1. The next 100 million</a:t>
          </a:r>
          <a:endParaRPr lang="en-US" dirty="0"/>
        </a:p>
      </dgm:t>
    </dgm:pt>
    <dgm:pt modelId="{1939ED58-88D7-4B68-BCFE-144BAB4DACC3}" type="parTrans" cxnId="{5D032A34-E0CE-45FA-B449-3106C6BDBB98}">
      <dgm:prSet/>
      <dgm:spPr/>
      <dgm:t>
        <a:bodyPr/>
        <a:lstStyle/>
        <a:p>
          <a:endParaRPr lang="en-US"/>
        </a:p>
      </dgm:t>
    </dgm:pt>
    <dgm:pt modelId="{3AD7AA88-31B9-4560-9E69-3D1060F17878}" type="sibTrans" cxnId="{5D032A34-E0CE-45FA-B449-3106C6BDBB98}">
      <dgm:prSet/>
      <dgm:spPr/>
      <dgm:t>
        <a:bodyPr/>
        <a:lstStyle/>
        <a:p>
          <a:endParaRPr lang="en-US"/>
        </a:p>
      </dgm:t>
    </dgm:pt>
    <dgm:pt modelId="{EB09FB24-0B8A-43D6-9612-701FBE40255B}">
      <dgm:prSet/>
      <dgm:spPr/>
      <dgm:t>
        <a:bodyPr/>
        <a:lstStyle/>
        <a:p>
          <a:r>
            <a:rPr lang="en-US" dirty="0" smtClean="0"/>
            <a:t>2. The graying of America</a:t>
          </a:r>
        </a:p>
      </dgm:t>
    </dgm:pt>
    <dgm:pt modelId="{59A30E38-A656-4261-B2C8-F760C2E5BAAD}" type="parTrans" cxnId="{98B85DFA-95B1-4E04-97CE-2D549974AE42}">
      <dgm:prSet/>
      <dgm:spPr/>
      <dgm:t>
        <a:bodyPr/>
        <a:lstStyle/>
        <a:p>
          <a:endParaRPr lang="en-US"/>
        </a:p>
      </dgm:t>
    </dgm:pt>
    <dgm:pt modelId="{15B8F3C6-4CD0-4E95-972F-28E583757A63}" type="sibTrans" cxnId="{98B85DFA-95B1-4E04-97CE-2D549974AE42}">
      <dgm:prSet/>
      <dgm:spPr/>
      <dgm:t>
        <a:bodyPr/>
        <a:lstStyle/>
        <a:p>
          <a:endParaRPr lang="en-US"/>
        </a:p>
      </dgm:t>
    </dgm:pt>
    <dgm:pt modelId="{4DE0AE7B-34BA-4C73-9802-7CA293D5D6F4}">
      <dgm:prSet/>
      <dgm:spPr>
        <a:solidFill>
          <a:schemeClr val="tx2">
            <a:lumMod val="75000"/>
          </a:schemeClr>
        </a:solidFill>
      </dgm:spPr>
      <dgm:t>
        <a:bodyPr/>
        <a:lstStyle/>
        <a:p>
          <a:r>
            <a:rPr lang="en-US" dirty="0" smtClean="0"/>
            <a:t>3. The browning of America</a:t>
          </a:r>
        </a:p>
      </dgm:t>
    </dgm:pt>
    <dgm:pt modelId="{D087F7D2-9621-4BA0-9CF9-30DC747A68A4}" type="parTrans" cxnId="{E20D52C3-15A1-4C01-ACB8-F7AFB85A4BD0}">
      <dgm:prSet/>
      <dgm:spPr/>
      <dgm:t>
        <a:bodyPr/>
        <a:lstStyle/>
        <a:p>
          <a:endParaRPr lang="en-US"/>
        </a:p>
      </dgm:t>
    </dgm:pt>
    <dgm:pt modelId="{35889324-04D1-45BF-A418-D398D96BA90F}" type="sibTrans" cxnId="{E20D52C3-15A1-4C01-ACB8-F7AFB85A4BD0}">
      <dgm:prSet/>
      <dgm:spPr/>
      <dgm:t>
        <a:bodyPr/>
        <a:lstStyle/>
        <a:p>
          <a:endParaRPr lang="en-US"/>
        </a:p>
      </dgm:t>
    </dgm:pt>
    <dgm:pt modelId="{8EC623D1-319D-4A0B-A40C-CA4FC73488D8}">
      <dgm:prSet/>
      <dgm:spPr>
        <a:solidFill>
          <a:schemeClr val="tx2">
            <a:lumMod val="75000"/>
          </a:schemeClr>
        </a:solidFill>
      </dgm:spPr>
      <dgm:t>
        <a:bodyPr/>
        <a:lstStyle/>
        <a:p>
          <a:r>
            <a:rPr lang="en-US" dirty="0" smtClean="0"/>
            <a:t>4. The changing American workforce</a:t>
          </a:r>
        </a:p>
      </dgm:t>
    </dgm:pt>
    <dgm:pt modelId="{1C68533A-5866-4E75-B494-BAC06DD63F2F}" type="parTrans" cxnId="{C1D0E954-A34F-4456-8358-B4C70ED8601D}">
      <dgm:prSet/>
      <dgm:spPr/>
      <dgm:t>
        <a:bodyPr/>
        <a:lstStyle/>
        <a:p>
          <a:endParaRPr lang="en-US"/>
        </a:p>
      </dgm:t>
    </dgm:pt>
    <dgm:pt modelId="{B2628047-B70B-4A76-802A-7789D394865A}" type="sibTrans" cxnId="{C1D0E954-A34F-4456-8358-B4C70ED8601D}">
      <dgm:prSet/>
      <dgm:spPr/>
      <dgm:t>
        <a:bodyPr/>
        <a:lstStyle/>
        <a:p>
          <a:endParaRPr lang="en-US"/>
        </a:p>
      </dgm:t>
    </dgm:pt>
    <dgm:pt modelId="{4D306CAB-451A-4A03-AFC7-E938F6E8495F}">
      <dgm:prSet/>
      <dgm:spPr>
        <a:solidFill>
          <a:schemeClr val="tx2">
            <a:lumMod val="60000"/>
            <a:lumOff val="40000"/>
          </a:schemeClr>
        </a:solidFill>
      </dgm:spPr>
      <dgm:t>
        <a:bodyPr/>
        <a:lstStyle/>
        <a:p>
          <a:r>
            <a:rPr lang="en-US" dirty="0" smtClean="0"/>
            <a:t>5. The blurring of city and suburb</a:t>
          </a:r>
        </a:p>
      </dgm:t>
    </dgm:pt>
    <dgm:pt modelId="{3DD2512C-A36E-4932-9A64-164AD003E322}" type="parTrans" cxnId="{9E70A136-887E-48E5-ABAC-CB6D59502331}">
      <dgm:prSet/>
      <dgm:spPr/>
      <dgm:t>
        <a:bodyPr/>
        <a:lstStyle/>
        <a:p>
          <a:endParaRPr lang="en-US"/>
        </a:p>
      </dgm:t>
    </dgm:pt>
    <dgm:pt modelId="{60C99CE4-A69B-4E3B-9DE5-B4A3CD875CD7}" type="sibTrans" cxnId="{9E70A136-887E-48E5-ABAC-CB6D59502331}">
      <dgm:prSet/>
      <dgm:spPr/>
      <dgm:t>
        <a:bodyPr/>
        <a:lstStyle/>
        <a:p>
          <a:endParaRPr lang="en-US"/>
        </a:p>
      </dgm:t>
    </dgm:pt>
    <dgm:pt modelId="{756EB44F-6E60-4020-A7D9-567092462E71}">
      <dgm:prSet/>
      <dgm:spPr>
        <a:solidFill>
          <a:schemeClr val="tx2">
            <a:lumMod val="60000"/>
            <a:lumOff val="40000"/>
          </a:schemeClr>
        </a:solidFill>
      </dgm:spPr>
      <dgm:t>
        <a:bodyPr/>
        <a:lstStyle/>
        <a:p>
          <a:r>
            <a:rPr lang="en-US" dirty="0" smtClean="0"/>
            <a:t>6. Slow growth in households</a:t>
          </a:r>
        </a:p>
      </dgm:t>
    </dgm:pt>
    <dgm:pt modelId="{959CF075-355A-4F5D-8AFE-B315BCF0AA04}" type="parTrans" cxnId="{1271F145-1101-400D-8DA8-629A03DC1F5E}">
      <dgm:prSet/>
      <dgm:spPr/>
      <dgm:t>
        <a:bodyPr/>
        <a:lstStyle/>
        <a:p>
          <a:endParaRPr lang="en-US"/>
        </a:p>
      </dgm:t>
    </dgm:pt>
    <dgm:pt modelId="{E870AE38-782D-4E44-B489-51EEC14D5B87}" type="sibTrans" cxnId="{1271F145-1101-400D-8DA8-629A03DC1F5E}">
      <dgm:prSet/>
      <dgm:spPr/>
      <dgm:t>
        <a:bodyPr/>
        <a:lstStyle/>
        <a:p>
          <a:endParaRPr lang="en-US"/>
        </a:p>
      </dgm:t>
    </dgm:pt>
    <dgm:pt modelId="{8AB4E62A-FB1F-4645-A2E8-38D028C47990}">
      <dgm:prSet/>
      <dgm:spPr>
        <a:solidFill>
          <a:schemeClr val="tx2">
            <a:lumMod val="40000"/>
            <a:lumOff val="60000"/>
          </a:schemeClr>
        </a:solidFill>
      </dgm:spPr>
      <dgm:t>
        <a:bodyPr/>
        <a:lstStyle/>
        <a:p>
          <a:r>
            <a:rPr lang="en-US" dirty="0" smtClean="0"/>
            <a:t>7. The Generation C</a:t>
          </a:r>
        </a:p>
      </dgm:t>
    </dgm:pt>
    <dgm:pt modelId="{5D1F5061-11AD-4615-8519-7299ADA28791}" type="parTrans" cxnId="{027E88C6-1D05-49D9-91A3-A93B0DDA85EC}">
      <dgm:prSet/>
      <dgm:spPr/>
      <dgm:t>
        <a:bodyPr/>
        <a:lstStyle/>
        <a:p>
          <a:endParaRPr lang="en-US"/>
        </a:p>
      </dgm:t>
    </dgm:pt>
    <dgm:pt modelId="{C63E42C6-139E-4070-8008-5F2476A05F74}" type="sibTrans" cxnId="{027E88C6-1D05-49D9-91A3-A93B0DDA85EC}">
      <dgm:prSet/>
      <dgm:spPr/>
      <dgm:t>
        <a:bodyPr/>
        <a:lstStyle/>
        <a:p>
          <a:endParaRPr lang="en-US"/>
        </a:p>
      </dgm:t>
    </dgm:pt>
    <dgm:pt modelId="{D6BB68D3-6137-4C84-B28C-C4D14E6AEE6C}">
      <dgm:prSet/>
      <dgm:spPr>
        <a:solidFill>
          <a:schemeClr val="tx2">
            <a:lumMod val="40000"/>
            <a:lumOff val="60000"/>
          </a:schemeClr>
        </a:solidFill>
      </dgm:spPr>
      <dgm:t>
        <a:bodyPr/>
        <a:lstStyle/>
        <a:p>
          <a:r>
            <a:rPr lang="en-US" dirty="0" smtClean="0"/>
            <a:t>8. The salience of environmental concerns</a:t>
          </a:r>
        </a:p>
      </dgm:t>
    </dgm:pt>
    <dgm:pt modelId="{B5A258A1-172E-4DCD-8C56-DB535E5EC59A}" type="parTrans" cxnId="{EAA6854D-8EEE-4818-9BDA-4D9421F78E61}">
      <dgm:prSet/>
      <dgm:spPr/>
      <dgm:t>
        <a:bodyPr/>
        <a:lstStyle/>
        <a:p>
          <a:endParaRPr lang="en-US"/>
        </a:p>
      </dgm:t>
    </dgm:pt>
    <dgm:pt modelId="{43CCA9CB-614A-489D-9909-44F4697BDC7E}" type="sibTrans" cxnId="{EAA6854D-8EEE-4818-9BDA-4D9421F78E61}">
      <dgm:prSet/>
      <dgm:spPr/>
      <dgm:t>
        <a:bodyPr/>
        <a:lstStyle/>
        <a:p>
          <a:endParaRPr lang="en-US"/>
        </a:p>
      </dgm:t>
    </dgm:pt>
    <dgm:pt modelId="{11EAF5B9-4371-411E-AC83-FC8D548EF853}" type="pres">
      <dgm:prSet presAssocID="{DB1D24B6-7046-4F9C-AEAB-798A59BB9D7C}" presName="linear" presStyleCnt="0">
        <dgm:presLayoutVars>
          <dgm:animLvl val="lvl"/>
          <dgm:resizeHandles val="exact"/>
        </dgm:presLayoutVars>
      </dgm:prSet>
      <dgm:spPr/>
      <dgm:t>
        <a:bodyPr/>
        <a:lstStyle/>
        <a:p>
          <a:endParaRPr lang="en-US"/>
        </a:p>
      </dgm:t>
    </dgm:pt>
    <dgm:pt modelId="{1EF695CB-35D4-41D3-BA79-74310E63AE82}" type="pres">
      <dgm:prSet presAssocID="{15D48E65-C14D-4FA7-9202-93C681593669}" presName="parentText" presStyleLbl="node1" presStyleIdx="0" presStyleCnt="8">
        <dgm:presLayoutVars>
          <dgm:chMax val="0"/>
          <dgm:bulletEnabled val="1"/>
        </dgm:presLayoutVars>
      </dgm:prSet>
      <dgm:spPr/>
      <dgm:t>
        <a:bodyPr/>
        <a:lstStyle/>
        <a:p>
          <a:endParaRPr lang="en-US"/>
        </a:p>
      </dgm:t>
    </dgm:pt>
    <dgm:pt modelId="{4BFC068D-2A03-42E7-A9F1-AF50D85019AA}" type="pres">
      <dgm:prSet presAssocID="{3AD7AA88-31B9-4560-9E69-3D1060F17878}" presName="spacer" presStyleCnt="0"/>
      <dgm:spPr/>
      <dgm:t>
        <a:bodyPr/>
        <a:lstStyle/>
        <a:p>
          <a:endParaRPr lang="en-US"/>
        </a:p>
      </dgm:t>
    </dgm:pt>
    <dgm:pt modelId="{E6395D63-AD62-41C3-95E8-4882660C3D36}" type="pres">
      <dgm:prSet presAssocID="{EB09FB24-0B8A-43D6-9612-701FBE40255B}" presName="parentText" presStyleLbl="node1" presStyleIdx="1" presStyleCnt="8">
        <dgm:presLayoutVars>
          <dgm:chMax val="0"/>
          <dgm:bulletEnabled val="1"/>
        </dgm:presLayoutVars>
      </dgm:prSet>
      <dgm:spPr/>
      <dgm:t>
        <a:bodyPr/>
        <a:lstStyle/>
        <a:p>
          <a:endParaRPr lang="en-US"/>
        </a:p>
      </dgm:t>
    </dgm:pt>
    <dgm:pt modelId="{755E56D2-A573-46D5-86FD-498D13F7315A}" type="pres">
      <dgm:prSet presAssocID="{15B8F3C6-4CD0-4E95-972F-28E583757A63}" presName="spacer" presStyleCnt="0"/>
      <dgm:spPr/>
      <dgm:t>
        <a:bodyPr/>
        <a:lstStyle/>
        <a:p>
          <a:endParaRPr lang="en-US"/>
        </a:p>
      </dgm:t>
    </dgm:pt>
    <dgm:pt modelId="{8CA61022-1A3F-4C67-8C69-B32D181B77BB}" type="pres">
      <dgm:prSet presAssocID="{4DE0AE7B-34BA-4C73-9802-7CA293D5D6F4}" presName="parentText" presStyleLbl="node1" presStyleIdx="2" presStyleCnt="8">
        <dgm:presLayoutVars>
          <dgm:chMax val="0"/>
          <dgm:bulletEnabled val="1"/>
        </dgm:presLayoutVars>
      </dgm:prSet>
      <dgm:spPr/>
      <dgm:t>
        <a:bodyPr/>
        <a:lstStyle/>
        <a:p>
          <a:endParaRPr lang="en-US"/>
        </a:p>
      </dgm:t>
    </dgm:pt>
    <dgm:pt modelId="{3E731CA1-2B2D-426E-9EA3-9644CE38A3FA}" type="pres">
      <dgm:prSet presAssocID="{35889324-04D1-45BF-A418-D398D96BA90F}" presName="spacer" presStyleCnt="0"/>
      <dgm:spPr/>
      <dgm:t>
        <a:bodyPr/>
        <a:lstStyle/>
        <a:p>
          <a:endParaRPr lang="en-US"/>
        </a:p>
      </dgm:t>
    </dgm:pt>
    <dgm:pt modelId="{361C0306-D267-48C7-90B3-6DECCC64D483}" type="pres">
      <dgm:prSet presAssocID="{8EC623D1-319D-4A0B-A40C-CA4FC73488D8}" presName="parentText" presStyleLbl="node1" presStyleIdx="3" presStyleCnt="8">
        <dgm:presLayoutVars>
          <dgm:chMax val="0"/>
          <dgm:bulletEnabled val="1"/>
        </dgm:presLayoutVars>
      </dgm:prSet>
      <dgm:spPr/>
      <dgm:t>
        <a:bodyPr/>
        <a:lstStyle/>
        <a:p>
          <a:endParaRPr lang="en-US"/>
        </a:p>
      </dgm:t>
    </dgm:pt>
    <dgm:pt modelId="{3F2F0D64-8ABD-4EB5-834E-A4AA79D40378}" type="pres">
      <dgm:prSet presAssocID="{B2628047-B70B-4A76-802A-7789D394865A}" presName="spacer" presStyleCnt="0"/>
      <dgm:spPr/>
      <dgm:t>
        <a:bodyPr/>
        <a:lstStyle/>
        <a:p>
          <a:endParaRPr lang="en-US"/>
        </a:p>
      </dgm:t>
    </dgm:pt>
    <dgm:pt modelId="{AAC669C8-A488-44B4-AB9E-15BA18805B08}" type="pres">
      <dgm:prSet presAssocID="{4D306CAB-451A-4A03-AFC7-E938F6E8495F}" presName="parentText" presStyleLbl="node1" presStyleIdx="4" presStyleCnt="8" custLinFactNeighborY="-11449">
        <dgm:presLayoutVars>
          <dgm:chMax val="0"/>
          <dgm:bulletEnabled val="1"/>
        </dgm:presLayoutVars>
      </dgm:prSet>
      <dgm:spPr/>
      <dgm:t>
        <a:bodyPr/>
        <a:lstStyle/>
        <a:p>
          <a:endParaRPr lang="en-US"/>
        </a:p>
      </dgm:t>
    </dgm:pt>
    <dgm:pt modelId="{801FBE70-1BE0-4D24-A001-1AB8E45041D3}" type="pres">
      <dgm:prSet presAssocID="{60C99CE4-A69B-4E3B-9DE5-B4A3CD875CD7}" presName="spacer" presStyleCnt="0"/>
      <dgm:spPr/>
      <dgm:t>
        <a:bodyPr/>
        <a:lstStyle/>
        <a:p>
          <a:endParaRPr lang="en-US"/>
        </a:p>
      </dgm:t>
    </dgm:pt>
    <dgm:pt modelId="{25BCBBFD-F638-42F4-8A6E-786A23AE299C}" type="pres">
      <dgm:prSet presAssocID="{756EB44F-6E60-4020-A7D9-567092462E71}" presName="parentText" presStyleLbl="node1" presStyleIdx="5" presStyleCnt="8">
        <dgm:presLayoutVars>
          <dgm:chMax val="0"/>
          <dgm:bulletEnabled val="1"/>
        </dgm:presLayoutVars>
      </dgm:prSet>
      <dgm:spPr/>
      <dgm:t>
        <a:bodyPr/>
        <a:lstStyle/>
        <a:p>
          <a:endParaRPr lang="en-US"/>
        </a:p>
      </dgm:t>
    </dgm:pt>
    <dgm:pt modelId="{759EEDA4-3360-4AFE-9A3D-8A0964444992}" type="pres">
      <dgm:prSet presAssocID="{E870AE38-782D-4E44-B489-51EEC14D5B87}" presName="spacer" presStyleCnt="0"/>
      <dgm:spPr/>
      <dgm:t>
        <a:bodyPr/>
        <a:lstStyle/>
        <a:p>
          <a:endParaRPr lang="en-US"/>
        </a:p>
      </dgm:t>
    </dgm:pt>
    <dgm:pt modelId="{A22C4234-C5A7-46C7-A96E-06CD93A92137}" type="pres">
      <dgm:prSet presAssocID="{8AB4E62A-FB1F-4645-A2E8-38D028C47990}" presName="parentText" presStyleLbl="node1" presStyleIdx="6" presStyleCnt="8">
        <dgm:presLayoutVars>
          <dgm:chMax val="0"/>
          <dgm:bulletEnabled val="1"/>
        </dgm:presLayoutVars>
      </dgm:prSet>
      <dgm:spPr/>
      <dgm:t>
        <a:bodyPr/>
        <a:lstStyle/>
        <a:p>
          <a:endParaRPr lang="en-US"/>
        </a:p>
      </dgm:t>
    </dgm:pt>
    <dgm:pt modelId="{06881ABB-5BD5-47E4-A6BB-3AAE92E4EA49}" type="pres">
      <dgm:prSet presAssocID="{C63E42C6-139E-4070-8008-5F2476A05F74}" presName="spacer" presStyleCnt="0"/>
      <dgm:spPr/>
      <dgm:t>
        <a:bodyPr/>
        <a:lstStyle/>
        <a:p>
          <a:endParaRPr lang="en-US"/>
        </a:p>
      </dgm:t>
    </dgm:pt>
    <dgm:pt modelId="{A4006A08-9410-482A-8B67-BDC9A4A253A4}" type="pres">
      <dgm:prSet presAssocID="{D6BB68D3-6137-4C84-B28C-C4D14E6AEE6C}" presName="parentText" presStyleLbl="node1" presStyleIdx="7" presStyleCnt="8">
        <dgm:presLayoutVars>
          <dgm:chMax val="0"/>
          <dgm:bulletEnabled val="1"/>
        </dgm:presLayoutVars>
      </dgm:prSet>
      <dgm:spPr/>
      <dgm:t>
        <a:bodyPr/>
        <a:lstStyle/>
        <a:p>
          <a:endParaRPr lang="en-US"/>
        </a:p>
      </dgm:t>
    </dgm:pt>
  </dgm:ptLst>
  <dgm:cxnLst>
    <dgm:cxn modelId="{89D2B014-B86D-4260-A4A3-3629528FB7A0}" type="presOf" srcId="{DB1D24B6-7046-4F9C-AEAB-798A59BB9D7C}" destId="{11EAF5B9-4371-411E-AC83-FC8D548EF853}" srcOrd="0" destOrd="0" presId="urn:microsoft.com/office/officeart/2005/8/layout/vList2"/>
    <dgm:cxn modelId="{027E88C6-1D05-49D9-91A3-A93B0DDA85EC}" srcId="{DB1D24B6-7046-4F9C-AEAB-798A59BB9D7C}" destId="{8AB4E62A-FB1F-4645-A2E8-38D028C47990}" srcOrd="6" destOrd="0" parTransId="{5D1F5061-11AD-4615-8519-7299ADA28791}" sibTransId="{C63E42C6-139E-4070-8008-5F2476A05F74}"/>
    <dgm:cxn modelId="{1271F145-1101-400D-8DA8-629A03DC1F5E}" srcId="{DB1D24B6-7046-4F9C-AEAB-798A59BB9D7C}" destId="{756EB44F-6E60-4020-A7D9-567092462E71}" srcOrd="5" destOrd="0" parTransId="{959CF075-355A-4F5D-8AFE-B315BCF0AA04}" sibTransId="{E870AE38-782D-4E44-B489-51EEC14D5B87}"/>
    <dgm:cxn modelId="{5D032A34-E0CE-45FA-B449-3106C6BDBB98}" srcId="{DB1D24B6-7046-4F9C-AEAB-798A59BB9D7C}" destId="{15D48E65-C14D-4FA7-9202-93C681593669}" srcOrd="0" destOrd="0" parTransId="{1939ED58-88D7-4B68-BCFE-144BAB4DACC3}" sibTransId="{3AD7AA88-31B9-4560-9E69-3D1060F17878}"/>
    <dgm:cxn modelId="{68309223-2C46-43FA-BA2C-6AC8B59FD1F5}" type="presOf" srcId="{756EB44F-6E60-4020-A7D9-567092462E71}" destId="{25BCBBFD-F638-42F4-8A6E-786A23AE299C}" srcOrd="0" destOrd="0" presId="urn:microsoft.com/office/officeart/2005/8/layout/vList2"/>
    <dgm:cxn modelId="{15B0E950-8922-474B-9043-D836C421CD6C}" type="presOf" srcId="{8AB4E62A-FB1F-4645-A2E8-38D028C47990}" destId="{A22C4234-C5A7-46C7-A96E-06CD93A92137}" srcOrd="0" destOrd="0" presId="urn:microsoft.com/office/officeart/2005/8/layout/vList2"/>
    <dgm:cxn modelId="{9E70A136-887E-48E5-ABAC-CB6D59502331}" srcId="{DB1D24B6-7046-4F9C-AEAB-798A59BB9D7C}" destId="{4D306CAB-451A-4A03-AFC7-E938F6E8495F}" srcOrd="4" destOrd="0" parTransId="{3DD2512C-A36E-4932-9A64-164AD003E322}" sibTransId="{60C99CE4-A69B-4E3B-9DE5-B4A3CD875CD7}"/>
    <dgm:cxn modelId="{0A885D58-26C6-462A-827E-17E10E8BDABB}" type="presOf" srcId="{15D48E65-C14D-4FA7-9202-93C681593669}" destId="{1EF695CB-35D4-41D3-BA79-74310E63AE82}" srcOrd="0" destOrd="0" presId="urn:microsoft.com/office/officeart/2005/8/layout/vList2"/>
    <dgm:cxn modelId="{4649E15B-7F5B-4CC5-A4FD-45A3BCD38E1C}" type="presOf" srcId="{4DE0AE7B-34BA-4C73-9802-7CA293D5D6F4}" destId="{8CA61022-1A3F-4C67-8C69-B32D181B77BB}" srcOrd="0" destOrd="0" presId="urn:microsoft.com/office/officeart/2005/8/layout/vList2"/>
    <dgm:cxn modelId="{C1D0E954-A34F-4456-8358-B4C70ED8601D}" srcId="{DB1D24B6-7046-4F9C-AEAB-798A59BB9D7C}" destId="{8EC623D1-319D-4A0B-A40C-CA4FC73488D8}" srcOrd="3" destOrd="0" parTransId="{1C68533A-5866-4E75-B494-BAC06DD63F2F}" sibTransId="{B2628047-B70B-4A76-802A-7789D394865A}"/>
    <dgm:cxn modelId="{EAA6854D-8EEE-4818-9BDA-4D9421F78E61}" srcId="{DB1D24B6-7046-4F9C-AEAB-798A59BB9D7C}" destId="{D6BB68D3-6137-4C84-B28C-C4D14E6AEE6C}" srcOrd="7" destOrd="0" parTransId="{B5A258A1-172E-4DCD-8C56-DB535E5EC59A}" sibTransId="{43CCA9CB-614A-489D-9909-44F4697BDC7E}"/>
    <dgm:cxn modelId="{E20D52C3-15A1-4C01-ACB8-F7AFB85A4BD0}" srcId="{DB1D24B6-7046-4F9C-AEAB-798A59BB9D7C}" destId="{4DE0AE7B-34BA-4C73-9802-7CA293D5D6F4}" srcOrd="2" destOrd="0" parTransId="{D087F7D2-9621-4BA0-9CF9-30DC747A68A4}" sibTransId="{35889324-04D1-45BF-A418-D398D96BA90F}"/>
    <dgm:cxn modelId="{9EE80DA9-E85E-4DBB-BD0D-A846137377E1}" type="presOf" srcId="{D6BB68D3-6137-4C84-B28C-C4D14E6AEE6C}" destId="{A4006A08-9410-482A-8B67-BDC9A4A253A4}" srcOrd="0" destOrd="0" presId="urn:microsoft.com/office/officeart/2005/8/layout/vList2"/>
    <dgm:cxn modelId="{3633E9E2-9B99-4E01-9D61-C3CC6794F5E1}" type="presOf" srcId="{EB09FB24-0B8A-43D6-9612-701FBE40255B}" destId="{E6395D63-AD62-41C3-95E8-4882660C3D36}" srcOrd="0" destOrd="0" presId="urn:microsoft.com/office/officeart/2005/8/layout/vList2"/>
    <dgm:cxn modelId="{98B85DFA-95B1-4E04-97CE-2D549974AE42}" srcId="{DB1D24B6-7046-4F9C-AEAB-798A59BB9D7C}" destId="{EB09FB24-0B8A-43D6-9612-701FBE40255B}" srcOrd="1" destOrd="0" parTransId="{59A30E38-A656-4261-B2C8-F760C2E5BAAD}" sibTransId="{15B8F3C6-4CD0-4E95-972F-28E583757A63}"/>
    <dgm:cxn modelId="{56D2C557-20AF-46E1-AE08-6B595AE4ED47}" type="presOf" srcId="{8EC623D1-319D-4A0B-A40C-CA4FC73488D8}" destId="{361C0306-D267-48C7-90B3-6DECCC64D483}" srcOrd="0" destOrd="0" presId="urn:microsoft.com/office/officeart/2005/8/layout/vList2"/>
    <dgm:cxn modelId="{33F82626-1313-47A1-B4E4-2C7CAD0ED434}" type="presOf" srcId="{4D306CAB-451A-4A03-AFC7-E938F6E8495F}" destId="{AAC669C8-A488-44B4-AB9E-15BA18805B08}" srcOrd="0" destOrd="0" presId="urn:microsoft.com/office/officeart/2005/8/layout/vList2"/>
    <dgm:cxn modelId="{93339AE5-EA38-47BA-B0FF-6BF2F4CD66DC}" type="presParOf" srcId="{11EAF5B9-4371-411E-AC83-FC8D548EF853}" destId="{1EF695CB-35D4-41D3-BA79-74310E63AE82}" srcOrd="0" destOrd="0" presId="urn:microsoft.com/office/officeart/2005/8/layout/vList2"/>
    <dgm:cxn modelId="{CD9CD2FE-70ED-4E78-BFB2-664B9FA845A5}" type="presParOf" srcId="{11EAF5B9-4371-411E-AC83-FC8D548EF853}" destId="{4BFC068D-2A03-42E7-A9F1-AF50D85019AA}" srcOrd="1" destOrd="0" presId="urn:microsoft.com/office/officeart/2005/8/layout/vList2"/>
    <dgm:cxn modelId="{0B517C50-9DDB-4ECD-96D8-96701657385E}" type="presParOf" srcId="{11EAF5B9-4371-411E-AC83-FC8D548EF853}" destId="{E6395D63-AD62-41C3-95E8-4882660C3D36}" srcOrd="2" destOrd="0" presId="urn:microsoft.com/office/officeart/2005/8/layout/vList2"/>
    <dgm:cxn modelId="{B6CF8EF9-90A0-4BD0-B3EF-287A6077442D}" type="presParOf" srcId="{11EAF5B9-4371-411E-AC83-FC8D548EF853}" destId="{755E56D2-A573-46D5-86FD-498D13F7315A}" srcOrd="3" destOrd="0" presId="urn:microsoft.com/office/officeart/2005/8/layout/vList2"/>
    <dgm:cxn modelId="{91185DB3-99D7-4C31-B350-C417006E6D63}" type="presParOf" srcId="{11EAF5B9-4371-411E-AC83-FC8D548EF853}" destId="{8CA61022-1A3F-4C67-8C69-B32D181B77BB}" srcOrd="4" destOrd="0" presId="urn:microsoft.com/office/officeart/2005/8/layout/vList2"/>
    <dgm:cxn modelId="{B4F73429-66A4-4C36-9889-DBE7412A1550}" type="presParOf" srcId="{11EAF5B9-4371-411E-AC83-FC8D548EF853}" destId="{3E731CA1-2B2D-426E-9EA3-9644CE38A3FA}" srcOrd="5" destOrd="0" presId="urn:microsoft.com/office/officeart/2005/8/layout/vList2"/>
    <dgm:cxn modelId="{D5828597-C71F-441F-B3F1-1A0A7F824AD8}" type="presParOf" srcId="{11EAF5B9-4371-411E-AC83-FC8D548EF853}" destId="{361C0306-D267-48C7-90B3-6DECCC64D483}" srcOrd="6" destOrd="0" presId="urn:microsoft.com/office/officeart/2005/8/layout/vList2"/>
    <dgm:cxn modelId="{8EE5054F-BA09-4C6B-BD67-D096D282886C}" type="presParOf" srcId="{11EAF5B9-4371-411E-AC83-FC8D548EF853}" destId="{3F2F0D64-8ABD-4EB5-834E-A4AA79D40378}" srcOrd="7" destOrd="0" presId="urn:microsoft.com/office/officeart/2005/8/layout/vList2"/>
    <dgm:cxn modelId="{D1C6B795-A893-4F69-BBFA-674C237C0A7A}" type="presParOf" srcId="{11EAF5B9-4371-411E-AC83-FC8D548EF853}" destId="{AAC669C8-A488-44B4-AB9E-15BA18805B08}" srcOrd="8" destOrd="0" presId="urn:microsoft.com/office/officeart/2005/8/layout/vList2"/>
    <dgm:cxn modelId="{DD7E22E1-196D-4F6C-AF11-29DCC9E1809F}" type="presParOf" srcId="{11EAF5B9-4371-411E-AC83-FC8D548EF853}" destId="{801FBE70-1BE0-4D24-A001-1AB8E45041D3}" srcOrd="9" destOrd="0" presId="urn:microsoft.com/office/officeart/2005/8/layout/vList2"/>
    <dgm:cxn modelId="{B924CE0A-968A-4273-A1DB-53676171CDF1}" type="presParOf" srcId="{11EAF5B9-4371-411E-AC83-FC8D548EF853}" destId="{25BCBBFD-F638-42F4-8A6E-786A23AE299C}" srcOrd="10" destOrd="0" presId="urn:microsoft.com/office/officeart/2005/8/layout/vList2"/>
    <dgm:cxn modelId="{688B821B-12CD-49CF-9B92-1932C55C26C3}" type="presParOf" srcId="{11EAF5B9-4371-411E-AC83-FC8D548EF853}" destId="{759EEDA4-3360-4AFE-9A3D-8A0964444992}" srcOrd="11" destOrd="0" presId="urn:microsoft.com/office/officeart/2005/8/layout/vList2"/>
    <dgm:cxn modelId="{ECF8E9B0-E2B2-47E4-ADA2-B0D8171CB1FE}" type="presParOf" srcId="{11EAF5B9-4371-411E-AC83-FC8D548EF853}" destId="{A22C4234-C5A7-46C7-A96E-06CD93A92137}" srcOrd="12" destOrd="0" presId="urn:microsoft.com/office/officeart/2005/8/layout/vList2"/>
    <dgm:cxn modelId="{CC846AF7-B2E2-4E09-8253-A4CACE1368B5}" type="presParOf" srcId="{11EAF5B9-4371-411E-AC83-FC8D548EF853}" destId="{06881ABB-5BD5-47E4-A6BB-3AAE92E4EA49}" srcOrd="13" destOrd="0" presId="urn:microsoft.com/office/officeart/2005/8/layout/vList2"/>
    <dgm:cxn modelId="{2EB86A23-6E83-41B4-B5A7-071F35C06B1D}" type="presParOf" srcId="{11EAF5B9-4371-411E-AC83-FC8D548EF853}" destId="{A4006A08-9410-482A-8B67-BDC9A4A253A4}" srcOrd="1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5D9820-9BBA-4DE2-8CC6-9BC2336BAE37}" type="doc">
      <dgm:prSet loTypeId="urn:microsoft.com/office/officeart/2005/8/layout/pList2#2" loCatId="list" qsTypeId="urn:microsoft.com/office/officeart/2005/8/quickstyle/simple1" qsCatId="simple" csTypeId="urn:microsoft.com/office/officeart/2005/8/colors/accent0_3" csCatId="mainScheme" phldr="1"/>
      <dgm:spPr/>
      <dgm:t>
        <a:bodyPr/>
        <a:lstStyle/>
        <a:p>
          <a:endParaRPr lang="en-US"/>
        </a:p>
      </dgm:t>
    </dgm:pt>
    <dgm:pt modelId="{FA89072E-7E73-4CF7-AEA3-AC40606AB8C9}">
      <dgm:prSet custT="1"/>
      <dgm:spPr/>
      <dgm:t>
        <a:bodyPr/>
        <a:lstStyle/>
        <a:p>
          <a:pPr rtl="0"/>
          <a:r>
            <a:rPr lang="en-US" sz="1800" b="1" dirty="0" smtClean="0"/>
            <a:t>Momentum </a:t>
          </a:r>
          <a:r>
            <a:rPr lang="en-US" sz="1600" dirty="0" smtClean="0"/>
            <a:t>    </a:t>
          </a:r>
        </a:p>
        <a:p>
          <a:pPr rtl="0"/>
          <a:r>
            <a:rPr lang="en-US" sz="1600" dirty="0" smtClean="0"/>
            <a:t>State of the country in 2050 is  recognizable to any planner  who had worked in 2010</a:t>
          </a:r>
          <a:r>
            <a:rPr lang="en-US" sz="1400" dirty="0" smtClean="0"/>
            <a:t>.</a:t>
          </a:r>
          <a:endParaRPr lang="en-US" sz="1400" dirty="0"/>
        </a:p>
      </dgm:t>
    </dgm:pt>
    <dgm:pt modelId="{8B273D85-3A84-4F30-B0F7-72D11CAAEA66}" type="parTrans" cxnId="{D86C28F3-844F-4F44-97E4-543A622B4688}">
      <dgm:prSet/>
      <dgm:spPr/>
      <dgm:t>
        <a:bodyPr/>
        <a:lstStyle/>
        <a:p>
          <a:endParaRPr lang="en-US"/>
        </a:p>
      </dgm:t>
    </dgm:pt>
    <dgm:pt modelId="{BF4F5C79-AFAD-4729-8854-12FE913E36B8}" type="sibTrans" cxnId="{D86C28F3-844F-4F44-97E4-543A622B4688}">
      <dgm:prSet/>
      <dgm:spPr/>
      <dgm:t>
        <a:bodyPr/>
        <a:lstStyle/>
        <a:p>
          <a:endParaRPr lang="en-US"/>
        </a:p>
      </dgm:t>
    </dgm:pt>
    <dgm:pt modelId="{4BEFBB2D-9101-4E3C-8377-EBAE41753410}">
      <dgm:prSet custT="1"/>
      <dgm:spPr/>
      <dgm:t>
        <a:bodyPr/>
        <a:lstStyle/>
        <a:p>
          <a:pPr rtl="0"/>
          <a:r>
            <a:rPr lang="en-US" sz="1800" b="1" dirty="0" smtClean="0"/>
            <a:t>Tech Triumphs</a:t>
          </a:r>
        </a:p>
        <a:p>
          <a:pPr rtl="0"/>
          <a:r>
            <a:rPr lang="en-US" sz="1600" b="0" dirty="0" smtClean="0"/>
            <a:t>By 2050, technological innovations</a:t>
          </a:r>
          <a:r>
            <a:rPr lang="en-US" sz="1600" b="1" dirty="0" smtClean="0"/>
            <a:t>  </a:t>
          </a:r>
          <a:r>
            <a:rPr lang="en-US" sz="1600" b="0" dirty="0" smtClean="0"/>
            <a:t>have changed how we travel, connect our world, and reduce our carbon footprint.</a:t>
          </a:r>
          <a:endParaRPr lang="en-US" sz="1600" b="1" dirty="0" smtClean="0"/>
        </a:p>
        <a:p>
          <a:pPr rtl="0"/>
          <a:endParaRPr lang="en-US" sz="1600" dirty="0" smtClean="0"/>
        </a:p>
      </dgm:t>
    </dgm:pt>
    <dgm:pt modelId="{030AC033-3615-47DE-9C16-9B05C31F3D07}" type="parTrans" cxnId="{34459F1B-18A3-49D1-9973-6C039156DFFC}">
      <dgm:prSet/>
      <dgm:spPr/>
      <dgm:t>
        <a:bodyPr/>
        <a:lstStyle/>
        <a:p>
          <a:endParaRPr lang="en-US"/>
        </a:p>
      </dgm:t>
    </dgm:pt>
    <dgm:pt modelId="{46C38FDF-1C96-4ADD-8AB8-B46138DEB78A}" type="sibTrans" cxnId="{34459F1B-18A3-49D1-9973-6C039156DFFC}">
      <dgm:prSet/>
      <dgm:spPr/>
      <dgm:t>
        <a:bodyPr/>
        <a:lstStyle/>
        <a:p>
          <a:endParaRPr lang="en-US"/>
        </a:p>
      </dgm:t>
    </dgm:pt>
    <dgm:pt modelId="{7D719627-1F59-46E6-AF05-32DD785DE3D1}">
      <dgm:prSet custT="1"/>
      <dgm:spPr/>
      <dgm:t>
        <a:bodyPr/>
        <a:lstStyle/>
        <a:p>
          <a:pPr rtl="0"/>
          <a:r>
            <a:rPr lang="en-US" sz="1800" b="1" dirty="0" smtClean="0"/>
            <a:t>Global Chaos</a:t>
          </a:r>
        </a:p>
        <a:p>
          <a:pPr rtl="0"/>
          <a:r>
            <a:rPr lang="en-US" sz="1600" dirty="0" smtClean="0"/>
            <a:t>The world is a more difficult place to live in 2050 with growing financial instability, and insecurity over food, jobs, oil.</a:t>
          </a:r>
          <a:endParaRPr lang="en-US" sz="1600" dirty="0"/>
        </a:p>
      </dgm:t>
    </dgm:pt>
    <dgm:pt modelId="{A6FF4DAD-E043-467B-A997-E69F4F0241F3}" type="parTrans" cxnId="{E5F5CA86-B387-4508-9BF5-9EE7C922187B}">
      <dgm:prSet/>
      <dgm:spPr/>
      <dgm:t>
        <a:bodyPr/>
        <a:lstStyle/>
        <a:p>
          <a:endParaRPr lang="en-US"/>
        </a:p>
      </dgm:t>
    </dgm:pt>
    <dgm:pt modelId="{6A31C8D9-D777-4B1B-9174-19DAD26CDFEA}" type="sibTrans" cxnId="{E5F5CA86-B387-4508-9BF5-9EE7C922187B}">
      <dgm:prSet/>
      <dgm:spPr/>
      <dgm:t>
        <a:bodyPr/>
        <a:lstStyle/>
        <a:p>
          <a:endParaRPr lang="en-US"/>
        </a:p>
      </dgm:t>
    </dgm:pt>
    <dgm:pt modelId="{27D1262C-BC76-4D7D-BE22-900C9A897454}">
      <dgm:prSet custT="1"/>
      <dgm:spPr/>
      <dgm:t>
        <a:bodyPr/>
        <a:lstStyle/>
        <a:p>
          <a:pPr rtl="0"/>
          <a:r>
            <a:rPr lang="en-US" sz="1800" b="1" dirty="0" smtClean="0"/>
            <a:t>Gentle Footprint</a:t>
          </a:r>
        </a:p>
        <a:p>
          <a:pPr rtl="0"/>
          <a:r>
            <a:rPr lang="en-US" sz="1600" dirty="0" smtClean="0"/>
            <a:t>Recovering from droughts and superstorms , the US has taken significant and serious action to mitigate global climate change.</a:t>
          </a:r>
          <a:endParaRPr lang="en-US" sz="1600" dirty="0"/>
        </a:p>
      </dgm:t>
    </dgm:pt>
    <dgm:pt modelId="{D4C00E9F-BB22-460A-934A-A8064E14E188}" type="parTrans" cxnId="{57998F61-9497-462D-A9D0-AEA4F6594B46}">
      <dgm:prSet/>
      <dgm:spPr/>
      <dgm:t>
        <a:bodyPr/>
        <a:lstStyle/>
        <a:p>
          <a:endParaRPr lang="en-US"/>
        </a:p>
      </dgm:t>
    </dgm:pt>
    <dgm:pt modelId="{92BB3446-E50B-49BF-AE21-CA9BCE85BF14}" type="sibTrans" cxnId="{57998F61-9497-462D-A9D0-AEA4F6594B46}">
      <dgm:prSet/>
      <dgm:spPr/>
      <dgm:t>
        <a:bodyPr/>
        <a:lstStyle/>
        <a:p>
          <a:endParaRPr lang="en-US"/>
        </a:p>
      </dgm:t>
    </dgm:pt>
    <dgm:pt modelId="{FA4A73F6-D283-4490-B334-479AEDC10F06}" type="pres">
      <dgm:prSet presAssocID="{B85D9820-9BBA-4DE2-8CC6-9BC2336BAE37}" presName="Name0" presStyleCnt="0">
        <dgm:presLayoutVars>
          <dgm:dir/>
          <dgm:resizeHandles val="exact"/>
        </dgm:presLayoutVars>
      </dgm:prSet>
      <dgm:spPr/>
      <dgm:t>
        <a:bodyPr/>
        <a:lstStyle/>
        <a:p>
          <a:endParaRPr lang="en-US"/>
        </a:p>
      </dgm:t>
    </dgm:pt>
    <dgm:pt modelId="{68D0A317-CAF7-4441-9D8E-BB58AC3BAD23}" type="pres">
      <dgm:prSet presAssocID="{B85D9820-9BBA-4DE2-8CC6-9BC2336BAE37}" presName="bkgdShp" presStyleLbl="alignAccFollowNode1" presStyleIdx="0" presStyleCnt="1" custLinFactNeighborX="117"/>
      <dgm:spPr/>
      <dgm:t>
        <a:bodyPr/>
        <a:lstStyle/>
        <a:p>
          <a:endParaRPr lang="en-US"/>
        </a:p>
      </dgm:t>
    </dgm:pt>
    <dgm:pt modelId="{9CC38C28-15E4-43CB-AE2F-6934131C20ED}" type="pres">
      <dgm:prSet presAssocID="{B85D9820-9BBA-4DE2-8CC6-9BC2336BAE37}" presName="linComp" presStyleCnt="0"/>
      <dgm:spPr/>
      <dgm:t>
        <a:bodyPr/>
        <a:lstStyle/>
        <a:p>
          <a:endParaRPr lang="en-US"/>
        </a:p>
      </dgm:t>
    </dgm:pt>
    <dgm:pt modelId="{E36380D0-003F-496E-9EA7-58FB1C8F531C}" type="pres">
      <dgm:prSet presAssocID="{FA89072E-7E73-4CF7-AEA3-AC40606AB8C9}" presName="compNode" presStyleCnt="0"/>
      <dgm:spPr/>
      <dgm:t>
        <a:bodyPr/>
        <a:lstStyle/>
        <a:p>
          <a:endParaRPr lang="en-US"/>
        </a:p>
      </dgm:t>
    </dgm:pt>
    <dgm:pt modelId="{03EA3088-313A-4B52-8E6F-30E9B3AA9EF7}" type="pres">
      <dgm:prSet presAssocID="{FA89072E-7E73-4CF7-AEA3-AC40606AB8C9}" presName="node" presStyleLbl="node1" presStyleIdx="0" presStyleCnt="4">
        <dgm:presLayoutVars>
          <dgm:bulletEnabled val="1"/>
        </dgm:presLayoutVars>
      </dgm:prSet>
      <dgm:spPr/>
      <dgm:t>
        <a:bodyPr/>
        <a:lstStyle/>
        <a:p>
          <a:endParaRPr lang="en-US"/>
        </a:p>
      </dgm:t>
    </dgm:pt>
    <dgm:pt modelId="{439B7A08-88F2-401F-B2B1-F048A7A24F6B}" type="pres">
      <dgm:prSet presAssocID="{FA89072E-7E73-4CF7-AEA3-AC40606AB8C9}" presName="invisiNode" presStyleLbl="node1" presStyleIdx="0" presStyleCnt="4"/>
      <dgm:spPr/>
      <dgm:t>
        <a:bodyPr/>
        <a:lstStyle/>
        <a:p>
          <a:endParaRPr lang="en-US"/>
        </a:p>
      </dgm:t>
    </dgm:pt>
    <dgm:pt modelId="{BF2B6A50-29F1-42C8-9F31-AAD38983AEEE}" type="pres">
      <dgm:prSet presAssocID="{FA89072E-7E73-4CF7-AEA3-AC40606AB8C9}" presName="imagNode" presStyleLbl="fgImgPlace1" presStyleIdx="0" presStyleCnt="4"/>
      <dgm:spPr>
        <a:blipFill rotWithShape="0">
          <a:blip xmlns:r="http://schemas.openxmlformats.org/officeDocument/2006/relationships" r:embed="rId1"/>
          <a:stretch>
            <a:fillRect/>
          </a:stretch>
        </a:blipFill>
      </dgm:spPr>
      <dgm:t>
        <a:bodyPr/>
        <a:lstStyle/>
        <a:p>
          <a:endParaRPr lang="en-US"/>
        </a:p>
      </dgm:t>
    </dgm:pt>
    <dgm:pt modelId="{662FD31F-D7F0-4065-8D14-3F8CC8461287}" type="pres">
      <dgm:prSet presAssocID="{BF4F5C79-AFAD-4729-8854-12FE913E36B8}" presName="sibTrans" presStyleLbl="sibTrans2D1" presStyleIdx="0" presStyleCnt="0"/>
      <dgm:spPr/>
      <dgm:t>
        <a:bodyPr/>
        <a:lstStyle/>
        <a:p>
          <a:endParaRPr lang="en-US"/>
        </a:p>
      </dgm:t>
    </dgm:pt>
    <dgm:pt modelId="{0C1C5F57-69F5-4770-8860-16BA7598B90E}" type="pres">
      <dgm:prSet presAssocID="{4BEFBB2D-9101-4E3C-8377-EBAE41753410}" presName="compNode" presStyleCnt="0"/>
      <dgm:spPr/>
      <dgm:t>
        <a:bodyPr/>
        <a:lstStyle/>
        <a:p>
          <a:endParaRPr lang="en-US"/>
        </a:p>
      </dgm:t>
    </dgm:pt>
    <dgm:pt modelId="{F00612B7-6FFD-442B-A702-B336F964A87C}" type="pres">
      <dgm:prSet presAssocID="{4BEFBB2D-9101-4E3C-8377-EBAE41753410}" presName="node" presStyleLbl="node1" presStyleIdx="1" presStyleCnt="4">
        <dgm:presLayoutVars>
          <dgm:bulletEnabled val="1"/>
        </dgm:presLayoutVars>
      </dgm:prSet>
      <dgm:spPr/>
      <dgm:t>
        <a:bodyPr/>
        <a:lstStyle/>
        <a:p>
          <a:endParaRPr lang="en-US"/>
        </a:p>
      </dgm:t>
    </dgm:pt>
    <dgm:pt modelId="{8F62C2FA-3EC7-4C92-8570-C698A83304F3}" type="pres">
      <dgm:prSet presAssocID="{4BEFBB2D-9101-4E3C-8377-EBAE41753410}" presName="invisiNode" presStyleLbl="node1" presStyleIdx="1" presStyleCnt="4"/>
      <dgm:spPr/>
      <dgm:t>
        <a:bodyPr/>
        <a:lstStyle/>
        <a:p>
          <a:endParaRPr lang="en-US"/>
        </a:p>
      </dgm:t>
    </dgm:pt>
    <dgm:pt modelId="{694358E8-DA85-46A2-95CB-6AE70C51245E}" type="pres">
      <dgm:prSet presAssocID="{4BEFBB2D-9101-4E3C-8377-EBAE41753410}" presName="imagNode" presStyleLbl="fgImgPlace1" presStyleIdx="1" presStyleCnt="4"/>
      <dgm:spPr>
        <a:blipFill rotWithShape="0">
          <a:blip xmlns:r="http://schemas.openxmlformats.org/officeDocument/2006/relationships" r:embed="rId2"/>
          <a:stretch>
            <a:fillRect/>
          </a:stretch>
        </a:blipFill>
      </dgm:spPr>
      <dgm:t>
        <a:bodyPr/>
        <a:lstStyle/>
        <a:p>
          <a:endParaRPr lang="en-US"/>
        </a:p>
      </dgm:t>
    </dgm:pt>
    <dgm:pt modelId="{C3260FCC-4CC5-49B1-9E66-98F9FEE90760}" type="pres">
      <dgm:prSet presAssocID="{46C38FDF-1C96-4ADD-8AB8-B46138DEB78A}" presName="sibTrans" presStyleLbl="sibTrans2D1" presStyleIdx="0" presStyleCnt="0"/>
      <dgm:spPr/>
      <dgm:t>
        <a:bodyPr/>
        <a:lstStyle/>
        <a:p>
          <a:endParaRPr lang="en-US"/>
        </a:p>
      </dgm:t>
    </dgm:pt>
    <dgm:pt modelId="{539D9952-00A2-440F-84E8-2249CF0D5383}" type="pres">
      <dgm:prSet presAssocID="{7D719627-1F59-46E6-AF05-32DD785DE3D1}" presName="compNode" presStyleCnt="0"/>
      <dgm:spPr/>
      <dgm:t>
        <a:bodyPr/>
        <a:lstStyle/>
        <a:p>
          <a:endParaRPr lang="en-US"/>
        </a:p>
      </dgm:t>
    </dgm:pt>
    <dgm:pt modelId="{9706F59B-741D-4DCD-A305-C3073AE49FAD}" type="pres">
      <dgm:prSet presAssocID="{7D719627-1F59-46E6-AF05-32DD785DE3D1}" presName="node" presStyleLbl="node1" presStyleIdx="2" presStyleCnt="4">
        <dgm:presLayoutVars>
          <dgm:bulletEnabled val="1"/>
        </dgm:presLayoutVars>
      </dgm:prSet>
      <dgm:spPr/>
      <dgm:t>
        <a:bodyPr/>
        <a:lstStyle/>
        <a:p>
          <a:endParaRPr lang="en-US"/>
        </a:p>
      </dgm:t>
    </dgm:pt>
    <dgm:pt modelId="{7DE579AE-5DB1-4953-8DE5-88F074CE5261}" type="pres">
      <dgm:prSet presAssocID="{7D719627-1F59-46E6-AF05-32DD785DE3D1}" presName="invisiNode" presStyleLbl="node1" presStyleIdx="2" presStyleCnt="4"/>
      <dgm:spPr/>
      <dgm:t>
        <a:bodyPr/>
        <a:lstStyle/>
        <a:p>
          <a:endParaRPr lang="en-US"/>
        </a:p>
      </dgm:t>
    </dgm:pt>
    <dgm:pt modelId="{CD3183FF-94D5-4CA2-B376-A0004E64AA1A}" type="pres">
      <dgm:prSet presAssocID="{7D719627-1F59-46E6-AF05-32DD785DE3D1}" presName="imagNode" presStyleLbl="fgImgPlace1" presStyleIdx="2" presStyleCnt="4"/>
      <dgm:spPr>
        <a:blipFill rotWithShape="0">
          <a:blip xmlns:r="http://schemas.openxmlformats.org/officeDocument/2006/relationships" r:embed="rId3"/>
          <a:stretch>
            <a:fillRect/>
          </a:stretch>
        </a:blipFill>
      </dgm:spPr>
      <dgm:t>
        <a:bodyPr/>
        <a:lstStyle/>
        <a:p>
          <a:endParaRPr lang="en-US"/>
        </a:p>
      </dgm:t>
    </dgm:pt>
    <dgm:pt modelId="{ABF7E8F2-206B-4300-808C-6CD4DF7E85EB}" type="pres">
      <dgm:prSet presAssocID="{6A31C8D9-D777-4B1B-9174-19DAD26CDFEA}" presName="sibTrans" presStyleLbl="sibTrans2D1" presStyleIdx="0" presStyleCnt="0"/>
      <dgm:spPr/>
      <dgm:t>
        <a:bodyPr/>
        <a:lstStyle/>
        <a:p>
          <a:endParaRPr lang="en-US"/>
        </a:p>
      </dgm:t>
    </dgm:pt>
    <dgm:pt modelId="{B5BD842C-1AF8-46D1-BEE2-9100E8050265}" type="pres">
      <dgm:prSet presAssocID="{27D1262C-BC76-4D7D-BE22-900C9A897454}" presName="compNode" presStyleCnt="0"/>
      <dgm:spPr/>
      <dgm:t>
        <a:bodyPr/>
        <a:lstStyle/>
        <a:p>
          <a:endParaRPr lang="en-US"/>
        </a:p>
      </dgm:t>
    </dgm:pt>
    <dgm:pt modelId="{54487410-58D6-4A71-8478-3C68271BB715}" type="pres">
      <dgm:prSet presAssocID="{27D1262C-BC76-4D7D-BE22-900C9A897454}" presName="node" presStyleLbl="node1" presStyleIdx="3" presStyleCnt="4">
        <dgm:presLayoutVars>
          <dgm:bulletEnabled val="1"/>
        </dgm:presLayoutVars>
      </dgm:prSet>
      <dgm:spPr/>
      <dgm:t>
        <a:bodyPr/>
        <a:lstStyle/>
        <a:p>
          <a:endParaRPr lang="en-US"/>
        </a:p>
      </dgm:t>
    </dgm:pt>
    <dgm:pt modelId="{48477177-14D4-4BB5-ABE5-872CFC9ADA47}" type="pres">
      <dgm:prSet presAssocID="{27D1262C-BC76-4D7D-BE22-900C9A897454}" presName="invisiNode" presStyleLbl="node1" presStyleIdx="3" presStyleCnt="4"/>
      <dgm:spPr/>
      <dgm:t>
        <a:bodyPr/>
        <a:lstStyle/>
        <a:p>
          <a:endParaRPr lang="en-US"/>
        </a:p>
      </dgm:t>
    </dgm:pt>
    <dgm:pt modelId="{97E89BE3-F06D-4578-A385-9B5F6A9666BD}" type="pres">
      <dgm:prSet presAssocID="{27D1262C-BC76-4D7D-BE22-900C9A897454}" presName="imagNode" presStyleLbl="fgImgPlace1" presStyleIdx="3" presStyleCnt="4"/>
      <dgm:spPr>
        <a:blipFill rotWithShape="0">
          <a:blip xmlns:r="http://schemas.openxmlformats.org/officeDocument/2006/relationships" r:embed="rId4"/>
          <a:stretch>
            <a:fillRect/>
          </a:stretch>
        </a:blipFill>
      </dgm:spPr>
      <dgm:t>
        <a:bodyPr/>
        <a:lstStyle/>
        <a:p>
          <a:endParaRPr lang="en-US"/>
        </a:p>
      </dgm:t>
    </dgm:pt>
  </dgm:ptLst>
  <dgm:cxnLst>
    <dgm:cxn modelId="{34459F1B-18A3-49D1-9973-6C039156DFFC}" srcId="{B85D9820-9BBA-4DE2-8CC6-9BC2336BAE37}" destId="{4BEFBB2D-9101-4E3C-8377-EBAE41753410}" srcOrd="1" destOrd="0" parTransId="{030AC033-3615-47DE-9C16-9B05C31F3D07}" sibTransId="{46C38FDF-1C96-4ADD-8AB8-B46138DEB78A}"/>
    <dgm:cxn modelId="{1BDED250-2223-4F46-909B-D66E0B74A2A3}" type="presOf" srcId="{4BEFBB2D-9101-4E3C-8377-EBAE41753410}" destId="{F00612B7-6FFD-442B-A702-B336F964A87C}" srcOrd="0" destOrd="0" presId="urn:microsoft.com/office/officeart/2005/8/layout/pList2#2"/>
    <dgm:cxn modelId="{17E1D470-907B-4347-91DD-485E89D5BCC5}" type="presOf" srcId="{BF4F5C79-AFAD-4729-8854-12FE913E36B8}" destId="{662FD31F-D7F0-4065-8D14-3F8CC8461287}" srcOrd="0" destOrd="0" presId="urn:microsoft.com/office/officeart/2005/8/layout/pList2#2"/>
    <dgm:cxn modelId="{2E4ECB68-034B-4B32-9D7B-015FC5970A3D}" type="presOf" srcId="{B85D9820-9BBA-4DE2-8CC6-9BC2336BAE37}" destId="{FA4A73F6-D283-4490-B334-479AEDC10F06}" srcOrd="0" destOrd="0" presId="urn:microsoft.com/office/officeart/2005/8/layout/pList2#2"/>
    <dgm:cxn modelId="{57998F61-9497-462D-A9D0-AEA4F6594B46}" srcId="{B85D9820-9BBA-4DE2-8CC6-9BC2336BAE37}" destId="{27D1262C-BC76-4D7D-BE22-900C9A897454}" srcOrd="3" destOrd="0" parTransId="{D4C00E9F-BB22-460A-934A-A8064E14E188}" sibTransId="{92BB3446-E50B-49BF-AE21-CA9BCE85BF14}"/>
    <dgm:cxn modelId="{D86C28F3-844F-4F44-97E4-543A622B4688}" srcId="{B85D9820-9BBA-4DE2-8CC6-9BC2336BAE37}" destId="{FA89072E-7E73-4CF7-AEA3-AC40606AB8C9}" srcOrd="0" destOrd="0" parTransId="{8B273D85-3A84-4F30-B0F7-72D11CAAEA66}" sibTransId="{BF4F5C79-AFAD-4729-8854-12FE913E36B8}"/>
    <dgm:cxn modelId="{592CC773-964F-462A-81D7-A4F190B272CE}" type="presOf" srcId="{7D719627-1F59-46E6-AF05-32DD785DE3D1}" destId="{9706F59B-741D-4DCD-A305-C3073AE49FAD}" srcOrd="0" destOrd="0" presId="urn:microsoft.com/office/officeart/2005/8/layout/pList2#2"/>
    <dgm:cxn modelId="{270AAB81-E9B1-499A-B278-A9771B23F203}" type="presOf" srcId="{27D1262C-BC76-4D7D-BE22-900C9A897454}" destId="{54487410-58D6-4A71-8478-3C68271BB715}" srcOrd="0" destOrd="0" presId="urn:microsoft.com/office/officeart/2005/8/layout/pList2#2"/>
    <dgm:cxn modelId="{E5F5CA86-B387-4508-9BF5-9EE7C922187B}" srcId="{B85D9820-9BBA-4DE2-8CC6-9BC2336BAE37}" destId="{7D719627-1F59-46E6-AF05-32DD785DE3D1}" srcOrd="2" destOrd="0" parTransId="{A6FF4DAD-E043-467B-A997-E69F4F0241F3}" sibTransId="{6A31C8D9-D777-4B1B-9174-19DAD26CDFEA}"/>
    <dgm:cxn modelId="{AEFF74DA-39AC-4E7B-AE98-6D4A06CAF0D4}" type="presOf" srcId="{46C38FDF-1C96-4ADD-8AB8-B46138DEB78A}" destId="{C3260FCC-4CC5-49B1-9E66-98F9FEE90760}" srcOrd="0" destOrd="0" presId="urn:microsoft.com/office/officeart/2005/8/layout/pList2#2"/>
    <dgm:cxn modelId="{78B611C0-2B38-46F1-BECA-86E0023CFA1E}" type="presOf" srcId="{6A31C8D9-D777-4B1B-9174-19DAD26CDFEA}" destId="{ABF7E8F2-206B-4300-808C-6CD4DF7E85EB}" srcOrd="0" destOrd="0" presId="urn:microsoft.com/office/officeart/2005/8/layout/pList2#2"/>
    <dgm:cxn modelId="{D04ED34D-8E9B-42FF-978F-D9304F6EBEE1}" type="presOf" srcId="{FA89072E-7E73-4CF7-AEA3-AC40606AB8C9}" destId="{03EA3088-313A-4B52-8E6F-30E9B3AA9EF7}" srcOrd="0" destOrd="0" presId="urn:microsoft.com/office/officeart/2005/8/layout/pList2#2"/>
    <dgm:cxn modelId="{1CD6E824-7A35-4921-901B-02C338F9921E}" type="presParOf" srcId="{FA4A73F6-D283-4490-B334-479AEDC10F06}" destId="{68D0A317-CAF7-4441-9D8E-BB58AC3BAD23}" srcOrd="0" destOrd="0" presId="urn:microsoft.com/office/officeart/2005/8/layout/pList2#2"/>
    <dgm:cxn modelId="{425A0514-C69A-47E8-A559-1DEEE9B387E7}" type="presParOf" srcId="{FA4A73F6-D283-4490-B334-479AEDC10F06}" destId="{9CC38C28-15E4-43CB-AE2F-6934131C20ED}" srcOrd="1" destOrd="0" presId="urn:microsoft.com/office/officeart/2005/8/layout/pList2#2"/>
    <dgm:cxn modelId="{886391A4-64FD-407D-A79C-3B99095C6FDC}" type="presParOf" srcId="{9CC38C28-15E4-43CB-AE2F-6934131C20ED}" destId="{E36380D0-003F-496E-9EA7-58FB1C8F531C}" srcOrd="0" destOrd="0" presId="urn:microsoft.com/office/officeart/2005/8/layout/pList2#2"/>
    <dgm:cxn modelId="{F42AC14B-F103-4AE7-9DC6-458FE4C5E8EC}" type="presParOf" srcId="{E36380D0-003F-496E-9EA7-58FB1C8F531C}" destId="{03EA3088-313A-4B52-8E6F-30E9B3AA9EF7}" srcOrd="0" destOrd="0" presId="urn:microsoft.com/office/officeart/2005/8/layout/pList2#2"/>
    <dgm:cxn modelId="{D1EC4158-5062-4368-AEDE-877BA234E832}" type="presParOf" srcId="{E36380D0-003F-496E-9EA7-58FB1C8F531C}" destId="{439B7A08-88F2-401F-B2B1-F048A7A24F6B}" srcOrd="1" destOrd="0" presId="urn:microsoft.com/office/officeart/2005/8/layout/pList2#2"/>
    <dgm:cxn modelId="{B2316BE1-1C5B-487E-BCC4-F6AF3B807FC1}" type="presParOf" srcId="{E36380D0-003F-496E-9EA7-58FB1C8F531C}" destId="{BF2B6A50-29F1-42C8-9F31-AAD38983AEEE}" srcOrd="2" destOrd="0" presId="urn:microsoft.com/office/officeart/2005/8/layout/pList2#2"/>
    <dgm:cxn modelId="{080FF513-4806-4352-BF8C-07465B8672AF}" type="presParOf" srcId="{9CC38C28-15E4-43CB-AE2F-6934131C20ED}" destId="{662FD31F-D7F0-4065-8D14-3F8CC8461287}" srcOrd="1" destOrd="0" presId="urn:microsoft.com/office/officeart/2005/8/layout/pList2#2"/>
    <dgm:cxn modelId="{73DA467F-398C-4501-BA8D-B8574100945E}" type="presParOf" srcId="{9CC38C28-15E4-43CB-AE2F-6934131C20ED}" destId="{0C1C5F57-69F5-4770-8860-16BA7598B90E}" srcOrd="2" destOrd="0" presId="urn:microsoft.com/office/officeart/2005/8/layout/pList2#2"/>
    <dgm:cxn modelId="{B527ABA3-2EE8-44C5-871B-36C6D98C9FA3}" type="presParOf" srcId="{0C1C5F57-69F5-4770-8860-16BA7598B90E}" destId="{F00612B7-6FFD-442B-A702-B336F964A87C}" srcOrd="0" destOrd="0" presId="urn:microsoft.com/office/officeart/2005/8/layout/pList2#2"/>
    <dgm:cxn modelId="{F659B6B7-AC45-4C4B-A881-490B6C3FC357}" type="presParOf" srcId="{0C1C5F57-69F5-4770-8860-16BA7598B90E}" destId="{8F62C2FA-3EC7-4C92-8570-C698A83304F3}" srcOrd="1" destOrd="0" presId="urn:microsoft.com/office/officeart/2005/8/layout/pList2#2"/>
    <dgm:cxn modelId="{821B6805-77C7-4887-9D53-1485B06A0047}" type="presParOf" srcId="{0C1C5F57-69F5-4770-8860-16BA7598B90E}" destId="{694358E8-DA85-46A2-95CB-6AE70C51245E}" srcOrd="2" destOrd="0" presId="urn:microsoft.com/office/officeart/2005/8/layout/pList2#2"/>
    <dgm:cxn modelId="{F9342705-F91B-4A07-B57E-43A4C2487FD1}" type="presParOf" srcId="{9CC38C28-15E4-43CB-AE2F-6934131C20ED}" destId="{C3260FCC-4CC5-49B1-9E66-98F9FEE90760}" srcOrd="3" destOrd="0" presId="urn:microsoft.com/office/officeart/2005/8/layout/pList2#2"/>
    <dgm:cxn modelId="{1D64684A-ABE3-4377-BF26-3D0484E8FC12}" type="presParOf" srcId="{9CC38C28-15E4-43CB-AE2F-6934131C20ED}" destId="{539D9952-00A2-440F-84E8-2249CF0D5383}" srcOrd="4" destOrd="0" presId="urn:microsoft.com/office/officeart/2005/8/layout/pList2#2"/>
    <dgm:cxn modelId="{FC8CA17F-E216-4C6F-96D5-A0D70EC78E72}" type="presParOf" srcId="{539D9952-00A2-440F-84E8-2249CF0D5383}" destId="{9706F59B-741D-4DCD-A305-C3073AE49FAD}" srcOrd="0" destOrd="0" presId="urn:microsoft.com/office/officeart/2005/8/layout/pList2#2"/>
    <dgm:cxn modelId="{3D9437F8-8434-47E6-9688-375796C0B170}" type="presParOf" srcId="{539D9952-00A2-440F-84E8-2249CF0D5383}" destId="{7DE579AE-5DB1-4953-8DE5-88F074CE5261}" srcOrd="1" destOrd="0" presId="urn:microsoft.com/office/officeart/2005/8/layout/pList2#2"/>
    <dgm:cxn modelId="{336F1406-AE02-42E4-A83C-80C11A6C678B}" type="presParOf" srcId="{539D9952-00A2-440F-84E8-2249CF0D5383}" destId="{CD3183FF-94D5-4CA2-B376-A0004E64AA1A}" srcOrd="2" destOrd="0" presId="urn:microsoft.com/office/officeart/2005/8/layout/pList2#2"/>
    <dgm:cxn modelId="{8592679F-2EA4-461B-8442-9FFF6DF47B5B}" type="presParOf" srcId="{9CC38C28-15E4-43CB-AE2F-6934131C20ED}" destId="{ABF7E8F2-206B-4300-808C-6CD4DF7E85EB}" srcOrd="5" destOrd="0" presId="urn:microsoft.com/office/officeart/2005/8/layout/pList2#2"/>
    <dgm:cxn modelId="{17A1BC2F-B7A2-4E5D-B91B-5C33047E101C}" type="presParOf" srcId="{9CC38C28-15E4-43CB-AE2F-6934131C20ED}" destId="{B5BD842C-1AF8-46D1-BEE2-9100E8050265}" srcOrd="6" destOrd="0" presId="urn:microsoft.com/office/officeart/2005/8/layout/pList2#2"/>
    <dgm:cxn modelId="{440F89D2-2064-453B-8611-B6F9C06F713C}" type="presParOf" srcId="{B5BD842C-1AF8-46D1-BEE2-9100E8050265}" destId="{54487410-58D6-4A71-8478-3C68271BB715}" srcOrd="0" destOrd="0" presId="urn:microsoft.com/office/officeart/2005/8/layout/pList2#2"/>
    <dgm:cxn modelId="{3EF21D73-FCC8-463B-8CDD-DCA0E7D56440}" type="presParOf" srcId="{B5BD842C-1AF8-46D1-BEE2-9100E8050265}" destId="{48477177-14D4-4BB5-ABE5-872CFC9ADA47}" srcOrd="1" destOrd="0" presId="urn:microsoft.com/office/officeart/2005/8/layout/pList2#2"/>
    <dgm:cxn modelId="{787DE1F4-4929-468E-A7AF-AA862E16ED1B}" type="presParOf" srcId="{B5BD842C-1AF8-46D1-BEE2-9100E8050265}" destId="{97E89BE3-F06D-4578-A385-9B5F6A9666BD}" srcOrd="2" destOrd="0" presId="urn:microsoft.com/office/officeart/2005/8/layout/pList2#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95B475-98A1-497E-BA9E-B05ACFB2B2DD}" type="doc">
      <dgm:prSet loTypeId="urn:microsoft.com/office/officeart/2005/8/layout/lProcess2" loCatId="relationship" qsTypeId="urn:microsoft.com/office/officeart/2005/8/quickstyle/simple1" qsCatId="simple" csTypeId="urn:microsoft.com/office/officeart/2005/8/colors/accent0_3" csCatId="mainScheme" phldr="1"/>
      <dgm:spPr/>
      <dgm:t>
        <a:bodyPr/>
        <a:lstStyle/>
        <a:p>
          <a:endParaRPr lang="en-US"/>
        </a:p>
      </dgm:t>
    </dgm:pt>
    <dgm:pt modelId="{8AB886CF-8F40-4F5D-B7B1-3AC01B827E6E}">
      <dgm:prSet phldrT="[Text]" custT="1"/>
      <dgm:spPr/>
      <dgm:t>
        <a:bodyPr anchor="t"/>
        <a:lstStyle/>
        <a:p>
          <a:pPr>
            <a:lnSpc>
              <a:spcPct val="100000"/>
            </a:lnSpc>
            <a:spcBef>
              <a:spcPts val="1200"/>
            </a:spcBef>
          </a:pPr>
          <a:r>
            <a:rPr lang="en-US" sz="1800" b="1" dirty="0" smtClean="0">
              <a:solidFill>
                <a:schemeClr val="accent1"/>
              </a:solidFill>
            </a:rPr>
            <a:t>Socio-Demographic Trend</a:t>
          </a:r>
          <a:r>
            <a:rPr lang="en-US" sz="1600" b="1" dirty="0" smtClean="0">
              <a:solidFill>
                <a:schemeClr val="accent1"/>
              </a:solidFill>
            </a:rPr>
            <a:t>s</a:t>
          </a:r>
        </a:p>
        <a:p>
          <a:pPr>
            <a:lnSpc>
              <a:spcPct val="90000"/>
            </a:lnSpc>
            <a:spcBef>
              <a:spcPts val="600"/>
            </a:spcBef>
          </a:pPr>
          <a:r>
            <a:rPr lang="en-US" sz="1400" b="0" dirty="0" smtClean="0"/>
            <a:t>Will surely impact travel demand over the next 50 years</a:t>
          </a:r>
          <a:r>
            <a:rPr lang="en-US" sz="1200" b="1" dirty="0" smtClean="0"/>
            <a:t>.</a:t>
          </a:r>
          <a:endParaRPr lang="en-US" sz="1200" b="1" dirty="0"/>
        </a:p>
      </dgm:t>
    </dgm:pt>
    <dgm:pt modelId="{8338ABC5-DCAE-4436-8F85-403E13B6AA9A}" type="parTrans" cxnId="{C753BAEF-9D1F-498A-8122-2DD8342B83AA}">
      <dgm:prSet/>
      <dgm:spPr/>
      <dgm:t>
        <a:bodyPr/>
        <a:lstStyle/>
        <a:p>
          <a:endParaRPr lang="en-US" sz="1400"/>
        </a:p>
      </dgm:t>
    </dgm:pt>
    <dgm:pt modelId="{8477E4C1-A4EB-4046-9126-645338CCC0ED}" type="sibTrans" cxnId="{C753BAEF-9D1F-498A-8122-2DD8342B83AA}">
      <dgm:prSet/>
      <dgm:spPr/>
      <dgm:t>
        <a:bodyPr/>
        <a:lstStyle/>
        <a:p>
          <a:endParaRPr lang="en-US" sz="1400"/>
        </a:p>
      </dgm:t>
    </dgm:pt>
    <dgm:pt modelId="{7F15A650-4D02-46A0-BA15-25109F95807C}">
      <dgm:prSet phldrT="[Text]" custT="1"/>
      <dgm:spPr/>
      <dgm:t>
        <a:bodyPr anchor="t"/>
        <a:lstStyle/>
        <a:p>
          <a:pPr>
            <a:spcBef>
              <a:spcPts val="600"/>
            </a:spcBef>
          </a:pPr>
          <a:r>
            <a:rPr lang="en-US" sz="1800" b="1" dirty="0" smtClean="0">
              <a:solidFill>
                <a:schemeClr val="accent1"/>
              </a:solidFill>
            </a:rPr>
            <a:t>4 Scenarios</a:t>
          </a:r>
          <a:r>
            <a:rPr lang="en-US" sz="1800" b="1" dirty="0" smtClean="0"/>
            <a:t/>
          </a:r>
          <a:br>
            <a:rPr lang="en-US" sz="1800" b="1" dirty="0" smtClean="0"/>
          </a:br>
          <a:endParaRPr lang="en-US" sz="1800" b="1" dirty="0" smtClean="0"/>
        </a:p>
        <a:p>
          <a:pPr>
            <a:spcBef>
              <a:spcPts val="2400"/>
            </a:spcBef>
          </a:pPr>
          <a:r>
            <a:rPr lang="en-US" sz="1400" b="0" dirty="0" smtClean="0"/>
            <a:t>Applied in a systems approach to test out socio-demographic shifts and explore what if situations</a:t>
          </a:r>
          <a:endParaRPr lang="en-US" sz="1400" b="0" dirty="0"/>
        </a:p>
      </dgm:t>
    </dgm:pt>
    <dgm:pt modelId="{11FA708C-1B86-45F6-B072-3137821AF283}" type="parTrans" cxnId="{013B5A5A-860C-407C-A631-EDE953A04EDA}">
      <dgm:prSet/>
      <dgm:spPr/>
      <dgm:t>
        <a:bodyPr/>
        <a:lstStyle/>
        <a:p>
          <a:endParaRPr lang="en-US" sz="1400"/>
        </a:p>
      </dgm:t>
    </dgm:pt>
    <dgm:pt modelId="{C48F0ACA-DCB5-47F4-B40A-8CC851203734}" type="sibTrans" cxnId="{013B5A5A-860C-407C-A631-EDE953A04EDA}">
      <dgm:prSet/>
      <dgm:spPr/>
      <dgm:t>
        <a:bodyPr/>
        <a:lstStyle/>
        <a:p>
          <a:endParaRPr lang="en-US" sz="1400"/>
        </a:p>
      </dgm:t>
    </dgm:pt>
    <dgm:pt modelId="{0F4EAD43-9E2A-44F0-8DAD-EA6AD7E0D084}">
      <dgm:prSet phldrT="[Text]" custT="1"/>
      <dgm:spPr/>
      <dgm:t>
        <a:bodyPr anchor="t"/>
        <a:lstStyle/>
        <a:p>
          <a:pPr>
            <a:spcBef>
              <a:spcPts val="600"/>
            </a:spcBef>
          </a:pPr>
          <a:r>
            <a:rPr lang="en-US" sz="1800" b="1" dirty="0" smtClean="0">
              <a:solidFill>
                <a:schemeClr val="accent1"/>
              </a:solidFill>
            </a:rPr>
            <a:t>Better Insights</a:t>
          </a:r>
          <a:r>
            <a:rPr lang="en-US" sz="1800" b="1" dirty="0" smtClean="0"/>
            <a:t/>
          </a:r>
          <a:br>
            <a:rPr lang="en-US" sz="1800" b="1" dirty="0" smtClean="0"/>
          </a:br>
          <a:endParaRPr lang="en-US" sz="1800" b="1" dirty="0" smtClean="0"/>
        </a:p>
        <a:p>
          <a:pPr>
            <a:spcBef>
              <a:spcPts val="600"/>
            </a:spcBef>
          </a:pPr>
          <a:r>
            <a:rPr lang="en-US" sz="1400" b="0" dirty="0" smtClean="0"/>
            <a:t>New and Quick insights on future reality</a:t>
          </a:r>
          <a:endParaRPr lang="en-US" sz="1400" b="0" dirty="0"/>
        </a:p>
      </dgm:t>
    </dgm:pt>
    <dgm:pt modelId="{7D4C0679-9763-468D-83D7-1E9F7B71A4ED}" type="parTrans" cxnId="{73470260-C88B-46AE-8C43-3EE2E938F453}">
      <dgm:prSet/>
      <dgm:spPr/>
      <dgm:t>
        <a:bodyPr/>
        <a:lstStyle/>
        <a:p>
          <a:endParaRPr lang="en-US" sz="1400"/>
        </a:p>
      </dgm:t>
    </dgm:pt>
    <dgm:pt modelId="{34E61D3C-D7F8-4B89-A651-6689CAFD97BD}" type="sibTrans" cxnId="{73470260-C88B-46AE-8C43-3EE2E938F453}">
      <dgm:prSet/>
      <dgm:spPr/>
      <dgm:t>
        <a:bodyPr/>
        <a:lstStyle/>
        <a:p>
          <a:endParaRPr lang="en-US" sz="1400"/>
        </a:p>
      </dgm:t>
    </dgm:pt>
    <dgm:pt modelId="{0028ED11-0162-4B76-A946-6A77D21878E2}" type="pres">
      <dgm:prSet presAssocID="{E195B475-98A1-497E-BA9E-B05ACFB2B2DD}" presName="theList" presStyleCnt="0">
        <dgm:presLayoutVars>
          <dgm:dir/>
          <dgm:animLvl val="lvl"/>
          <dgm:resizeHandles val="exact"/>
        </dgm:presLayoutVars>
      </dgm:prSet>
      <dgm:spPr/>
      <dgm:t>
        <a:bodyPr/>
        <a:lstStyle/>
        <a:p>
          <a:endParaRPr lang="en-US"/>
        </a:p>
      </dgm:t>
    </dgm:pt>
    <dgm:pt modelId="{67F74062-0B84-4D82-9D26-F1D641273173}" type="pres">
      <dgm:prSet presAssocID="{8AB886CF-8F40-4F5D-B7B1-3AC01B827E6E}" presName="compNode" presStyleCnt="0"/>
      <dgm:spPr/>
      <dgm:t>
        <a:bodyPr/>
        <a:lstStyle/>
        <a:p>
          <a:endParaRPr lang="en-US"/>
        </a:p>
      </dgm:t>
    </dgm:pt>
    <dgm:pt modelId="{ECECBA6F-FF93-4594-A90B-870639F9E6C9}" type="pres">
      <dgm:prSet presAssocID="{8AB886CF-8F40-4F5D-B7B1-3AC01B827E6E}" presName="aNode" presStyleLbl="bgShp" presStyleIdx="0" presStyleCnt="3"/>
      <dgm:spPr/>
      <dgm:t>
        <a:bodyPr/>
        <a:lstStyle/>
        <a:p>
          <a:endParaRPr lang="en-US"/>
        </a:p>
      </dgm:t>
    </dgm:pt>
    <dgm:pt modelId="{799FCCCA-1995-483B-9A2B-DA39EB0168C6}" type="pres">
      <dgm:prSet presAssocID="{8AB886CF-8F40-4F5D-B7B1-3AC01B827E6E}" presName="textNode" presStyleLbl="bgShp" presStyleIdx="0" presStyleCnt="3"/>
      <dgm:spPr/>
      <dgm:t>
        <a:bodyPr/>
        <a:lstStyle/>
        <a:p>
          <a:endParaRPr lang="en-US"/>
        </a:p>
      </dgm:t>
    </dgm:pt>
    <dgm:pt modelId="{B771E917-6754-4387-8A8A-433AAD7090E9}" type="pres">
      <dgm:prSet presAssocID="{8AB886CF-8F40-4F5D-B7B1-3AC01B827E6E}" presName="compChildNode" presStyleCnt="0"/>
      <dgm:spPr/>
      <dgm:t>
        <a:bodyPr/>
        <a:lstStyle/>
        <a:p>
          <a:endParaRPr lang="en-US"/>
        </a:p>
      </dgm:t>
    </dgm:pt>
    <dgm:pt modelId="{A1206282-87CA-4F13-B1F5-1044C6DF2751}" type="pres">
      <dgm:prSet presAssocID="{8AB886CF-8F40-4F5D-B7B1-3AC01B827E6E}" presName="theInnerList" presStyleCnt="0"/>
      <dgm:spPr/>
      <dgm:t>
        <a:bodyPr/>
        <a:lstStyle/>
        <a:p>
          <a:endParaRPr lang="en-US"/>
        </a:p>
      </dgm:t>
    </dgm:pt>
    <dgm:pt modelId="{59DEBA89-D742-4454-8E0C-E00815E45ABD}" type="pres">
      <dgm:prSet presAssocID="{8AB886CF-8F40-4F5D-B7B1-3AC01B827E6E}" presName="aSpace" presStyleCnt="0"/>
      <dgm:spPr/>
      <dgm:t>
        <a:bodyPr/>
        <a:lstStyle/>
        <a:p>
          <a:endParaRPr lang="en-US"/>
        </a:p>
      </dgm:t>
    </dgm:pt>
    <dgm:pt modelId="{60FBA4EE-4F1A-49F2-98B4-36F33A032735}" type="pres">
      <dgm:prSet presAssocID="{7F15A650-4D02-46A0-BA15-25109F95807C}" presName="compNode" presStyleCnt="0"/>
      <dgm:spPr/>
      <dgm:t>
        <a:bodyPr/>
        <a:lstStyle/>
        <a:p>
          <a:endParaRPr lang="en-US"/>
        </a:p>
      </dgm:t>
    </dgm:pt>
    <dgm:pt modelId="{038A443A-C57B-443E-9943-25FDC1944A91}" type="pres">
      <dgm:prSet presAssocID="{7F15A650-4D02-46A0-BA15-25109F95807C}" presName="aNode" presStyleLbl="bgShp" presStyleIdx="1" presStyleCnt="3" custLinFactNeighborX="-2976"/>
      <dgm:spPr/>
      <dgm:t>
        <a:bodyPr/>
        <a:lstStyle/>
        <a:p>
          <a:endParaRPr lang="en-US"/>
        </a:p>
      </dgm:t>
    </dgm:pt>
    <dgm:pt modelId="{757D0575-96C5-4AD9-BA8A-68B001D17604}" type="pres">
      <dgm:prSet presAssocID="{7F15A650-4D02-46A0-BA15-25109F95807C}" presName="textNode" presStyleLbl="bgShp" presStyleIdx="1" presStyleCnt="3"/>
      <dgm:spPr/>
      <dgm:t>
        <a:bodyPr/>
        <a:lstStyle/>
        <a:p>
          <a:endParaRPr lang="en-US"/>
        </a:p>
      </dgm:t>
    </dgm:pt>
    <dgm:pt modelId="{A169AF14-4BCA-4CD6-9653-CF62ED7FC4A8}" type="pres">
      <dgm:prSet presAssocID="{7F15A650-4D02-46A0-BA15-25109F95807C}" presName="compChildNode" presStyleCnt="0"/>
      <dgm:spPr/>
      <dgm:t>
        <a:bodyPr/>
        <a:lstStyle/>
        <a:p>
          <a:endParaRPr lang="en-US"/>
        </a:p>
      </dgm:t>
    </dgm:pt>
    <dgm:pt modelId="{21CA537A-76F9-44E1-BD5C-35633EF83653}" type="pres">
      <dgm:prSet presAssocID="{7F15A650-4D02-46A0-BA15-25109F95807C}" presName="theInnerList" presStyleCnt="0"/>
      <dgm:spPr/>
      <dgm:t>
        <a:bodyPr/>
        <a:lstStyle/>
        <a:p>
          <a:endParaRPr lang="en-US"/>
        </a:p>
      </dgm:t>
    </dgm:pt>
    <dgm:pt modelId="{311B77AB-264A-4E7F-90BE-A194F475F1EF}" type="pres">
      <dgm:prSet presAssocID="{7F15A650-4D02-46A0-BA15-25109F95807C}" presName="aSpace" presStyleCnt="0"/>
      <dgm:spPr/>
      <dgm:t>
        <a:bodyPr/>
        <a:lstStyle/>
        <a:p>
          <a:endParaRPr lang="en-US"/>
        </a:p>
      </dgm:t>
    </dgm:pt>
    <dgm:pt modelId="{2FEEDA00-A93C-4ABD-839C-7C3C56371663}" type="pres">
      <dgm:prSet presAssocID="{0F4EAD43-9E2A-44F0-8DAD-EA6AD7E0D084}" presName="compNode" presStyleCnt="0"/>
      <dgm:spPr/>
      <dgm:t>
        <a:bodyPr/>
        <a:lstStyle/>
        <a:p>
          <a:endParaRPr lang="en-US"/>
        </a:p>
      </dgm:t>
    </dgm:pt>
    <dgm:pt modelId="{F1EFAACE-4203-4602-AB3F-B0626BF751D4}" type="pres">
      <dgm:prSet presAssocID="{0F4EAD43-9E2A-44F0-8DAD-EA6AD7E0D084}" presName="aNode" presStyleLbl="bgShp" presStyleIdx="2" presStyleCnt="3" custLinFactNeighborX="-4987"/>
      <dgm:spPr/>
      <dgm:t>
        <a:bodyPr/>
        <a:lstStyle/>
        <a:p>
          <a:endParaRPr lang="en-US"/>
        </a:p>
      </dgm:t>
    </dgm:pt>
    <dgm:pt modelId="{0BB5D0EC-98A6-45FB-9AF6-43C8B1F99DD4}" type="pres">
      <dgm:prSet presAssocID="{0F4EAD43-9E2A-44F0-8DAD-EA6AD7E0D084}" presName="textNode" presStyleLbl="bgShp" presStyleIdx="2" presStyleCnt="3"/>
      <dgm:spPr/>
      <dgm:t>
        <a:bodyPr/>
        <a:lstStyle/>
        <a:p>
          <a:endParaRPr lang="en-US"/>
        </a:p>
      </dgm:t>
    </dgm:pt>
    <dgm:pt modelId="{034ABFB0-DAB6-47B0-98D5-8F963E8E0033}" type="pres">
      <dgm:prSet presAssocID="{0F4EAD43-9E2A-44F0-8DAD-EA6AD7E0D084}" presName="compChildNode" presStyleCnt="0"/>
      <dgm:spPr/>
      <dgm:t>
        <a:bodyPr/>
        <a:lstStyle/>
        <a:p>
          <a:endParaRPr lang="en-US"/>
        </a:p>
      </dgm:t>
    </dgm:pt>
    <dgm:pt modelId="{E68104F1-667B-43FE-9049-95744B3F72B9}" type="pres">
      <dgm:prSet presAssocID="{0F4EAD43-9E2A-44F0-8DAD-EA6AD7E0D084}" presName="theInnerList" presStyleCnt="0"/>
      <dgm:spPr/>
      <dgm:t>
        <a:bodyPr/>
        <a:lstStyle/>
        <a:p>
          <a:endParaRPr lang="en-US"/>
        </a:p>
      </dgm:t>
    </dgm:pt>
  </dgm:ptLst>
  <dgm:cxnLst>
    <dgm:cxn modelId="{E4939C16-8400-4F23-968D-127B7783677E}" type="presOf" srcId="{7F15A650-4D02-46A0-BA15-25109F95807C}" destId="{757D0575-96C5-4AD9-BA8A-68B001D17604}" srcOrd="1" destOrd="0" presId="urn:microsoft.com/office/officeart/2005/8/layout/lProcess2"/>
    <dgm:cxn modelId="{8A92DBF0-CA33-4F69-80CE-BC7D7C832591}" type="presOf" srcId="{0F4EAD43-9E2A-44F0-8DAD-EA6AD7E0D084}" destId="{F1EFAACE-4203-4602-AB3F-B0626BF751D4}" srcOrd="0" destOrd="0" presId="urn:microsoft.com/office/officeart/2005/8/layout/lProcess2"/>
    <dgm:cxn modelId="{36549552-5A21-4B78-A2B4-A10261C23612}" type="presOf" srcId="{8AB886CF-8F40-4F5D-B7B1-3AC01B827E6E}" destId="{ECECBA6F-FF93-4594-A90B-870639F9E6C9}" srcOrd="0" destOrd="0" presId="urn:microsoft.com/office/officeart/2005/8/layout/lProcess2"/>
    <dgm:cxn modelId="{C753BAEF-9D1F-498A-8122-2DD8342B83AA}" srcId="{E195B475-98A1-497E-BA9E-B05ACFB2B2DD}" destId="{8AB886CF-8F40-4F5D-B7B1-3AC01B827E6E}" srcOrd="0" destOrd="0" parTransId="{8338ABC5-DCAE-4436-8F85-403E13B6AA9A}" sibTransId="{8477E4C1-A4EB-4046-9126-645338CCC0ED}"/>
    <dgm:cxn modelId="{013B5A5A-860C-407C-A631-EDE953A04EDA}" srcId="{E195B475-98A1-497E-BA9E-B05ACFB2B2DD}" destId="{7F15A650-4D02-46A0-BA15-25109F95807C}" srcOrd="1" destOrd="0" parTransId="{11FA708C-1B86-45F6-B072-3137821AF283}" sibTransId="{C48F0ACA-DCB5-47F4-B40A-8CC851203734}"/>
    <dgm:cxn modelId="{B85EF972-CB3D-47E1-B2B7-7FB0FC914434}" type="presOf" srcId="{8AB886CF-8F40-4F5D-B7B1-3AC01B827E6E}" destId="{799FCCCA-1995-483B-9A2B-DA39EB0168C6}" srcOrd="1" destOrd="0" presId="urn:microsoft.com/office/officeart/2005/8/layout/lProcess2"/>
    <dgm:cxn modelId="{16E00D8F-2C80-4CF8-9B40-7735DFE85428}" type="presOf" srcId="{7F15A650-4D02-46A0-BA15-25109F95807C}" destId="{038A443A-C57B-443E-9943-25FDC1944A91}" srcOrd="0" destOrd="0" presId="urn:microsoft.com/office/officeart/2005/8/layout/lProcess2"/>
    <dgm:cxn modelId="{6175C93A-2329-46B1-8C91-CC8858AD582E}" type="presOf" srcId="{0F4EAD43-9E2A-44F0-8DAD-EA6AD7E0D084}" destId="{0BB5D0EC-98A6-45FB-9AF6-43C8B1F99DD4}" srcOrd="1" destOrd="0" presId="urn:microsoft.com/office/officeart/2005/8/layout/lProcess2"/>
    <dgm:cxn modelId="{73470260-C88B-46AE-8C43-3EE2E938F453}" srcId="{E195B475-98A1-497E-BA9E-B05ACFB2B2DD}" destId="{0F4EAD43-9E2A-44F0-8DAD-EA6AD7E0D084}" srcOrd="2" destOrd="0" parTransId="{7D4C0679-9763-468D-83D7-1E9F7B71A4ED}" sibTransId="{34E61D3C-D7F8-4B89-A651-6689CAFD97BD}"/>
    <dgm:cxn modelId="{3F3C4438-3581-435B-9064-F42393D23C5B}" type="presOf" srcId="{E195B475-98A1-497E-BA9E-B05ACFB2B2DD}" destId="{0028ED11-0162-4B76-A946-6A77D21878E2}" srcOrd="0" destOrd="0" presId="urn:microsoft.com/office/officeart/2005/8/layout/lProcess2"/>
    <dgm:cxn modelId="{AE680948-C330-44AA-9972-1D5E57C9D540}" type="presParOf" srcId="{0028ED11-0162-4B76-A946-6A77D21878E2}" destId="{67F74062-0B84-4D82-9D26-F1D641273173}" srcOrd="0" destOrd="0" presId="urn:microsoft.com/office/officeart/2005/8/layout/lProcess2"/>
    <dgm:cxn modelId="{53528BAC-6A52-4687-92E2-F7BE31A563B9}" type="presParOf" srcId="{67F74062-0B84-4D82-9D26-F1D641273173}" destId="{ECECBA6F-FF93-4594-A90B-870639F9E6C9}" srcOrd="0" destOrd="0" presId="urn:microsoft.com/office/officeart/2005/8/layout/lProcess2"/>
    <dgm:cxn modelId="{F5A5DAFF-2BCB-4E64-B87E-BB8BBEC1954B}" type="presParOf" srcId="{67F74062-0B84-4D82-9D26-F1D641273173}" destId="{799FCCCA-1995-483B-9A2B-DA39EB0168C6}" srcOrd="1" destOrd="0" presId="urn:microsoft.com/office/officeart/2005/8/layout/lProcess2"/>
    <dgm:cxn modelId="{BD05D047-2896-4AAD-8318-E47E2CBA26DD}" type="presParOf" srcId="{67F74062-0B84-4D82-9D26-F1D641273173}" destId="{B771E917-6754-4387-8A8A-433AAD7090E9}" srcOrd="2" destOrd="0" presId="urn:microsoft.com/office/officeart/2005/8/layout/lProcess2"/>
    <dgm:cxn modelId="{BDDBA335-BB5E-419D-B697-0046E673FF21}" type="presParOf" srcId="{B771E917-6754-4387-8A8A-433AAD7090E9}" destId="{A1206282-87CA-4F13-B1F5-1044C6DF2751}" srcOrd="0" destOrd="0" presId="urn:microsoft.com/office/officeart/2005/8/layout/lProcess2"/>
    <dgm:cxn modelId="{2F06EEA9-5117-4B00-9B61-3B897FDFDB63}" type="presParOf" srcId="{0028ED11-0162-4B76-A946-6A77D21878E2}" destId="{59DEBA89-D742-4454-8E0C-E00815E45ABD}" srcOrd="1" destOrd="0" presId="urn:microsoft.com/office/officeart/2005/8/layout/lProcess2"/>
    <dgm:cxn modelId="{85145B0F-CC48-4C8A-9565-759A4C148922}" type="presParOf" srcId="{0028ED11-0162-4B76-A946-6A77D21878E2}" destId="{60FBA4EE-4F1A-49F2-98B4-36F33A032735}" srcOrd="2" destOrd="0" presId="urn:microsoft.com/office/officeart/2005/8/layout/lProcess2"/>
    <dgm:cxn modelId="{32822296-4D4A-4148-A7E0-87C574514B06}" type="presParOf" srcId="{60FBA4EE-4F1A-49F2-98B4-36F33A032735}" destId="{038A443A-C57B-443E-9943-25FDC1944A91}" srcOrd="0" destOrd="0" presId="urn:microsoft.com/office/officeart/2005/8/layout/lProcess2"/>
    <dgm:cxn modelId="{61799182-2A51-406B-ACBF-893CCEA0A470}" type="presParOf" srcId="{60FBA4EE-4F1A-49F2-98B4-36F33A032735}" destId="{757D0575-96C5-4AD9-BA8A-68B001D17604}" srcOrd="1" destOrd="0" presId="urn:microsoft.com/office/officeart/2005/8/layout/lProcess2"/>
    <dgm:cxn modelId="{5787D513-8C63-4CAC-8CB5-69A5813534FA}" type="presParOf" srcId="{60FBA4EE-4F1A-49F2-98B4-36F33A032735}" destId="{A169AF14-4BCA-4CD6-9653-CF62ED7FC4A8}" srcOrd="2" destOrd="0" presId="urn:microsoft.com/office/officeart/2005/8/layout/lProcess2"/>
    <dgm:cxn modelId="{F11A67BC-1BA5-4E9E-A050-095E6A3E719B}" type="presParOf" srcId="{A169AF14-4BCA-4CD6-9653-CF62ED7FC4A8}" destId="{21CA537A-76F9-44E1-BD5C-35633EF83653}" srcOrd="0" destOrd="0" presId="urn:microsoft.com/office/officeart/2005/8/layout/lProcess2"/>
    <dgm:cxn modelId="{2DB64628-D20C-47F3-A3BD-827152EDD601}" type="presParOf" srcId="{0028ED11-0162-4B76-A946-6A77D21878E2}" destId="{311B77AB-264A-4E7F-90BE-A194F475F1EF}" srcOrd="3" destOrd="0" presId="urn:microsoft.com/office/officeart/2005/8/layout/lProcess2"/>
    <dgm:cxn modelId="{0BB53CAC-F179-46FA-A4EF-93D35356A345}" type="presParOf" srcId="{0028ED11-0162-4B76-A946-6A77D21878E2}" destId="{2FEEDA00-A93C-4ABD-839C-7C3C56371663}" srcOrd="4" destOrd="0" presId="urn:microsoft.com/office/officeart/2005/8/layout/lProcess2"/>
    <dgm:cxn modelId="{E624F600-E842-4067-9F16-FD7F2A904327}" type="presParOf" srcId="{2FEEDA00-A93C-4ABD-839C-7C3C56371663}" destId="{F1EFAACE-4203-4602-AB3F-B0626BF751D4}" srcOrd="0" destOrd="0" presId="urn:microsoft.com/office/officeart/2005/8/layout/lProcess2"/>
    <dgm:cxn modelId="{09C40C82-2062-44F9-9227-BDC4B44A23DA}" type="presParOf" srcId="{2FEEDA00-A93C-4ABD-839C-7C3C56371663}" destId="{0BB5D0EC-98A6-45FB-9AF6-43C8B1F99DD4}" srcOrd="1" destOrd="0" presId="urn:microsoft.com/office/officeart/2005/8/layout/lProcess2"/>
    <dgm:cxn modelId="{F3DBAED0-32DF-4E73-AD77-C72690309BC4}" type="presParOf" srcId="{2FEEDA00-A93C-4ABD-839C-7C3C56371663}" destId="{034ABFB0-DAB6-47B0-98D5-8F963E8E0033}" srcOrd="2" destOrd="0" presId="urn:microsoft.com/office/officeart/2005/8/layout/lProcess2"/>
    <dgm:cxn modelId="{C9600125-A646-4A44-B3DF-134AB9648C52}" type="presParOf" srcId="{034ABFB0-DAB6-47B0-98D5-8F963E8E0033}" destId="{E68104F1-667B-43FE-9049-95744B3F72B9}" srcOrd="0" destOrd="0" presId="urn:microsoft.com/office/officeart/2005/8/layout/lProcess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466A1C-DB93-4883-A077-D7C6FC8FA2A0}" type="doc">
      <dgm:prSet loTypeId="urn:microsoft.com/office/officeart/2005/8/layout/equation1" loCatId="process" qsTypeId="urn:microsoft.com/office/officeart/2005/8/quickstyle/simple1" qsCatId="simple" csTypeId="urn:microsoft.com/office/officeart/2005/8/colors/accent1_2" csCatId="accent1" phldr="1"/>
      <dgm:spPr/>
    </dgm:pt>
    <dgm:pt modelId="{7110CE79-0A85-4418-A945-C0B0ADA8C68A}">
      <dgm:prSet phldrT="[Text]"/>
      <dgm:spPr>
        <a:ln>
          <a:solidFill>
            <a:srgbClr val="00583C"/>
          </a:solidFill>
        </a:ln>
      </dgm:spPr>
      <dgm:t>
        <a:bodyPr/>
        <a:lstStyle/>
        <a:p>
          <a:r>
            <a:rPr lang="en-US" b="1" dirty="0" smtClean="0"/>
            <a:t>Future Socio-Demographic Uncertainties</a:t>
          </a:r>
          <a:endParaRPr lang="en-US" b="1" dirty="0"/>
        </a:p>
      </dgm:t>
    </dgm:pt>
    <dgm:pt modelId="{DDC01736-16C2-47D8-B3F7-F65D0010F5D8}" type="parTrans" cxnId="{C1695647-5DC9-4A71-8B14-BF6ED39E03DD}">
      <dgm:prSet/>
      <dgm:spPr/>
      <dgm:t>
        <a:bodyPr/>
        <a:lstStyle/>
        <a:p>
          <a:endParaRPr lang="en-US"/>
        </a:p>
      </dgm:t>
    </dgm:pt>
    <dgm:pt modelId="{66B34659-1396-4ED1-BD76-91A3577430B8}" type="sibTrans" cxnId="{C1695647-5DC9-4A71-8B14-BF6ED39E03DD}">
      <dgm:prSet/>
      <dgm:spPr>
        <a:solidFill>
          <a:schemeClr val="accent2"/>
        </a:solidFill>
      </dgm:spPr>
      <dgm:t>
        <a:bodyPr/>
        <a:lstStyle/>
        <a:p>
          <a:endParaRPr lang="en-US" dirty="0"/>
        </a:p>
      </dgm:t>
    </dgm:pt>
    <dgm:pt modelId="{3C7A399E-515D-49B3-A596-087BC4EC278F}">
      <dgm:prSet phldrT="[Text]"/>
      <dgm:spPr/>
      <dgm:t>
        <a:bodyPr/>
        <a:lstStyle/>
        <a:p>
          <a:pPr algn="ctr"/>
          <a:r>
            <a:rPr lang="en-US" b="1" dirty="0" smtClean="0"/>
            <a:t>Impacts 2050</a:t>
          </a:r>
          <a:br>
            <a:rPr lang="en-US" b="1" dirty="0" smtClean="0"/>
          </a:br>
          <a:r>
            <a:rPr lang="en-US" b="1" dirty="0" smtClean="0"/>
            <a:t>Tool</a:t>
          </a:r>
          <a:endParaRPr lang="en-US" b="1" dirty="0"/>
        </a:p>
      </dgm:t>
    </dgm:pt>
    <dgm:pt modelId="{2FF3FAB8-F433-4510-A505-2F325022B5E6}" type="parTrans" cxnId="{5508704A-9526-4B34-B9FE-09D636FBF276}">
      <dgm:prSet/>
      <dgm:spPr/>
      <dgm:t>
        <a:bodyPr/>
        <a:lstStyle/>
        <a:p>
          <a:endParaRPr lang="en-US"/>
        </a:p>
      </dgm:t>
    </dgm:pt>
    <dgm:pt modelId="{9F98DA9D-6049-41BF-87B2-4763F479282E}" type="sibTrans" cxnId="{5508704A-9526-4B34-B9FE-09D636FBF276}">
      <dgm:prSet/>
      <dgm:spPr>
        <a:solidFill>
          <a:schemeClr val="accent2"/>
        </a:solidFill>
      </dgm:spPr>
      <dgm:t>
        <a:bodyPr/>
        <a:lstStyle/>
        <a:p>
          <a:endParaRPr lang="en-US" dirty="0"/>
        </a:p>
      </dgm:t>
    </dgm:pt>
    <dgm:pt modelId="{1EFAE88D-0128-4B7A-A1CD-355341C5C7B1}">
      <dgm:prSet phldrT="[Text]"/>
      <dgm:spPr/>
      <dgm:t>
        <a:bodyPr/>
        <a:lstStyle/>
        <a:p>
          <a:r>
            <a:rPr lang="en-US" b="1" dirty="0" smtClean="0"/>
            <a:t>Better Decisions</a:t>
          </a:r>
          <a:endParaRPr lang="en-US" b="1" dirty="0"/>
        </a:p>
      </dgm:t>
    </dgm:pt>
    <dgm:pt modelId="{6CA5C7F1-D7C5-47E3-8288-AB3B01FD7065}" type="parTrans" cxnId="{DE7E5AF6-6711-4864-9C81-99B7938785D1}">
      <dgm:prSet/>
      <dgm:spPr/>
      <dgm:t>
        <a:bodyPr/>
        <a:lstStyle/>
        <a:p>
          <a:endParaRPr lang="en-US"/>
        </a:p>
      </dgm:t>
    </dgm:pt>
    <dgm:pt modelId="{E2CDE967-2345-4DB8-A1B9-57ED7BB0DCA1}" type="sibTrans" cxnId="{DE7E5AF6-6711-4864-9C81-99B7938785D1}">
      <dgm:prSet/>
      <dgm:spPr/>
      <dgm:t>
        <a:bodyPr/>
        <a:lstStyle/>
        <a:p>
          <a:endParaRPr lang="en-US"/>
        </a:p>
      </dgm:t>
    </dgm:pt>
    <dgm:pt modelId="{D9CB627B-85F4-4DF8-935C-458CB9E34D57}" type="pres">
      <dgm:prSet presAssocID="{8E466A1C-DB93-4883-A077-D7C6FC8FA2A0}" presName="linearFlow" presStyleCnt="0">
        <dgm:presLayoutVars>
          <dgm:dir/>
          <dgm:resizeHandles val="exact"/>
        </dgm:presLayoutVars>
      </dgm:prSet>
      <dgm:spPr/>
    </dgm:pt>
    <dgm:pt modelId="{FCDCA993-992A-480C-9EE2-C2FEEA08F77C}" type="pres">
      <dgm:prSet presAssocID="{7110CE79-0A85-4418-A945-C0B0ADA8C68A}" presName="node" presStyleLbl="node1" presStyleIdx="0" presStyleCnt="3" custLinFactNeighborX="-14460" custLinFactNeighborY="1099">
        <dgm:presLayoutVars>
          <dgm:bulletEnabled val="1"/>
        </dgm:presLayoutVars>
      </dgm:prSet>
      <dgm:spPr/>
      <dgm:t>
        <a:bodyPr/>
        <a:lstStyle/>
        <a:p>
          <a:endParaRPr lang="en-US"/>
        </a:p>
      </dgm:t>
    </dgm:pt>
    <dgm:pt modelId="{06F7A042-F4A0-4344-80FB-D2BE557EB0C5}" type="pres">
      <dgm:prSet presAssocID="{66B34659-1396-4ED1-BD76-91A3577430B8}" presName="spacerL" presStyleCnt="0"/>
      <dgm:spPr/>
    </dgm:pt>
    <dgm:pt modelId="{5C08F6AE-AF02-4D63-AF66-D1E7F0B9BDA1}" type="pres">
      <dgm:prSet presAssocID="{66B34659-1396-4ED1-BD76-91A3577430B8}" presName="sibTrans" presStyleLbl="sibTrans2D1" presStyleIdx="0" presStyleCnt="2" custLinFactNeighborX="-82872"/>
      <dgm:spPr/>
      <dgm:t>
        <a:bodyPr/>
        <a:lstStyle/>
        <a:p>
          <a:endParaRPr lang="en-US"/>
        </a:p>
      </dgm:t>
    </dgm:pt>
    <dgm:pt modelId="{789E54E3-5C55-4F81-A437-BE09D97DDB76}" type="pres">
      <dgm:prSet presAssocID="{66B34659-1396-4ED1-BD76-91A3577430B8}" presName="spacerR" presStyleCnt="0"/>
      <dgm:spPr/>
    </dgm:pt>
    <dgm:pt modelId="{0CA5F533-7445-4326-BEA9-3A814AA1E9E4}" type="pres">
      <dgm:prSet presAssocID="{3C7A399E-515D-49B3-A596-087BC4EC278F}" presName="node" presStyleLbl="node1" presStyleIdx="1" presStyleCnt="3" custLinFactX="-7495" custLinFactNeighborX="-100000" custLinFactNeighborY="-97">
        <dgm:presLayoutVars>
          <dgm:bulletEnabled val="1"/>
        </dgm:presLayoutVars>
      </dgm:prSet>
      <dgm:spPr/>
      <dgm:t>
        <a:bodyPr/>
        <a:lstStyle/>
        <a:p>
          <a:endParaRPr lang="en-US"/>
        </a:p>
      </dgm:t>
    </dgm:pt>
    <dgm:pt modelId="{C065D2FF-CB95-47D2-A7A2-71937354244E}" type="pres">
      <dgm:prSet presAssocID="{9F98DA9D-6049-41BF-87B2-4763F479282E}" presName="spacerL" presStyleCnt="0"/>
      <dgm:spPr/>
    </dgm:pt>
    <dgm:pt modelId="{7654ADC0-A4A8-4FA8-8284-F7F491C77553}" type="pres">
      <dgm:prSet presAssocID="{9F98DA9D-6049-41BF-87B2-4763F479282E}" presName="sibTrans" presStyleLbl="sibTrans2D1" presStyleIdx="1" presStyleCnt="2" custLinFactX="-25690" custLinFactNeighborX="-100000"/>
      <dgm:spPr/>
      <dgm:t>
        <a:bodyPr/>
        <a:lstStyle/>
        <a:p>
          <a:endParaRPr lang="en-US"/>
        </a:p>
      </dgm:t>
    </dgm:pt>
    <dgm:pt modelId="{17BB224B-B031-48F1-9FCA-6AE89507EBFE}" type="pres">
      <dgm:prSet presAssocID="{9F98DA9D-6049-41BF-87B2-4763F479282E}" presName="spacerR" presStyleCnt="0"/>
      <dgm:spPr/>
    </dgm:pt>
    <dgm:pt modelId="{8B9721F1-90F8-44DA-9EC6-D23E64E22E55}" type="pres">
      <dgm:prSet presAssocID="{1EFAE88D-0128-4B7A-A1CD-355341C5C7B1}" presName="node" presStyleLbl="node1" presStyleIdx="2" presStyleCnt="3" custLinFactX="-18805" custLinFactNeighborX="-100000">
        <dgm:presLayoutVars>
          <dgm:bulletEnabled val="1"/>
        </dgm:presLayoutVars>
      </dgm:prSet>
      <dgm:spPr/>
      <dgm:t>
        <a:bodyPr/>
        <a:lstStyle/>
        <a:p>
          <a:endParaRPr lang="en-US"/>
        </a:p>
      </dgm:t>
    </dgm:pt>
  </dgm:ptLst>
  <dgm:cxnLst>
    <dgm:cxn modelId="{6329F302-C5F0-4E26-B7C2-758610ED8C00}" type="presOf" srcId="{1EFAE88D-0128-4B7A-A1CD-355341C5C7B1}" destId="{8B9721F1-90F8-44DA-9EC6-D23E64E22E55}" srcOrd="0" destOrd="0" presId="urn:microsoft.com/office/officeart/2005/8/layout/equation1"/>
    <dgm:cxn modelId="{BE34B7CA-40B6-4991-8D65-09FD98B5028A}" type="presOf" srcId="{9F98DA9D-6049-41BF-87B2-4763F479282E}" destId="{7654ADC0-A4A8-4FA8-8284-F7F491C77553}" srcOrd="0" destOrd="0" presId="urn:microsoft.com/office/officeart/2005/8/layout/equation1"/>
    <dgm:cxn modelId="{C182FE97-F704-4281-89D8-843E3083D950}" type="presOf" srcId="{7110CE79-0A85-4418-A945-C0B0ADA8C68A}" destId="{FCDCA993-992A-480C-9EE2-C2FEEA08F77C}" srcOrd="0" destOrd="0" presId="urn:microsoft.com/office/officeart/2005/8/layout/equation1"/>
    <dgm:cxn modelId="{4ABE9F1D-F263-4D55-B25A-253878BF8AAD}" type="presOf" srcId="{66B34659-1396-4ED1-BD76-91A3577430B8}" destId="{5C08F6AE-AF02-4D63-AF66-D1E7F0B9BDA1}" srcOrd="0" destOrd="0" presId="urn:microsoft.com/office/officeart/2005/8/layout/equation1"/>
    <dgm:cxn modelId="{DE7E5AF6-6711-4864-9C81-99B7938785D1}" srcId="{8E466A1C-DB93-4883-A077-D7C6FC8FA2A0}" destId="{1EFAE88D-0128-4B7A-A1CD-355341C5C7B1}" srcOrd="2" destOrd="0" parTransId="{6CA5C7F1-D7C5-47E3-8288-AB3B01FD7065}" sibTransId="{E2CDE967-2345-4DB8-A1B9-57ED7BB0DCA1}"/>
    <dgm:cxn modelId="{74901EA1-2025-42C9-A3E2-B6860438E972}" type="presOf" srcId="{8E466A1C-DB93-4883-A077-D7C6FC8FA2A0}" destId="{D9CB627B-85F4-4DF8-935C-458CB9E34D57}" srcOrd="0" destOrd="0" presId="urn:microsoft.com/office/officeart/2005/8/layout/equation1"/>
    <dgm:cxn modelId="{843FC506-7ECE-4EEB-B251-04ED1D372FE3}" type="presOf" srcId="{3C7A399E-515D-49B3-A596-087BC4EC278F}" destId="{0CA5F533-7445-4326-BEA9-3A814AA1E9E4}" srcOrd="0" destOrd="0" presId="urn:microsoft.com/office/officeart/2005/8/layout/equation1"/>
    <dgm:cxn modelId="{5508704A-9526-4B34-B9FE-09D636FBF276}" srcId="{8E466A1C-DB93-4883-A077-D7C6FC8FA2A0}" destId="{3C7A399E-515D-49B3-A596-087BC4EC278F}" srcOrd="1" destOrd="0" parTransId="{2FF3FAB8-F433-4510-A505-2F325022B5E6}" sibTransId="{9F98DA9D-6049-41BF-87B2-4763F479282E}"/>
    <dgm:cxn modelId="{C1695647-5DC9-4A71-8B14-BF6ED39E03DD}" srcId="{8E466A1C-DB93-4883-A077-D7C6FC8FA2A0}" destId="{7110CE79-0A85-4418-A945-C0B0ADA8C68A}" srcOrd="0" destOrd="0" parTransId="{DDC01736-16C2-47D8-B3F7-F65D0010F5D8}" sibTransId="{66B34659-1396-4ED1-BD76-91A3577430B8}"/>
    <dgm:cxn modelId="{1522AB83-02EA-4278-90FA-E650C4F6C3D0}" type="presParOf" srcId="{D9CB627B-85F4-4DF8-935C-458CB9E34D57}" destId="{FCDCA993-992A-480C-9EE2-C2FEEA08F77C}" srcOrd="0" destOrd="0" presId="urn:microsoft.com/office/officeart/2005/8/layout/equation1"/>
    <dgm:cxn modelId="{A003779B-94D6-4CC5-95A2-79FEC59B2114}" type="presParOf" srcId="{D9CB627B-85F4-4DF8-935C-458CB9E34D57}" destId="{06F7A042-F4A0-4344-80FB-D2BE557EB0C5}" srcOrd="1" destOrd="0" presId="urn:microsoft.com/office/officeart/2005/8/layout/equation1"/>
    <dgm:cxn modelId="{5FEED397-111E-4FCA-A6F3-60557E94BF34}" type="presParOf" srcId="{D9CB627B-85F4-4DF8-935C-458CB9E34D57}" destId="{5C08F6AE-AF02-4D63-AF66-D1E7F0B9BDA1}" srcOrd="2" destOrd="0" presId="urn:microsoft.com/office/officeart/2005/8/layout/equation1"/>
    <dgm:cxn modelId="{98FE79B2-6EE1-4B00-B64D-8C786DFE5068}" type="presParOf" srcId="{D9CB627B-85F4-4DF8-935C-458CB9E34D57}" destId="{789E54E3-5C55-4F81-A437-BE09D97DDB76}" srcOrd="3" destOrd="0" presId="urn:microsoft.com/office/officeart/2005/8/layout/equation1"/>
    <dgm:cxn modelId="{97787FBC-7269-45D0-9B14-D0A6120D9214}" type="presParOf" srcId="{D9CB627B-85F4-4DF8-935C-458CB9E34D57}" destId="{0CA5F533-7445-4326-BEA9-3A814AA1E9E4}" srcOrd="4" destOrd="0" presId="urn:microsoft.com/office/officeart/2005/8/layout/equation1"/>
    <dgm:cxn modelId="{5C755E9E-117A-4BC3-A5B0-EA34D54369D8}" type="presParOf" srcId="{D9CB627B-85F4-4DF8-935C-458CB9E34D57}" destId="{C065D2FF-CB95-47D2-A7A2-71937354244E}" srcOrd="5" destOrd="0" presId="urn:microsoft.com/office/officeart/2005/8/layout/equation1"/>
    <dgm:cxn modelId="{74E20E34-D9E9-47A3-9C35-7C0355334965}" type="presParOf" srcId="{D9CB627B-85F4-4DF8-935C-458CB9E34D57}" destId="{7654ADC0-A4A8-4FA8-8284-F7F491C77553}" srcOrd="6" destOrd="0" presId="urn:microsoft.com/office/officeart/2005/8/layout/equation1"/>
    <dgm:cxn modelId="{E0EF3122-1F3A-43D8-BB79-F2909ADF2630}" type="presParOf" srcId="{D9CB627B-85F4-4DF8-935C-458CB9E34D57}" destId="{17BB224B-B031-48F1-9FCA-6AE89507EBFE}" srcOrd="7" destOrd="0" presId="urn:microsoft.com/office/officeart/2005/8/layout/equation1"/>
    <dgm:cxn modelId="{99474FD7-AD1C-4B79-8E41-D26CB377BF3A}" type="presParOf" srcId="{D9CB627B-85F4-4DF8-935C-458CB9E34D57}" destId="{8B9721F1-90F8-44DA-9EC6-D23E64E22E55}" srcOrd="8" destOrd="0" presId="urn:microsoft.com/office/officeart/2005/8/layout/equation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EF695CB-35D4-41D3-BA79-74310E63AE82}">
      <dsp:nvSpPr>
        <dsp:cNvPr id="0" name=""/>
        <dsp:cNvSpPr/>
      </dsp:nvSpPr>
      <dsp:spPr>
        <a:xfrm>
          <a:off x="0" y="44639"/>
          <a:ext cx="6731000" cy="503685"/>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t>1. The next 100 million</a:t>
          </a:r>
          <a:endParaRPr lang="en-US" sz="2100" kern="1200" dirty="0"/>
        </a:p>
      </dsp:txBody>
      <dsp:txXfrm>
        <a:off x="0" y="44639"/>
        <a:ext cx="6731000" cy="503685"/>
      </dsp:txXfrm>
    </dsp:sp>
    <dsp:sp modelId="{E6395D63-AD62-41C3-95E8-4882660C3D36}">
      <dsp:nvSpPr>
        <dsp:cNvPr id="0" name=""/>
        <dsp:cNvSpPr/>
      </dsp:nvSpPr>
      <dsp:spPr>
        <a:xfrm>
          <a:off x="0" y="608804"/>
          <a:ext cx="6731000" cy="503685"/>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t>2. The graying of America</a:t>
          </a:r>
        </a:p>
      </dsp:txBody>
      <dsp:txXfrm>
        <a:off x="0" y="608804"/>
        <a:ext cx="6731000" cy="503685"/>
      </dsp:txXfrm>
    </dsp:sp>
    <dsp:sp modelId="{8CA61022-1A3F-4C67-8C69-B32D181B77BB}">
      <dsp:nvSpPr>
        <dsp:cNvPr id="0" name=""/>
        <dsp:cNvSpPr/>
      </dsp:nvSpPr>
      <dsp:spPr>
        <a:xfrm>
          <a:off x="0" y="1172969"/>
          <a:ext cx="6731000" cy="503685"/>
        </a:xfrm>
        <a:prstGeom prst="roundRect">
          <a:avLst/>
        </a:prstGeom>
        <a:solidFill>
          <a:schemeClr val="tx2">
            <a:lumMod val="7500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t>3. The browning of America</a:t>
          </a:r>
        </a:p>
      </dsp:txBody>
      <dsp:txXfrm>
        <a:off x="0" y="1172969"/>
        <a:ext cx="6731000" cy="503685"/>
      </dsp:txXfrm>
    </dsp:sp>
    <dsp:sp modelId="{361C0306-D267-48C7-90B3-6DECCC64D483}">
      <dsp:nvSpPr>
        <dsp:cNvPr id="0" name=""/>
        <dsp:cNvSpPr/>
      </dsp:nvSpPr>
      <dsp:spPr>
        <a:xfrm>
          <a:off x="0" y="1737134"/>
          <a:ext cx="6731000" cy="503685"/>
        </a:xfrm>
        <a:prstGeom prst="roundRect">
          <a:avLst/>
        </a:prstGeom>
        <a:solidFill>
          <a:schemeClr val="tx2">
            <a:lumMod val="7500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t>4. The changing American workforce</a:t>
          </a:r>
        </a:p>
      </dsp:txBody>
      <dsp:txXfrm>
        <a:off x="0" y="1737134"/>
        <a:ext cx="6731000" cy="503685"/>
      </dsp:txXfrm>
    </dsp:sp>
    <dsp:sp modelId="{AAC669C8-A488-44B4-AB9E-15BA18805B08}">
      <dsp:nvSpPr>
        <dsp:cNvPr id="0" name=""/>
        <dsp:cNvSpPr/>
      </dsp:nvSpPr>
      <dsp:spPr>
        <a:xfrm>
          <a:off x="0" y="2294375"/>
          <a:ext cx="6731000" cy="503685"/>
        </a:xfrm>
        <a:prstGeom prst="roundRect">
          <a:avLst/>
        </a:prstGeom>
        <a:solidFill>
          <a:schemeClr val="tx2">
            <a:lumMod val="60000"/>
            <a:lumOff val="4000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t>5. The blurring of city and suburb</a:t>
          </a:r>
        </a:p>
      </dsp:txBody>
      <dsp:txXfrm>
        <a:off x="0" y="2294375"/>
        <a:ext cx="6731000" cy="503685"/>
      </dsp:txXfrm>
    </dsp:sp>
    <dsp:sp modelId="{25BCBBFD-F638-42F4-8A6E-786A23AE299C}">
      <dsp:nvSpPr>
        <dsp:cNvPr id="0" name=""/>
        <dsp:cNvSpPr/>
      </dsp:nvSpPr>
      <dsp:spPr>
        <a:xfrm>
          <a:off x="0" y="2865464"/>
          <a:ext cx="6731000" cy="503685"/>
        </a:xfrm>
        <a:prstGeom prst="roundRect">
          <a:avLst/>
        </a:prstGeom>
        <a:solidFill>
          <a:schemeClr val="tx2">
            <a:lumMod val="60000"/>
            <a:lumOff val="4000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t>6. Slow growth in households</a:t>
          </a:r>
        </a:p>
      </dsp:txBody>
      <dsp:txXfrm>
        <a:off x="0" y="2865464"/>
        <a:ext cx="6731000" cy="503685"/>
      </dsp:txXfrm>
    </dsp:sp>
    <dsp:sp modelId="{A22C4234-C5A7-46C7-A96E-06CD93A92137}">
      <dsp:nvSpPr>
        <dsp:cNvPr id="0" name=""/>
        <dsp:cNvSpPr/>
      </dsp:nvSpPr>
      <dsp:spPr>
        <a:xfrm>
          <a:off x="0" y="3429629"/>
          <a:ext cx="6731000" cy="503685"/>
        </a:xfrm>
        <a:prstGeom prst="roundRect">
          <a:avLst/>
        </a:prstGeom>
        <a:solidFill>
          <a:schemeClr val="tx2">
            <a:lumMod val="40000"/>
            <a:lumOff val="6000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t>7. The Generation C</a:t>
          </a:r>
        </a:p>
      </dsp:txBody>
      <dsp:txXfrm>
        <a:off x="0" y="3429629"/>
        <a:ext cx="6731000" cy="503685"/>
      </dsp:txXfrm>
    </dsp:sp>
    <dsp:sp modelId="{A4006A08-9410-482A-8B67-BDC9A4A253A4}">
      <dsp:nvSpPr>
        <dsp:cNvPr id="0" name=""/>
        <dsp:cNvSpPr/>
      </dsp:nvSpPr>
      <dsp:spPr>
        <a:xfrm>
          <a:off x="0" y="3993794"/>
          <a:ext cx="6731000" cy="503685"/>
        </a:xfrm>
        <a:prstGeom prst="roundRect">
          <a:avLst/>
        </a:prstGeom>
        <a:solidFill>
          <a:schemeClr val="tx2">
            <a:lumMod val="40000"/>
            <a:lumOff val="6000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t>8. The salience of environmental concerns</a:t>
          </a:r>
        </a:p>
      </dsp:txBody>
      <dsp:txXfrm>
        <a:off x="0" y="3993794"/>
        <a:ext cx="6731000" cy="50368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8D0A317-CAF7-4441-9D8E-BB58AC3BAD23}">
      <dsp:nvSpPr>
        <dsp:cNvPr id="0" name=""/>
        <dsp:cNvSpPr/>
      </dsp:nvSpPr>
      <dsp:spPr>
        <a:xfrm>
          <a:off x="0" y="0"/>
          <a:ext cx="8140569" cy="2133765"/>
        </a:xfrm>
        <a:prstGeom prst="roundRect">
          <a:avLst>
            <a:gd name="adj" fmla="val 1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2B6A50-29F1-42C8-9F31-AAD38983AEEE}">
      <dsp:nvSpPr>
        <dsp:cNvPr id="0" name=""/>
        <dsp:cNvSpPr/>
      </dsp:nvSpPr>
      <dsp:spPr>
        <a:xfrm>
          <a:off x="246458" y="284502"/>
          <a:ext cx="1778523" cy="1564761"/>
        </a:xfrm>
        <a:prstGeom prst="roundRect">
          <a:avLst>
            <a:gd name="adj" fmla="val 10000"/>
          </a:avLst>
        </a:prstGeom>
        <a:blipFill rotWithShape="0">
          <a:blip xmlns:r="http://schemas.openxmlformats.org/officeDocument/2006/relationships" r:embed="rId1"/>
          <a:stretch>
            <a:fillRect/>
          </a:stretch>
        </a:blip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EA3088-313A-4B52-8E6F-30E9B3AA9EF7}">
      <dsp:nvSpPr>
        <dsp:cNvPr id="0" name=""/>
        <dsp:cNvSpPr/>
      </dsp:nvSpPr>
      <dsp:spPr>
        <a:xfrm rot="10800000">
          <a:off x="246458" y="2133765"/>
          <a:ext cx="1778523" cy="2607935"/>
        </a:xfrm>
        <a:prstGeom prst="round2SameRect">
          <a:avLst>
            <a:gd name="adj1" fmla="val 10500"/>
            <a:gd name="adj2" fmla="val 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rtl="0">
            <a:lnSpc>
              <a:spcPct val="90000"/>
            </a:lnSpc>
            <a:spcBef>
              <a:spcPct val="0"/>
            </a:spcBef>
            <a:spcAft>
              <a:spcPct val="35000"/>
            </a:spcAft>
          </a:pPr>
          <a:r>
            <a:rPr lang="en-US" sz="1800" b="1" kern="1200" dirty="0" smtClean="0"/>
            <a:t>Momentum </a:t>
          </a:r>
          <a:r>
            <a:rPr lang="en-US" sz="1600" kern="1200" dirty="0" smtClean="0"/>
            <a:t>    </a:t>
          </a:r>
        </a:p>
        <a:p>
          <a:pPr lvl="0" algn="ctr" defTabSz="800100" rtl="0">
            <a:lnSpc>
              <a:spcPct val="90000"/>
            </a:lnSpc>
            <a:spcBef>
              <a:spcPct val="0"/>
            </a:spcBef>
            <a:spcAft>
              <a:spcPct val="35000"/>
            </a:spcAft>
          </a:pPr>
          <a:r>
            <a:rPr lang="en-US" sz="1600" kern="1200" dirty="0" smtClean="0"/>
            <a:t>State of the country in 2050 is  recognizable to any planner  who had worked in 2010</a:t>
          </a:r>
          <a:r>
            <a:rPr lang="en-US" sz="1400" kern="1200" dirty="0" smtClean="0"/>
            <a:t>.</a:t>
          </a:r>
          <a:endParaRPr lang="en-US" sz="1400" kern="1200" dirty="0"/>
        </a:p>
      </dsp:txBody>
      <dsp:txXfrm rot="10800000">
        <a:off x="246458" y="2133765"/>
        <a:ext cx="1778523" cy="2607935"/>
      </dsp:txXfrm>
    </dsp:sp>
    <dsp:sp modelId="{694358E8-DA85-46A2-95CB-6AE70C51245E}">
      <dsp:nvSpPr>
        <dsp:cNvPr id="0" name=""/>
        <dsp:cNvSpPr/>
      </dsp:nvSpPr>
      <dsp:spPr>
        <a:xfrm>
          <a:off x="2202835" y="284502"/>
          <a:ext cx="1778523" cy="1564761"/>
        </a:xfrm>
        <a:prstGeom prst="roundRect">
          <a:avLst>
            <a:gd name="adj" fmla="val 10000"/>
          </a:avLst>
        </a:prstGeom>
        <a:blipFill rotWithShape="0">
          <a:blip xmlns:r="http://schemas.openxmlformats.org/officeDocument/2006/relationships" r:embed="rId2"/>
          <a:stretch>
            <a:fillRect/>
          </a:stretch>
        </a:blip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0612B7-6FFD-442B-A702-B336F964A87C}">
      <dsp:nvSpPr>
        <dsp:cNvPr id="0" name=""/>
        <dsp:cNvSpPr/>
      </dsp:nvSpPr>
      <dsp:spPr>
        <a:xfrm rot="10800000">
          <a:off x="2202835" y="2133765"/>
          <a:ext cx="1778523" cy="2607935"/>
        </a:xfrm>
        <a:prstGeom prst="round2SameRect">
          <a:avLst>
            <a:gd name="adj1" fmla="val 10500"/>
            <a:gd name="adj2" fmla="val 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rtl="0">
            <a:lnSpc>
              <a:spcPct val="90000"/>
            </a:lnSpc>
            <a:spcBef>
              <a:spcPct val="0"/>
            </a:spcBef>
            <a:spcAft>
              <a:spcPct val="35000"/>
            </a:spcAft>
          </a:pPr>
          <a:r>
            <a:rPr lang="en-US" sz="1800" b="1" kern="1200" dirty="0" smtClean="0"/>
            <a:t>Tech Triumphs</a:t>
          </a:r>
        </a:p>
        <a:p>
          <a:pPr lvl="0" algn="ctr" defTabSz="800100" rtl="0">
            <a:lnSpc>
              <a:spcPct val="90000"/>
            </a:lnSpc>
            <a:spcBef>
              <a:spcPct val="0"/>
            </a:spcBef>
            <a:spcAft>
              <a:spcPct val="35000"/>
            </a:spcAft>
          </a:pPr>
          <a:r>
            <a:rPr lang="en-US" sz="1600" b="0" kern="1200" dirty="0" smtClean="0"/>
            <a:t>By 2050, technological innovations</a:t>
          </a:r>
          <a:r>
            <a:rPr lang="en-US" sz="1600" b="1" kern="1200" dirty="0" smtClean="0"/>
            <a:t>  </a:t>
          </a:r>
          <a:r>
            <a:rPr lang="en-US" sz="1600" b="0" kern="1200" dirty="0" smtClean="0"/>
            <a:t>have changed how we travel, connect our world, and reduce our carbon footprint.</a:t>
          </a:r>
          <a:endParaRPr lang="en-US" sz="1600" b="1" kern="1200" dirty="0" smtClean="0"/>
        </a:p>
        <a:p>
          <a:pPr lvl="0" algn="ctr" defTabSz="800100" rtl="0">
            <a:lnSpc>
              <a:spcPct val="90000"/>
            </a:lnSpc>
            <a:spcBef>
              <a:spcPct val="0"/>
            </a:spcBef>
            <a:spcAft>
              <a:spcPct val="35000"/>
            </a:spcAft>
          </a:pPr>
          <a:endParaRPr lang="en-US" sz="1600" kern="1200" dirty="0" smtClean="0"/>
        </a:p>
      </dsp:txBody>
      <dsp:txXfrm rot="10800000">
        <a:off x="2202835" y="2133765"/>
        <a:ext cx="1778523" cy="2607935"/>
      </dsp:txXfrm>
    </dsp:sp>
    <dsp:sp modelId="{CD3183FF-94D5-4CA2-B376-A0004E64AA1A}">
      <dsp:nvSpPr>
        <dsp:cNvPr id="0" name=""/>
        <dsp:cNvSpPr/>
      </dsp:nvSpPr>
      <dsp:spPr>
        <a:xfrm>
          <a:off x="4159211" y="284502"/>
          <a:ext cx="1778523" cy="1564761"/>
        </a:xfrm>
        <a:prstGeom prst="roundRect">
          <a:avLst>
            <a:gd name="adj" fmla="val 10000"/>
          </a:avLst>
        </a:prstGeom>
        <a:blipFill rotWithShape="0">
          <a:blip xmlns:r="http://schemas.openxmlformats.org/officeDocument/2006/relationships" r:embed="rId3"/>
          <a:stretch>
            <a:fillRect/>
          </a:stretch>
        </a:blip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06F59B-741D-4DCD-A305-C3073AE49FAD}">
      <dsp:nvSpPr>
        <dsp:cNvPr id="0" name=""/>
        <dsp:cNvSpPr/>
      </dsp:nvSpPr>
      <dsp:spPr>
        <a:xfrm rot="10800000">
          <a:off x="4159211" y="2133765"/>
          <a:ext cx="1778523" cy="2607935"/>
        </a:xfrm>
        <a:prstGeom prst="round2SameRect">
          <a:avLst>
            <a:gd name="adj1" fmla="val 10500"/>
            <a:gd name="adj2" fmla="val 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rtl="0">
            <a:lnSpc>
              <a:spcPct val="90000"/>
            </a:lnSpc>
            <a:spcBef>
              <a:spcPct val="0"/>
            </a:spcBef>
            <a:spcAft>
              <a:spcPct val="35000"/>
            </a:spcAft>
          </a:pPr>
          <a:r>
            <a:rPr lang="en-US" sz="1800" b="1" kern="1200" dirty="0" smtClean="0"/>
            <a:t>Global Chaos</a:t>
          </a:r>
        </a:p>
        <a:p>
          <a:pPr lvl="0" algn="ctr" defTabSz="800100" rtl="0">
            <a:lnSpc>
              <a:spcPct val="90000"/>
            </a:lnSpc>
            <a:spcBef>
              <a:spcPct val="0"/>
            </a:spcBef>
            <a:spcAft>
              <a:spcPct val="35000"/>
            </a:spcAft>
          </a:pPr>
          <a:r>
            <a:rPr lang="en-US" sz="1600" kern="1200" dirty="0" smtClean="0"/>
            <a:t>The world is a more difficult place to live in 2050 with growing financial instability, and insecurity over food, jobs, oil.</a:t>
          </a:r>
          <a:endParaRPr lang="en-US" sz="1600" kern="1200" dirty="0"/>
        </a:p>
      </dsp:txBody>
      <dsp:txXfrm rot="10800000">
        <a:off x="4159211" y="2133765"/>
        <a:ext cx="1778523" cy="2607935"/>
      </dsp:txXfrm>
    </dsp:sp>
    <dsp:sp modelId="{97E89BE3-F06D-4578-A385-9B5F6A9666BD}">
      <dsp:nvSpPr>
        <dsp:cNvPr id="0" name=""/>
        <dsp:cNvSpPr/>
      </dsp:nvSpPr>
      <dsp:spPr>
        <a:xfrm>
          <a:off x="6115587" y="284502"/>
          <a:ext cx="1778523" cy="1564761"/>
        </a:xfrm>
        <a:prstGeom prst="roundRect">
          <a:avLst>
            <a:gd name="adj" fmla="val 10000"/>
          </a:avLst>
        </a:prstGeom>
        <a:blipFill rotWithShape="0">
          <a:blip xmlns:r="http://schemas.openxmlformats.org/officeDocument/2006/relationships" r:embed="rId4"/>
          <a:stretch>
            <a:fillRect/>
          </a:stretch>
        </a:blip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487410-58D6-4A71-8478-3C68271BB715}">
      <dsp:nvSpPr>
        <dsp:cNvPr id="0" name=""/>
        <dsp:cNvSpPr/>
      </dsp:nvSpPr>
      <dsp:spPr>
        <a:xfrm rot="10800000">
          <a:off x="6115587" y="2133765"/>
          <a:ext cx="1778523" cy="2607935"/>
        </a:xfrm>
        <a:prstGeom prst="round2SameRect">
          <a:avLst>
            <a:gd name="adj1" fmla="val 10500"/>
            <a:gd name="adj2" fmla="val 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rtl="0">
            <a:lnSpc>
              <a:spcPct val="90000"/>
            </a:lnSpc>
            <a:spcBef>
              <a:spcPct val="0"/>
            </a:spcBef>
            <a:spcAft>
              <a:spcPct val="35000"/>
            </a:spcAft>
          </a:pPr>
          <a:r>
            <a:rPr lang="en-US" sz="1800" b="1" kern="1200" dirty="0" smtClean="0"/>
            <a:t>Gentle Footprint</a:t>
          </a:r>
        </a:p>
        <a:p>
          <a:pPr lvl="0" algn="ctr" defTabSz="800100" rtl="0">
            <a:lnSpc>
              <a:spcPct val="90000"/>
            </a:lnSpc>
            <a:spcBef>
              <a:spcPct val="0"/>
            </a:spcBef>
            <a:spcAft>
              <a:spcPct val="35000"/>
            </a:spcAft>
          </a:pPr>
          <a:r>
            <a:rPr lang="en-US" sz="1600" kern="1200" dirty="0" smtClean="0"/>
            <a:t>Recovering from droughts and superstorms , the US has taken significant and serious action to mitigate global climate change.</a:t>
          </a:r>
          <a:endParaRPr lang="en-US" sz="1600" kern="1200" dirty="0"/>
        </a:p>
      </dsp:txBody>
      <dsp:txXfrm rot="10800000">
        <a:off x="6115587" y="2133765"/>
        <a:ext cx="1778523" cy="2607935"/>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CECBA6F-FF93-4594-A90B-870639F9E6C9}">
      <dsp:nvSpPr>
        <dsp:cNvPr id="0" name=""/>
        <dsp:cNvSpPr/>
      </dsp:nvSpPr>
      <dsp:spPr>
        <a:xfrm>
          <a:off x="985" y="0"/>
          <a:ext cx="2563564" cy="373380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ctr" defTabSz="800100">
            <a:lnSpc>
              <a:spcPct val="100000"/>
            </a:lnSpc>
            <a:spcBef>
              <a:spcPct val="0"/>
            </a:spcBef>
            <a:spcAft>
              <a:spcPct val="35000"/>
            </a:spcAft>
          </a:pPr>
          <a:r>
            <a:rPr lang="en-US" sz="1800" b="1" kern="1200" dirty="0" smtClean="0">
              <a:solidFill>
                <a:schemeClr val="accent1"/>
              </a:solidFill>
            </a:rPr>
            <a:t>Socio-Demographic Trend</a:t>
          </a:r>
          <a:r>
            <a:rPr lang="en-US" sz="1600" b="1" kern="1200" dirty="0" smtClean="0">
              <a:solidFill>
                <a:schemeClr val="accent1"/>
              </a:solidFill>
            </a:rPr>
            <a:t>s</a:t>
          </a:r>
        </a:p>
        <a:p>
          <a:pPr lvl="0" algn="ctr" defTabSz="800100">
            <a:lnSpc>
              <a:spcPct val="90000"/>
            </a:lnSpc>
            <a:spcBef>
              <a:spcPct val="0"/>
            </a:spcBef>
            <a:spcAft>
              <a:spcPct val="35000"/>
            </a:spcAft>
          </a:pPr>
          <a:r>
            <a:rPr lang="en-US" sz="1400" b="0" kern="1200" dirty="0" smtClean="0"/>
            <a:t>Will surely impact travel demand over the next 50 years</a:t>
          </a:r>
          <a:r>
            <a:rPr lang="en-US" sz="1200" b="1" kern="1200" dirty="0" smtClean="0"/>
            <a:t>.</a:t>
          </a:r>
          <a:endParaRPr lang="en-US" sz="1200" b="1" kern="1200" dirty="0"/>
        </a:p>
      </dsp:txBody>
      <dsp:txXfrm>
        <a:off x="985" y="0"/>
        <a:ext cx="2563564" cy="1120140"/>
      </dsp:txXfrm>
    </dsp:sp>
    <dsp:sp modelId="{038A443A-C57B-443E-9943-25FDC1944A91}">
      <dsp:nvSpPr>
        <dsp:cNvPr id="0" name=""/>
        <dsp:cNvSpPr/>
      </dsp:nvSpPr>
      <dsp:spPr>
        <a:xfrm>
          <a:off x="2680526" y="0"/>
          <a:ext cx="2563564" cy="373380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n-US" sz="1800" b="1" kern="1200" dirty="0" smtClean="0">
              <a:solidFill>
                <a:schemeClr val="accent1"/>
              </a:solidFill>
            </a:rPr>
            <a:t>4 Scenarios</a:t>
          </a:r>
          <a:r>
            <a:rPr lang="en-US" sz="1800" b="1" kern="1200" dirty="0" smtClean="0"/>
            <a:t/>
          </a:r>
          <a:br>
            <a:rPr lang="en-US" sz="1800" b="1" kern="1200" dirty="0" smtClean="0"/>
          </a:br>
          <a:endParaRPr lang="en-US" sz="1800" b="1" kern="1200" dirty="0" smtClean="0"/>
        </a:p>
        <a:p>
          <a:pPr lvl="0" algn="ctr" defTabSz="800100">
            <a:lnSpc>
              <a:spcPct val="90000"/>
            </a:lnSpc>
            <a:spcBef>
              <a:spcPct val="0"/>
            </a:spcBef>
            <a:spcAft>
              <a:spcPct val="35000"/>
            </a:spcAft>
          </a:pPr>
          <a:r>
            <a:rPr lang="en-US" sz="1400" b="0" kern="1200" dirty="0" smtClean="0"/>
            <a:t>Applied in a systems approach to test out socio-demographic shifts and explore what if situations</a:t>
          </a:r>
          <a:endParaRPr lang="en-US" sz="1400" b="0" kern="1200" dirty="0"/>
        </a:p>
      </dsp:txBody>
      <dsp:txXfrm>
        <a:off x="2680526" y="0"/>
        <a:ext cx="2563564" cy="1120140"/>
      </dsp:txXfrm>
    </dsp:sp>
    <dsp:sp modelId="{F1EFAACE-4203-4602-AB3F-B0626BF751D4}">
      <dsp:nvSpPr>
        <dsp:cNvPr id="0" name=""/>
        <dsp:cNvSpPr/>
      </dsp:nvSpPr>
      <dsp:spPr>
        <a:xfrm>
          <a:off x="5384804" y="0"/>
          <a:ext cx="2563564" cy="373380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n-US" sz="1800" b="1" kern="1200" dirty="0" smtClean="0">
              <a:solidFill>
                <a:schemeClr val="accent1"/>
              </a:solidFill>
            </a:rPr>
            <a:t>Better Insights</a:t>
          </a:r>
          <a:r>
            <a:rPr lang="en-US" sz="1800" b="1" kern="1200" dirty="0" smtClean="0"/>
            <a:t/>
          </a:r>
          <a:br>
            <a:rPr lang="en-US" sz="1800" b="1" kern="1200" dirty="0" smtClean="0"/>
          </a:br>
          <a:endParaRPr lang="en-US" sz="1800" b="1" kern="1200" dirty="0" smtClean="0"/>
        </a:p>
        <a:p>
          <a:pPr lvl="0" algn="ctr" defTabSz="800100">
            <a:lnSpc>
              <a:spcPct val="90000"/>
            </a:lnSpc>
            <a:spcBef>
              <a:spcPct val="0"/>
            </a:spcBef>
            <a:spcAft>
              <a:spcPct val="35000"/>
            </a:spcAft>
          </a:pPr>
          <a:r>
            <a:rPr lang="en-US" sz="1400" b="0" kern="1200" dirty="0" smtClean="0"/>
            <a:t>New and Quick insights on future reality</a:t>
          </a:r>
          <a:endParaRPr lang="en-US" sz="1400" b="0" kern="1200" dirty="0"/>
        </a:p>
      </dsp:txBody>
      <dsp:txXfrm>
        <a:off x="5384804" y="0"/>
        <a:ext cx="2563564" cy="112014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CDCA993-992A-480C-9EE2-C2FEEA08F77C}">
      <dsp:nvSpPr>
        <dsp:cNvPr id="0" name=""/>
        <dsp:cNvSpPr/>
      </dsp:nvSpPr>
      <dsp:spPr>
        <a:xfrm>
          <a:off x="0" y="629916"/>
          <a:ext cx="1698500" cy="1698500"/>
        </a:xfrm>
        <a:prstGeom prst="ellipse">
          <a:avLst/>
        </a:prstGeom>
        <a:solidFill>
          <a:schemeClr val="accent1">
            <a:hueOff val="0"/>
            <a:satOff val="0"/>
            <a:lumOff val="0"/>
            <a:alphaOff val="0"/>
          </a:schemeClr>
        </a:solidFill>
        <a:ln w="19050" cap="flat" cmpd="sng" algn="ctr">
          <a:solidFill>
            <a:srgbClr val="00583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Future Socio-Demographic Uncertainties</a:t>
          </a:r>
          <a:endParaRPr lang="en-US" sz="1600" b="1" kern="1200" dirty="0"/>
        </a:p>
      </dsp:txBody>
      <dsp:txXfrm>
        <a:off x="0" y="629916"/>
        <a:ext cx="1698500" cy="1698500"/>
      </dsp:txXfrm>
    </dsp:sp>
    <dsp:sp modelId="{5C08F6AE-AF02-4D63-AF66-D1E7F0B9BDA1}">
      <dsp:nvSpPr>
        <dsp:cNvPr id="0" name=""/>
        <dsp:cNvSpPr/>
      </dsp:nvSpPr>
      <dsp:spPr>
        <a:xfrm>
          <a:off x="1723405" y="967934"/>
          <a:ext cx="985130" cy="985130"/>
        </a:xfrm>
        <a:prstGeom prst="mathPlus">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1723405" y="967934"/>
        <a:ext cx="985130" cy="985130"/>
      </dsp:txXfrm>
    </dsp:sp>
    <dsp:sp modelId="{0CA5F533-7445-4326-BEA9-3A814AA1E9E4}">
      <dsp:nvSpPr>
        <dsp:cNvPr id="0" name=""/>
        <dsp:cNvSpPr/>
      </dsp:nvSpPr>
      <dsp:spPr>
        <a:xfrm>
          <a:off x="2695528" y="609601"/>
          <a:ext cx="1698500" cy="1698500"/>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Impacts 2050</a:t>
          </a:r>
          <a:br>
            <a:rPr lang="en-US" sz="1600" b="1" kern="1200" dirty="0" smtClean="0"/>
          </a:br>
          <a:r>
            <a:rPr lang="en-US" sz="1600" b="1" kern="1200" dirty="0" smtClean="0"/>
            <a:t>Tool</a:t>
          </a:r>
          <a:endParaRPr lang="en-US" sz="1600" b="1" kern="1200" dirty="0"/>
        </a:p>
      </dsp:txBody>
      <dsp:txXfrm>
        <a:off x="2695528" y="609601"/>
        <a:ext cx="1698500" cy="1698500"/>
      </dsp:txXfrm>
    </dsp:sp>
    <dsp:sp modelId="{7654ADC0-A4A8-4FA8-8284-F7F491C77553}">
      <dsp:nvSpPr>
        <dsp:cNvPr id="0" name=""/>
        <dsp:cNvSpPr/>
      </dsp:nvSpPr>
      <dsp:spPr>
        <a:xfrm>
          <a:off x="4406170" y="967934"/>
          <a:ext cx="985130" cy="985130"/>
        </a:xfrm>
        <a:prstGeom prst="mathEqual">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4406170" y="967934"/>
        <a:ext cx="985130" cy="985130"/>
      </dsp:txXfrm>
    </dsp:sp>
    <dsp:sp modelId="{8B9721F1-90F8-44DA-9EC6-D23E64E22E55}">
      <dsp:nvSpPr>
        <dsp:cNvPr id="0" name=""/>
        <dsp:cNvSpPr/>
      </dsp:nvSpPr>
      <dsp:spPr>
        <a:xfrm>
          <a:off x="5462896" y="611249"/>
          <a:ext cx="1698500" cy="1698500"/>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Better Decisions</a:t>
          </a:r>
          <a:endParaRPr lang="en-US" sz="1600" b="1" kern="1200" dirty="0"/>
        </a:p>
      </dsp:txBody>
      <dsp:txXfrm>
        <a:off x="5462896" y="611249"/>
        <a:ext cx="1698500" cy="16985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List2#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2A73481-4820-40D2-8036-608B9C6FBDCE}" type="datetimeFigureOut">
              <a:rPr lang="en-US" smtClean="0"/>
              <a:pPr/>
              <a:t>2/24/2014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8E4852A-BBE6-40F1-94E3-604E64A17643}" type="slidenum">
              <a:rPr lang="en-US" smtClean="0"/>
              <a:pPr/>
              <a:t>‹#›</a:t>
            </a:fld>
            <a:endParaRPr lang="en-US" dirty="0"/>
          </a:p>
        </p:txBody>
      </p:sp>
    </p:spTree>
    <p:extLst>
      <p:ext uri="{BB962C8B-B14F-4D97-AF65-F5344CB8AC3E}">
        <p14:creationId xmlns="" xmlns:p14="http://schemas.microsoft.com/office/powerpoint/2010/main" val="20888770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DF2DB4-D639-564A-9E7D-4244A7D9F17E}" type="datetimeFigureOut">
              <a:rPr lang="en-US" smtClean="0"/>
              <a:pPr/>
              <a:t>2/24/2014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2C192A-1645-9B41-9DD8-79BBA2E1634C}" type="slidenum">
              <a:rPr lang="en-US" smtClean="0"/>
              <a:pPr/>
              <a:t>‹#›</a:t>
            </a:fld>
            <a:endParaRPr lang="en-US" dirty="0"/>
          </a:p>
        </p:txBody>
      </p:sp>
    </p:spTree>
    <p:extLst>
      <p:ext uri="{BB962C8B-B14F-4D97-AF65-F5344CB8AC3E}">
        <p14:creationId xmlns="" xmlns:p14="http://schemas.microsoft.com/office/powerpoint/2010/main" val="26286647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2C192A-1645-9B41-9DD8-79BBA2E1634C}" type="slidenum">
              <a:rPr lang="en-US" smtClean="0"/>
              <a:pPr/>
              <a:t>1</a:t>
            </a:fld>
            <a:endParaRPr lang="en-US" dirty="0"/>
          </a:p>
        </p:txBody>
      </p:sp>
    </p:spTree>
    <p:extLst>
      <p:ext uri="{BB962C8B-B14F-4D97-AF65-F5344CB8AC3E}">
        <p14:creationId xmlns="" xmlns:p14="http://schemas.microsoft.com/office/powerpoint/2010/main" val="2502690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42C192A-1645-9B41-9DD8-79BBA2E1634C}"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Apple sold the first iPhone a little over six year ago. Today Apple has shipped about 250 M iPhones worldwide.  Demand for connected devices will continue to be a major trend into the long-term future. This has spawned </a:t>
            </a:r>
            <a:r>
              <a:rPr lang="en-US" dirty="0" smtClean="0"/>
              <a:t>a</a:t>
            </a:r>
            <a:r>
              <a:rPr lang="en-US" baseline="0" dirty="0" smtClean="0"/>
              <a:t> new generation – the hyperlinked.  Now called, Generation C – where C represents connectedness.  Gen C is is a lifestyle choice not a structural imperative.  But those born after 1990 are the Super-connected or super Cs.  They have used digital devices their entire lives; computers, Internet, mobile phones, texting, social networking are second nature to them.  They  are online 24/7. They are now beginning to attend college and enter the workforce.  Extrapolating from current trends we would expect them to be less car dependent and to substitute some mobile communication for actual travel. But how they will connect, communicate, and travel over the next 50 years is highly uncertain. </a:t>
            </a:r>
            <a:endParaRPr lang="en-US" dirty="0"/>
          </a:p>
        </p:txBody>
      </p:sp>
      <p:sp>
        <p:nvSpPr>
          <p:cNvPr id="4" name="Slide Number Placeholder 3"/>
          <p:cNvSpPr>
            <a:spLocks noGrp="1"/>
          </p:cNvSpPr>
          <p:nvPr>
            <p:ph type="sldNum" sz="quarter" idx="10"/>
          </p:nvPr>
        </p:nvSpPr>
        <p:spPr/>
        <p:txBody>
          <a:bodyPr/>
          <a:lstStyle/>
          <a:p>
            <a:fld id="{942C192A-1645-9B41-9DD8-79BBA2E1634C}" type="slidenum">
              <a:rPr lang="en-US" smtClean="0"/>
              <a:pPr/>
              <a:t>11</a:t>
            </a:fld>
            <a:endParaRPr lang="en-US" dirty="0"/>
          </a:p>
        </p:txBody>
      </p:sp>
    </p:spTree>
    <p:extLst>
      <p:ext uri="{BB962C8B-B14F-4D97-AF65-F5344CB8AC3E}">
        <p14:creationId xmlns="" xmlns:p14="http://schemas.microsoft.com/office/powerpoint/2010/main" val="2159770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kern="1200" baseline="0" dirty="0" smtClean="0">
                <a:solidFill>
                  <a:schemeClr val="tx1"/>
                </a:solidFill>
                <a:latin typeface="+mn-lt"/>
                <a:ea typeface="+mn-ea"/>
                <a:cs typeface="+mn-cs"/>
              </a:rPr>
              <a:t>Recent trends indicate that economic growth and vehicle travel are no longer as closely related as they used to be.  While economic factors do impact whether and how much Americans drive they are not the only ones that matter.  Growing Internet-connected technologies and their related impact on how people interact and connect with one another, greater willingness to pursue less auto-dependent lifestyles, and stronger concern for the environment are other driving factors. According to the National Household Travel Survey, from 2001 and 2009, the annual number of vehicle-miles traveled by 16 to 34 year-olds (a group that included a mix of Millennials and younger members of Generation X) decreased from 10,300 miles to 7,900 miles per capita—a drop of 23 percent. </a:t>
            </a:r>
            <a:endParaRPr lang="en-US" dirty="0"/>
          </a:p>
        </p:txBody>
      </p:sp>
      <p:sp>
        <p:nvSpPr>
          <p:cNvPr id="4" name="Slide Number Placeholder 3"/>
          <p:cNvSpPr>
            <a:spLocks noGrp="1"/>
          </p:cNvSpPr>
          <p:nvPr>
            <p:ph type="sldNum" sz="quarter" idx="10"/>
          </p:nvPr>
        </p:nvSpPr>
        <p:spPr/>
        <p:txBody>
          <a:bodyPr/>
          <a:lstStyle/>
          <a:p>
            <a:fld id="{942C192A-1645-9B41-9DD8-79BBA2E1634C}"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transportation planners and decision makers, you face strategic decisions in terms of how to cope with or adapt to these trend.</a:t>
            </a:r>
            <a:r>
              <a:rPr lang="en-US" sz="1200" kern="1200" baseline="0" dirty="0" smtClean="0">
                <a:solidFill>
                  <a:schemeClr val="tx1"/>
                </a:solidFill>
                <a:effectLst/>
                <a:latin typeface="+mn-lt"/>
                <a:ea typeface="+mn-ea"/>
                <a:cs typeface="+mn-cs"/>
              </a:rPr>
              <a:t> What is</a:t>
            </a:r>
            <a:r>
              <a:rPr lang="en-US" sz="1200" kern="1200" dirty="0" smtClean="0">
                <a:solidFill>
                  <a:schemeClr val="tx1"/>
                </a:solidFill>
                <a:effectLst/>
                <a:latin typeface="+mn-lt"/>
                <a:ea typeface="+mn-ea"/>
                <a:cs typeface="+mn-cs"/>
              </a:rPr>
              <a:t> their impact on future travel demand. As evident in my review of four</a:t>
            </a:r>
            <a:r>
              <a:rPr lang="en-US" sz="1200" kern="1200" baseline="0" dirty="0" smtClean="0">
                <a:solidFill>
                  <a:schemeClr val="tx1"/>
                </a:solidFill>
                <a:effectLst/>
                <a:latin typeface="+mn-lt"/>
                <a:ea typeface="+mn-ea"/>
                <a:cs typeface="+mn-cs"/>
              </a:rPr>
              <a:t> trends, the impact is conflicting, evolving, incomplete. </a:t>
            </a:r>
            <a:r>
              <a:rPr lang="en-US" sz="1200" kern="1200" dirty="0" smtClean="0">
                <a:solidFill>
                  <a:schemeClr val="tx1"/>
                </a:solidFill>
                <a:effectLst/>
                <a:latin typeface="+mn-lt"/>
                <a:ea typeface="+mn-ea"/>
                <a:cs typeface="+mn-cs"/>
              </a:rPr>
              <a:t>This situation illustrates the fact that the future is unpredictable and shaped by many interacting factors.  This is where scenario planning comes into play.</a:t>
            </a:r>
            <a:endParaRPr lang="en-US" dirty="0"/>
          </a:p>
        </p:txBody>
      </p:sp>
      <p:sp>
        <p:nvSpPr>
          <p:cNvPr id="4" name="Slide Number Placeholder 3"/>
          <p:cNvSpPr>
            <a:spLocks noGrp="1"/>
          </p:cNvSpPr>
          <p:nvPr>
            <p:ph type="sldNum" sz="quarter" idx="10"/>
          </p:nvPr>
        </p:nvSpPr>
        <p:spPr/>
        <p:txBody>
          <a:bodyPr/>
          <a:lstStyle/>
          <a:p>
            <a:fld id="{942C192A-1645-9B41-9DD8-79BBA2E1634C}" type="slidenum">
              <a:rPr lang="en-US" smtClean="0"/>
              <a:pPr/>
              <a:t>13</a:t>
            </a:fld>
            <a:endParaRPr lang="en-US" dirty="0"/>
          </a:p>
        </p:txBody>
      </p:sp>
    </p:spTree>
    <p:extLst>
      <p:ext uri="{BB962C8B-B14F-4D97-AF65-F5344CB8AC3E}">
        <p14:creationId xmlns="" xmlns:p14="http://schemas.microsoft.com/office/powerpoint/2010/main" val="1139536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goal of our study was to provide transportation planners and decision makers with an increased awareness of how socio-demographic trends might impact long-range transportation conditions or needs. With knowledge of the limitations of traditional models, we focused on developing a tool, impacts 2050 that would facilitate applying a scenario approach for handling uncertainty.  The tool incorporates two elements: scenarios representing visions of possible futures and a system dynamics model.  The tool was designed to enable users to examine the relationship between socio-demographics and travel demand in yearly increments through 2050.  With the resulting information, users would be in a position to account for these trends in plans and forecasts, and examine policies or other interventions that might offset these trends.</a:t>
            </a:r>
            <a:endParaRPr lang="en-US" dirty="0"/>
          </a:p>
        </p:txBody>
      </p:sp>
      <p:sp>
        <p:nvSpPr>
          <p:cNvPr id="4" name="Slide Number Placeholder 3"/>
          <p:cNvSpPr>
            <a:spLocks noGrp="1"/>
          </p:cNvSpPr>
          <p:nvPr>
            <p:ph type="sldNum" sz="quarter" idx="10"/>
          </p:nvPr>
        </p:nvSpPr>
        <p:spPr/>
        <p:txBody>
          <a:bodyPr/>
          <a:lstStyle/>
          <a:p>
            <a:fld id="{942C192A-1645-9B41-9DD8-79BBA2E1634C}" type="slidenum">
              <a:rPr lang="en-US" smtClean="0"/>
              <a:pPr/>
              <a:t>14</a:t>
            </a:fld>
            <a:endParaRPr lang="en-US" dirty="0"/>
          </a:p>
        </p:txBody>
      </p:sp>
    </p:spTree>
    <p:extLst>
      <p:ext uri="{BB962C8B-B14F-4D97-AF65-F5344CB8AC3E}">
        <p14:creationId xmlns="" xmlns:p14="http://schemas.microsoft.com/office/powerpoint/2010/main" val="467096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p:spPr>
        <p:txBody>
          <a:bodyPr/>
          <a:lstStyle/>
          <a:p>
            <a:pPr eaLnBrk="1" hangingPunct="1"/>
            <a:r>
              <a:rPr lang="en-US" dirty="0" smtClean="0"/>
              <a:t>As part of the study, we developed 4 scenarios that represent</a:t>
            </a:r>
            <a:r>
              <a:rPr lang="en-US" baseline="0" dirty="0" smtClean="0"/>
              <a:t> a range of future possibilities.  They are multi-layered, complex, and fundamentally distinct from each other.  Their names give you a good idea of the scenario narratives and assumptions:  Momentum, Tech Triumphs, Global Chaos, Gentle Footprint.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statistical engine of our tool is a system dynamics model.  Its purpose is not so much to predict travel behavior but to realistically illustrate different scenarios.  The model segments a region’s population by age, household structure, income, race, etc.  The model then evolves this population over time. The evolution of the population over time impacts travel behavior.  The impacts are indicated in terms of car ownership, trip rates and distance, and mode choice.  Land use, employment and transport supply sectors are present in the model in  minimal detail.  Their presence enables the incorporation of feedback lops that represent the dynamics of the transportation system.  </a:t>
            </a:r>
            <a:endParaRPr lang="en-US" dirty="0"/>
          </a:p>
        </p:txBody>
      </p:sp>
      <p:sp>
        <p:nvSpPr>
          <p:cNvPr id="4" name="Slide Number Placeholder 3"/>
          <p:cNvSpPr>
            <a:spLocks noGrp="1"/>
          </p:cNvSpPr>
          <p:nvPr>
            <p:ph type="sldNum" sz="quarter" idx="10"/>
          </p:nvPr>
        </p:nvSpPr>
        <p:spPr/>
        <p:txBody>
          <a:bodyPr/>
          <a:lstStyle/>
          <a:p>
            <a:fld id="{942C192A-1645-9B41-9DD8-79BBA2E1634C}" type="slidenum">
              <a:rPr lang="en-US" smtClean="0"/>
              <a:pPr/>
              <a:t>16</a:t>
            </a:fld>
            <a:endParaRPr lang="en-US" dirty="0"/>
          </a:p>
        </p:txBody>
      </p:sp>
    </p:spTree>
    <p:extLst>
      <p:ext uri="{BB962C8B-B14F-4D97-AF65-F5344CB8AC3E}">
        <p14:creationId xmlns="" xmlns:p14="http://schemas.microsoft.com/office/powerpoint/2010/main" val="4159498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tool</a:t>
            </a:r>
            <a:r>
              <a:rPr lang="en-US" baseline="0" dirty="0" smtClean="0"/>
              <a:t> is designed to run easily and quickly so that many different future scenarios can be played out.</a:t>
            </a:r>
            <a:endParaRPr lang="en-US" dirty="0"/>
          </a:p>
        </p:txBody>
      </p:sp>
      <p:sp>
        <p:nvSpPr>
          <p:cNvPr id="4" name="Slide Number Placeholder 3"/>
          <p:cNvSpPr>
            <a:spLocks noGrp="1"/>
          </p:cNvSpPr>
          <p:nvPr>
            <p:ph type="sldNum" sz="quarter" idx="10"/>
          </p:nvPr>
        </p:nvSpPr>
        <p:spPr/>
        <p:txBody>
          <a:bodyPr/>
          <a:lstStyle/>
          <a:p>
            <a:fld id="{942C192A-1645-9B41-9DD8-79BBA2E1634C}"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four</a:t>
            </a:r>
            <a:r>
              <a:rPr lang="en-US" baseline="0" dirty="0" smtClean="0"/>
              <a:t> scenarios are pre-defined in the tool.  But a user can create new scenarios by altering the scenario parameters in the yellow highlight.  Color coding helps the user to know if they are increasing (green) or decreasing (red) the impact.  Also the assumptions for each scenario are evident. </a:t>
            </a:r>
          </a:p>
          <a:p>
            <a:endParaRPr lang="en-US" baseline="0" dirty="0" smtClean="0"/>
          </a:p>
          <a:p>
            <a:r>
              <a:rPr lang="en-US" dirty="0" smtClean="0"/>
              <a:t>Data has already been entered</a:t>
            </a:r>
            <a:r>
              <a:rPr lang="en-US" baseline="0" dirty="0" smtClean="0"/>
              <a:t> into the tool for Atlanta, Boston, Detroit, Houston or Seattle regions.  A users’ guide instructs a region other than our five in setting up the model for itself. Next, I’m presenting some slides using the Atlanta data to illustrate the outputs of the tool. </a:t>
            </a:r>
            <a:endParaRPr lang="en-US" dirty="0"/>
          </a:p>
        </p:txBody>
      </p:sp>
      <p:sp>
        <p:nvSpPr>
          <p:cNvPr id="4" name="Slide Number Placeholder 3"/>
          <p:cNvSpPr>
            <a:spLocks noGrp="1"/>
          </p:cNvSpPr>
          <p:nvPr>
            <p:ph type="sldNum" sz="quarter" idx="10"/>
          </p:nvPr>
        </p:nvSpPr>
        <p:spPr/>
        <p:txBody>
          <a:bodyPr/>
          <a:lstStyle/>
          <a:p>
            <a:fld id="{942C192A-1645-9B41-9DD8-79BBA2E1634C}" type="slidenum">
              <a:rPr lang="en-US" smtClean="0"/>
              <a:pPr/>
              <a:t>18</a:t>
            </a:fld>
            <a:endParaRPr lang="en-US" dirty="0"/>
          </a:p>
        </p:txBody>
      </p:sp>
    </p:spTree>
    <p:extLst>
      <p:ext uri="{BB962C8B-B14F-4D97-AF65-F5344CB8AC3E}">
        <p14:creationId xmlns="" xmlns:p14="http://schemas.microsoft.com/office/powerpoint/2010/main" val="1061766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the interest of time, I’m presenting age distribution and daily work trips by mode for the Momentum and Gentle Footprint scenarios for Atlanta.    In this slide for the the momentum scenario, you’ll see that population more than doubles from about 4 million in 2000 to 10 million in 2050. Reflecting the boom and bust birth patterns that I mentioned previously – you’ll also see the steep rise in the numbers of people over age 60.  Millennials, those age 16-29, also have a fairly steep increase.  While the numbers of Gen X and kids grow more slowly</a:t>
            </a:r>
            <a:endParaRPr lang="en-US" dirty="0"/>
          </a:p>
        </p:txBody>
      </p:sp>
      <p:sp>
        <p:nvSpPr>
          <p:cNvPr id="4" name="Slide Number Placeholder 3"/>
          <p:cNvSpPr>
            <a:spLocks noGrp="1"/>
          </p:cNvSpPr>
          <p:nvPr>
            <p:ph type="sldNum" sz="quarter" idx="10"/>
          </p:nvPr>
        </p:nvSpPr>
        <p:spPr/>
        <p:txBody>
          <a:bodyPr/>
          <a:lstStyle/>
          <a:p>
            <a:fld id="{942C192A-1645-9B41-9DD8-79BBA2E1634C}" type="slidenum">
              <a:rPr lang="en-US" smtClean="0"/>
              <a:pPr/>
              <a:t>19</a:t>
            </a:fld>
            <a:endParaRPr lang="en-US" dirty="0"/>
          </a:p>
        </p:txBody>
      </p:sp>
    </p:spTree>
    <p:extLst>
      <p:ext uri="{BB962C8B-B14F-4D97-AF65-F5344CB8AC3E}">
        <p14:creationId xmlns="" xmlns:p14="http://schemas.microsoft.com/office/powerpoint/2010/main" val="1386500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America has long been one of the world’s prime car cultures But might that be changing? The total number of miles driven in the US peaked in 2006 and the miles driven per person and per vehicle peaked in 2004. Then, Americans started driving less.  The question is why? Certainly the economic recession played a role  But because VMT rates peaked prior to the onset of the recession; it is highly likely that other societal changes have influenced the need for vehicles. </a:t>
            </a:r>
            <a:r>
              <a:rPr lang="en-US" sz="1200" kern="1200" dirty="0" smtClean="0">
                <a:solidFill>
                  <a:schemeClr val="tx1"/>
                </a:solidFill>
                <a:effectLst/>
                <a:latin typeface="+mn-lt"/>
                <a:ea typeface="+mn-ea"/>
                <a:cs typeface="+mn-cs"/>
              </a:rPr>
              <a:t>Whether these changes are long-term trends depends on the extent to which they</a:t>
            </a:r>
            <a:r>
              <a:rPr lang="en-US" sz="1200" kern="1200" baseline="0" dirty="0" smtClean="0">
                <a:solidFill>
                  <a:schemeClr val="tx1"/>
                </a:solidFill>
                <a:effectLst/>
                <a:latin typeface="+mn-lt"/>
                <a:ea typeface="+mn-ea"/>
                <a:cs typeface="+mn-cs"/>
              </a:rPr>
              <a:t> turn </a:t>
            </a:r>
            <a:r>
              <a:rPr lang="en-US" sz="1200" kern="1200" dirty="0" smtClean="0">
                <a:solidFill>
                  <a:schemeClr val="tx1"/>
                </a:solidFill>
                <a:effectLst/>
                <a:latin typeface="+mn-lt"/>
                <a:ea typeface="+mn-ea"/>
                <a:cs typeface="+mn-cs"/>
              </a:rPr>
              <a:t>out to be permanent. </a:t>
            </a:r>
            <a:endParaRPr lang="en-US" dirty="0"/>
          </a:p>
        </p:txBody>
      </p:sp>
      <p:sp>
        <p:nvSpPr>
          <p:cNvPr id="4" name="Slide Number Placeholder 3"/>
          <p:cNvSpPr>
            <a:spLocks noGrp="1"/>
          </p:cNvSpPr>
          <p:nvPr>
            <p:ph type="sldNum" sz="quarter" idx="10"/>
          </p:nvPr>
        </p:nvSpPr>
        <p:spPr/>
        <p:txBody>
          <a:bodyPr/>
          <a:lstStyle/>
          <a:p>
            <a:fld id="{942C192A-1645-9B41-9DD8-79BBA2E1634C}"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terms of daily work trips by mode – 2050 looks a lot like today.  People in Atlanta are still traveling by and large as single auto drivers. And with population growth, daily work trips have increased.  Without concomitant increases in capacity, congestion would increase as well.</a:t>
            </a:r>
            <a:endParaRPr lang="en-US" dirty="0"/>
          </a:p>
        </p:txBody>
      </p:sp>
      <p:sp>
        <p:nvSpPr>
          <p:cNvPr id="4" name="Slide Number Placeholder 3"/>
          <p:cNvSpPr>
            <a:spLocks noGrp="1"/>
          </p:cNvSpPr>
          <p:nvPr>
            <p:ph type="sldNum" sz="quarter" idx="10"/>
          </p:nvPr>
        </p:nvSpPr>
        <p:spPr/>
        <p:txBody>
          <a:bodyPr/>
          <a:lstStyle/>
          <a:p>
            <a:fld id="{942C192A-1645-9B41-9DD8-79BBA2E1634C}" type="slidenum">
              <a:rPr lang="en-US" smtClean="0"/>
              <a:pPr/>
              <a:t>20</a:t>
            </a:fld>
            <a:endParaRPr lang="en-US" dirty="0"/>
          </a:p>
        </p:txBody>
      </p:sp>
    </p:spTree>
    <p:extLst>
      <p:ext uri="{BB962C8B-B14F-4D97-AF65-F5344CB8AC3E}">
        <p14:creationId xmlns="" xmlns:p14="http://schemas.microsoft.com/office/powerpoint/2010/main" val="1298451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 gentle footprint,</a:t>
            </a:r>
            <a:r>
              <a:rPr lang="en-US" baseline="0" dirty="0" smtClean="0"/>
              <a:t> the population increases more slowly from out 4 million to a little under 9 million. The assumption here is that families are having fewer children because of a concern about the footprint of humans on the planet.  You also see this assumption reflected in the downward slope of the line representing children.  The numbers of older persons grows more than in Momentum because people are living healthier lifestyles and living longer.</a:t>
            </a:r>
            <a:endParaRPr lang="en-US" dirty="0"/>
          </a:p>
        </p:txBody>
      </p:sp>
      <p:sp>
        <p:nvSpPr>
          <p:cNvPr id="4" name="Slide Number Placeholder 3"/>
          <p:cNvSpPr>
            <a:spLocks noGrp="1"/>
          </p:cNvSpPr>
          <p:nvPr>
            <p:ph type="sldNum" sz="quarter" idx="10"/>
          </p:nvPr>
        </p:nvSpPr>
        <p:spPr/>
        <p:txBody>
          <a:bodyPr/>
          <a:lstStyle/>
          <a:p>
            <a:fld id="{942C192A-1645-9B41-9DD8-79BBA2E1634C}" type="slidenum">
              <a:rPr lang="en-US" smtClean="0"/>
              <a:pPr/>
              <a:t>21</a:t>
            </a:fld>
            <a:endParaRPr lang="en-US" dirty="0"/>
          </a:p>
        </p:txBody>
      </p:sp>
    </p:spTree>
    <p:extLst>
      <p:ext uri="{BB962C8B-B14F-4D97-AF65-F5344CB8AC3E}">
        <p14:creationId xmlns="" xmlns:p14="http://schemas.microsoft.com/office/powerpoint/2010/main" val="2498547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might be expected,</a:t>
            </a:r>
            <a:r>
              <a:rPr lang="en-US" baseline="0" dirty="0" smtClean="0"/>
              <a:t> under a growing concern for environmental impacts, work trips by SOV decline and travel by walk and bike increases – trips by transit stay about the same. This scenario also assumes more people telecommute. </a:t>
            </a:r>
          </a:p>
          <a:p>
            <a:endParaRPr lang="en-US" baseline="0" dirty="0" smtClean="0"/>
          </a:p>
          <a:p>
            <a:r>
              <a:rPr lang="en-US" baseline="0" dirty="0" smtClean="0"/>
              <a:t>These are only a few slides but I hope this conveys the flavor of how the tool enables the exploration of multiple scenarios.  If I were a planner using this tool, I could alter assumptions, change parameters, and run multiple scenarios.  What if one-car policies were implemented under this scenario?  What if large segments of the population moved to exurban areas of the region to grow their own food?</a:t>
            </a:r>
            <a:endParaRPr lang="en-US" dirty="0"/>
          </a:p>
        </p:txBody>
      </p:sp>
      <p:sp>
        <p:nvSpPr>
          <p:cNvPr id="4" name="Slide Number Placeholder 3"/>
          <p:cNvSpPr>
            <a:spLocks noGrp="1"/>
          </p:cNvSpPr>
          <p:nvPr>
            <p:ph type="sldNum" sz="quarter" idx="10"/>
          </p:nvPr>
        </p:nvSpPr>
        <p:spPr/>
        <p:txBody>
          <a:bodyPr/>
          <a:lstStyle/>
          <a:p>
            <a:fld id="{942C192A-1645-9B41-9DD8-79BBA2E1634C}" type="slidenum">
              <a:rPr lang="en-US" smtClean="0"/>
              <a:pPr/>
              <a:t>22</a:t>
            </a:fld>
            <a:endParaRPr lang="en-US" dirty="0"/>
          </a:p>
        </p:txBody>
      </p:sp>
    </p:spTree>
    <p:extLst>
      <p:ext uri="{BB962C8B-B14F-4D97-AF65-F5344CB8AC3E}">
        <p14:creationId xmlns="" xmlns:p14="http://schemas.microsoft.com/office/powerpoint/2010/main" val="3937625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What</a:t>
            </a:r>
            <a:r>
              <a:rPr lang="en-US" sz="1200" baseline="0" dirty="0" smtClean="0"/>
              <a:t> this study delivers is an enhanced approach for long-range transportation planning.  </a:t>
            </a:r>
            <a:r>
              <a:rPr lang="en-US" sz="1200" dirty="0" smtClean="0"/>
              <a:t>The</a:t>
            </a:r>
            <a:r>
              <a:rPr lang="en-US" sz="1200" baseline="0" dirty="0" smtClean="0"/>
              <a:t> </a:t>
            </a:r>
            <a:r>
              <a:rPr lang="en-US" sz="1200" dirty="0" smtClean="0"/>
              <a:t>traditional planning</a:t>
            </a:r>
            <a:r>
              <a:rPr lang="en-US" sz="1200" baseline="0" dirty="0" smtClean="0"/>
              <a:t> approach relies on point prediction to address future uncertainties.  The predictions are updated at certain intervals in order to course correct.  Through our study we addressed future uncertainty by developing an interactive simulation tool that facilitates analytical reasoning rather the computation of a precise number.  Our scenarios were designed to encourage transportation agencies to consider what they would do if the future took a decidedly different direction over the next 50 years compared to its historical trajectory.  The goal is to enable better decisions.</a:t>
            </a:r>
            <a:endParaRPr lang="en-US" dirty="0"/>
          </a:p>
        </p:txBody>
      </p:sp>
      <p:sp>
        <p:nvSpPr>
          <p:cNvPr id="4" name="Slide Number Placeholder 3"/>
          <p:cNvSpPr>
            <a:spLocks noGrp="1"/>
          </p:cNvSpPr>
          <p:nvPr>
            <p:ph type="sldNum" sz="quarter" idx="10"/>
          </p:nvPr>
        </p:nvSpPr>
        <p:spPr/>
        <p:txBody>
          <a:bodyPr/>
          <a:lstStyle/>
          <a:p>
            <a:fld id="{74489257-A783-4ADC-84BC-DE55096FFED7}"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the tool requires a change in thinking in which the output of</a:t>
            </a:r>
            <a:r>
              <a:rPr lang="en-US" baseline="0" dirty="0" smtClean="0"/>
              <a:t> the forecast is a less important ingredient to a long-range plan than is the process of interacting with the model to produce many different scenarios. What becomes important in this environment is asking the right questions. The premise is that transportation decision-makers shift from </a:t>
            </a:r>
            <a:r>
              <a:rPr lang="en-US" b="1" baseline="0" dirty="0" smtClean="0"/>
              <a:t>planning</a:t>
            </a:r>
            <a:r>
              <a:rPr lang="en-US" baseline="0" dirty="0" smtClean="0"/>
              <a:t> strategically to </a:t>
            </a:r>
            <a:r>
              <a:rPr lang="en-US" b="1" baseline="0" dirty="0" smtClean="0"/>
              <a:t>thinking</a:t>
            </a:r>
            <a:r>
              <a:rPr lang="en-US" baseline="0" dirty="0" smtClean="0"/>
              <a:t> strategically, which is more aligned with 21</a:t>
            </a:r>
            <a:r>
              <a:rPr lang="en-US" baseline="30000" dirty="0" smtClean="0"/>
              <a:t>st</a:t>
            </a:r>
            <a:r>
              <a:rPr lang="en-US" baseline="0" dirty="0" smtClean="0"/>
              <a:t> century types of problems and environments.</a:t>
            </a:r>
            <a:endParaRPr lang="en-US" dirty="0"/>
          </a:p>
        </p:txBody>
      </p:sp>
      <p:sp>
        <p:nvSpPr>
          <p:cNvPr id="4" name="Slide Number Placeholder 3"/>
          <p:cNvSpPr>
            <a:spLocks noGrp="1"/>
          </p:cNvSpPr>
          <p:nvPr>
            <p:ph type="sldNum" sz="quarter" idx="10"/>
          </p:nvPr>
        </p:nvSpPr>
        <p:spPr/>
        <p:txBody>
          <a:bodyPr/>
          <a:lstStyle/>
          <a:p>
            <a:fld id="{942C192A-1645-9B41-9DD8-79BBA2E1634C}" type="slidenum">
              <a:rPr lang="en-US" smtClean="0"/>
              <a:pPr/>
              <a:t>24</a:t>
            </a:fld>
            <a:endParaRPr lang="en-US" dirty="0"/>
          </a:p>
        </p:txBody>
      </p:sp>
    </p:spTree>
    <p:extLst>
      <p:ext uri="{BB962C8B-B14F-4D97-AF65-F5344CB8AC3E}">
        <p14:creationId xmlns="" xmlns:p14="http://schemas.microsoft.com/office/powerpoint/2010/main" val="304684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In</a:t>
            </a:r>
            <a:r>
              <a:rPr lang="en-US" sz="1200" baseline="0" dirty="0" smtClean="0"/>
              <a:t> long-range planning, t</a:t>
            </a:r>
            <a:r>
              <a:rPr lang="en-US" sz="1200" dirty="0" smtClean="0"/>
              <a:t>ransportation planners are </a:t>
            </a:r>
            <a:r>
              <a:rPr lang="en-US" sz="1200" baseline="0" dirty="0" smtClean="0"/>
              <a:t>asked to predict socio-demographic trends that will affect future demand, such as what auto VMT will be in year 2030.  Long-range plans are one way that decision makers evaluate the strengths and weaknesses of various future transportation alternatives.  But long-range transportation planning necessarily depends on uncertain forecasts.  As the travel demand models on which these forecasts are based </a:t>
            </a:r>
            <a:r>
              <a:rPr lang="en-US" sz="1200" dirty="0" smtClean="0"/>
              <a:t>are run further into the future, precision becomes more challenging.</a:t>
            </a:r>
            <a:r>
              <a:rPr lang="en-US" sz="1200" baseline="0" dirty="0" smtClean="0"/>
              <a:t>  Uncertainty exists in the inputs, in the model relationships, and the variety of relationships that could be important. </a:t>
            </a:r>
            <a:endParaRPr lang="en-US" dirty="0"/>
          </a:p>
        </p:txBody>
      </p:sp>
      <p:sp>
        <p:nvSpPr>
          <p:cNvPr id="4" name="Slide Number Placeholder 3"/>
          <p:cNvSpPr>
            <a:spLocks noGrp="1"/>
          </p:cNvSpPr>
          <p:nvPr>
            <p:ph type="sldNum" sz="quarter" idx="10"/>
          </p:nvPr>
        </p:nvSpPr>
        <p:spPr/>
        <p:txBody>
          <a:bodyPr/>
          <a:lstStyle/>
          <a:p>
            <a:fld id="{942C192A-1645-9B41-9DD8-79BBA2E1634C}" type="slidenum">
              <a:rPr lang="en-US" smtClean="0"/>
              <a:pPr/>
              <a:t>3</a:t>
            </a:fld>
            <a:endParaRPr lang="en-US" dirty="0"/>
          </a:p>
        </p:txBody>
      </p:sp>
    </p:spTree>
    <p:extLst>
      <p:ext uri="{BB962C8B-B14F-4D97-AF65-F5344CB8AC3E}">
        <p14:creationId xmlns="" xmlns:p14="http://schemas.microsoft.com/office/powerpoint/2010/main" val="201746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numerous changes occurring in the population, demographics, and travel patterns that make the future difficult to predict.</a:t>
            </a:r>
            <a:r>
              <a:rPr lang="en-US" sz="1200" kern="1200" baseline="0" dirty="0" smtClean="0">
                <a:solidFill>
                  <a:schemeClr val="tx1"/>
                </a:solidFill>
                <a:effectLst/>
                <a:latin typeface="+mn-lt"/>
                <a:ea typeface="+mn-ea"/>
                <a:cs typeface="+mn-cs"/>
              </a:rPr>
              <a:t>  In our study we examined some of the key trends that we believe are driving future uncertainty.  I’ll discuss four of these in my presentation today.</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42C192A-1645-9B41-9DD8-79BBA2E1634C}" type="slidenum">
              <a:rPr lang="en-US" smtClean="0"/>
              <a:pPr/>
              <a:t>4</a:t>
            </a:fld>
            <a:endParaRPr lang="en-US" dirty="0"/>
          </a:p>
        </p:txBody>
      </p:sp>
    </p:spTree>
    <p:extLst>
      <p:ext uri="{BB962C8B-B14F-4D97-AF65-F5344CB8AC3E}">
        <p14:creationId xmlns="" xmlns:p14="http://schemas.microsoft.com/office/powerpoint/2010/main" val="1315678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U.S. Census bureau projects that</a:t>
            </a:r>
            <a:r>
              <a:rPr lang="en-US" baseline="0" dirty="0" smtClean="0"/>
              <a:t> the U.S. population will grow over the next for decades (2010-2050) from 310 million to 439 million—an increase of 42 percent. And, while some postulate that by 2040, America will overtake Europe in population, the rate of growth is </a:t>
            </a:r>
            <a:r>
              <a:rPr lang="en-US" u="sng" baseline="0" dirty="0" smtClean="0"/>
              <a:t>actually slowing relative to the second half of the 20th century</a:t>
            </a:r>
            <a:r>
              <a:rPr lang="en-US" baseline="0" dirty="0" smtClean="0"/>
              <a:t>. Based on the trends of the past four decades (through 2010), it is likely this growth was due to immigrants and their decendents.  Moving forward, however, the recent recession  stalled immigration and, overall, lower levels of fertility (a result of the recession).  The results of a full economic recovery into 2020 could increase the rate of population grown more than shown on this slide’s table. </a:t>
            </a:r>
            <a:endParaRPr lang="en-US" dirty="0"/>
          </a:p>
        </p:txBody>
      </p:sp>
      <p:sp>
        <p:nvSpPr>
          <p:cNvPr id="4" name="Slide Number Placeholder 3"/>
          <p:cNvSpPr>
            <a:spLocks noGrp="1"/>
          </p:cNvSpPr>
          <p:nvPr>
            <p:ph type="sldNum" sz="quarter" idx="10"/>
          </p:nvPr>
        </p:nvSpPr>
        <p:spPr/>
        <p:txBody>
          <a:bodyPr/>
          <a:lstStyle/>
          <a:p>
            <a:fld id="{942C192A-1645-9B41-9DD8-79BBA2E1634C}"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Population ageing</a:t>
            </a:r>
            <a:r>
              <a:rPr lang="en-US" baseline="0" dirty="0" smtClean="0"/>
              <a:t> is evident as shown in the upper most lightest and light blue segments on this table.  The large Baby Boom cohort is just now reaching 65.  As they age, the percentage of Americans who are age 65+ is estimated to nearly double form 12% of the total population in 2010 to 21% in 2050.  In recent years, Baby Boomers  (mostly non-Hispanic white) have dominated the US. Population.  But, as they reach the older age, they are being replaced by a younger cohort, Millenials (whom are more likely to be Hispanic, Asian, or Multiracial.  Traditionally, VMT levels change with age with less work travel as they enter retirement.  </a:t>
            </a:r>
            <a:r>
              <a:rPr lang="en-US" sz="1200" kern="1200" baseline="0" dirty="0" smtClean="0">
                <a:solidFill>
                  <a:schemeClr val="tx1"/>
                </a:solidFill>
                <a:latin typeface="+mn-lt"/>
                <a:ea typeface="+mn-ea"/>
                <a:cs typeface="+mn-cs"/>
              </a:rPr>
              <a:t>The share of Americans in their peak driving years (age 35-54) is shown in dark blue. Between 1980 and 2000, the share of Americans in the peak driving demographic ballooned from 21.4 percent of the population to 29.5 percent, as the Baby Boomers reached peak driving age. With the Baby Boom generation now headed toward retirement, the share of Americans in the peak driving age group is projected to decline to 24.8 percent by 2020.</a:t>
            </a:r>
            <a:endParaRPr lang="en-US" dirty="0"/>
          </a:p>
        </p:txBody>
      </p:sp>
      <p:sp>
        <p:nvSpPr>
          <p:cNvPr id="4" name="Slide Number Placeholder 3"/>
          <p:cNvSpPr>
            <a:spLocks noGrp="1"/>
          </p:cNvSpPr>
          <p:nvPr>
            <p:ph type="sldNum" sz="quarter" idx="10"/>
          </p:nvPr>
        </p:nvSpPr>
        <p:spPr/>
        <p:txBody>
          <a:bodyPr/>
          <a:lstStyle/>
          <a:p>
            <a:fld id="{942C192A-1645-9B41-9DD8-79BBA2E1634C}"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White</a:t>
            </a:r>
            <a:r>
              <a:rPr lang="en-US" baseline="0" dirty="0" smtClean="0"/>
              <a:t> non-Hispanics account for majority of the US population, but as indicated by forest green in the pie charts their share of our country’s population has declined over time. </a:t>
            </a:r>
            <a:r>
              <a:rPr lang="en-US" sz="1200" kern="1200" dirty="0" smtClean="0">
                <a:solidFill>
                  <a:schemeClr val="tx1"/>
                </a:solidFill>
                <a:latin typeface="+mn-lt"/>
                <a:ea typeface="+mn-ea"/>
                <a:cs typeface="+mn-cs"/>
              </a:rPr>
              <a:t>People of color now account for most of the country's population growth. </a:t>
            </a:r>
            <a:r>
              <a:rPr lang="en-US" baseline="0" dirty="0" smtClean="0"/>
              <a:t>In fact, Hispanics alone accounted for 56% of our country’s population growth between 2000 and 2010.  But even more important is the fact the majority of America’s children are of-color. What could be the impact of a browning America on travel demand?  According to current patterns, we should see an increase in VMT per capita because Hispanics have more workers per household, larger households, and longer trip distances.  At the same time, we know that foreign born Hispanics carpool, walk and take transit more.   Lower incomes among people of color generally have translated into ownership of used or older vehicles.  But as Hispanics, and others of color, acculturate and become the New Mainstream, these patterns may change. We also don’t know how much future growth in the Hispanic or Asian populations will be due to births vs. immigration. Immigration slowed during the last decade.  While births accounted for much of the growth during the last decade</a:t>
            </a:r>
            <a:endParaRPr lang="en-US" dirty="0"/>
          </a:p>
        </p:txBody>
      </p:sp>
      <p:sp>
        <p:nvSpPr>
          <p:cNvPr id="4" name="Slide Number Placeholder 3"/>
          <p:cNvSpPr>
            <a:spLocks noGrp="1"/>
          </p:cNvSpPr>
          <p:nvPr>
            <p:ph type="sldNum" sz="quarter" idx="10"/>
          </p:nvPr>
        </p:nvSpPr>
        <p:spPr/>
        <p:txBody>
          <a:bodyPr/>
          <a:lstStyle/>
          <a:p>
            <a:fld id="{942C192A-1645-9B41-9DD8-79BBA2E1634C}" type="slidenum">
              <a:rPr lang="en-US" smtClean="0"/>
              <a:pPr/>
              <a:t>7</a:t>
            </a:fld>
            <a:endParaRPr lang="en-US" dirty="0"/>
          </a:p>
        </p:txBody>
      </p:sp>
    </p:spTree>
    <p:extLst>
      <p:ext uri="{BB962C8B-B14F-4D97-AF65-F5344CB8AC3E}">
        <p14:creationId xmlns="" xmlns:p14="http://schemas.microsoft.com/office/powerpoint/2010/main" val="1322613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America’s workforce is growing older and more diverse </a:t>
            </a:r>
            <a:r>
              <a:rPr lang="en-US" sz="1200" kern="1200" baseline="0" dirty="0" smtClean="0">
                <a:solidFill>
                  <a:schemeClr val="tx1"/>
                </a:solidFill>
                <a:effectLst/>
                <a:latin typeface="+mn-lt"/>
                <a:ea typeface="+mn-ea"/>
                <a:cs typeface="+mn-cs"/>
              </a:rPr>
              <a:t>as a result of boom and bust birthrate patterns. The number of older persons is increasing and younger persons are decreasing.  The share of women in the labor force is increasing, particularly among the 55+ age group. In addition, l</a:t>
            </a:r>
            <a:r>
              <a:rPr lang="en-US" sz="1200" kern="1200" dirty="0" smtClean="0">
                <a:solidFill>
                  <a:schemeClr val="tx1"/>
                </a:solidFill>
                <a:effectLst/>
                <a:latin typeface="+mn-lt"/>
                <a:ea typeface="+mn-ea"/>
                <a:cs typeface="+mn-cs"/>
              </a:rPr>
              <a:t>abor force participation rates have declined over the past decade.  The primary driver of this is the aging workforce.  As the Baby Boom generation (mostly White) moves from middle-age, with high participation rates, to the older age groups, with significantly lower ones, the overall labor force participation rate will decline. The trend accelerated during the recession. But even as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economy improves, the workforce is still going to age, so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effect will still be felt.  All things being equal, the U.S. would experience slower economic growth and the impact will be a decrease in VMT per capita.</a:t>
            </a:r>
            <a:r>
              <a:rPr lang="en-US" sz="1200" kern="1200" baseline="0" dirty="0" smtClean="0">
                <a:solidFill>
                  <a:schemeClr val="tx1"/>
                </a:solidFill>
                <a:effectLst/>
                <a:latin typeface="+mn-lt"/>
                <a:ea typeface="+mn-ea"/>
                <a:cs typeface="+mn-cs"/>
              </a:rPr>
              <a:t>  A wild card in what happens in terms of the labor force participation rates of Hispanics. </a:t>
            </a:r>
            <a:r>
              <a:rPr lang="en-US" sz="1200" kern="1200" dirty="0" smtClean="0">
                <a:solidFill>
                  <a:schemeClr val="tx1"/>
                </a:solidFill>
                <a:effectLst/>
                <a:latin typeface="+mn-lt"/>
                <a:ea typeface="+mn-ea"/>
                <a:cs typeface="+mn-cs"/>
              </a:rPr>
              <a:t>Hispanics in the aggregate and Hispanic men had the highest labor force participation rates in 2010.  Also Hispanics have a younger population and a greater proportion in the prime working age groups, perhaps leading to </a:t>
            </a:r>
            <a:r>
              <a:rPr lang="en-US" sz="1200" kern="1200" baseline="0" dirty="0" smtClean="0">
                <a:solidFill>
                  <a:schemeClr val="tx1"/>
                </a:solidFill>
                <a:effectLst/>
                <a:latin typeface="+mn-lt"/>
                <a:ea typeface="+mn-ea"/>
                <a:cs typeface="+mn-cs"/>
              </a:rPr>
              <a:t>increases not decreases in work-related VMT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42C192A-1645-9B41-9DD8-79BBA2E1634C}" type="slidenum">
              <a:rPr lang="en-US" smtClean="0"/>
              <a:pPr/>
              <a:t>8</a:t>
            </a:fld>
            <a:endParaRPr lang="en-US" dirty="0"/>
          </a:p>
        </p:txBody>
      </p:sp>
    </p:spTree>
    <p:extLst>
      <p:ext uri="{BB962C8B-B14F-4D97-AF65-F5344CB8AC3E}">
        <p14:creationId xmlns="" xmlns:p14="http://schemas.microsoft.com/office/powerpoint/2010/main" val="973028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Cycle your mind back to the late 1950s or early 1960s, the days of </a:t>
            </a:r>
            <a:r>
              <a:rPr lang="en-US" sz="1200" i="1" kern="1200" dirty="0" smtClean="0">
                <a:solidFill>
                  <a:schemeClr val="tx1"/>
                </a:solidFill>
                <a:latin typeface="+mn-lt"/>
                <a:ea typeface="+mn-ea"/>
                <a:cs typeface="+mn-cs"/>
              </a:rPr>
              <a:t>Mad Men</a:t>
            </a:r>
            <a:r>
              <a:rPr lang="en-US" sz="1200" i="0" kern="1200" dirty="0" smtClean="0">
                <a:solidFill>
                  <a:schemeClr val="tx1"/>
                </a:solidFill>
                <a:latin typeface="+mn-lt"/>
                <a:ea typeface="+mn-ea"/>
                <a:cs typeface="+mn-cs"/>
              </a:rPr>
              <a:t> and </a:t>
            </a:r>
            <a:r>
              <a:rPr lang="en-US" sz="1200" i="1" kern="1200" dirty="0" smtClean="0">
                <a:solidFill>
                  <a:schemeClr val="tx1"/>
                </a:solidFill>
                <a:latin typeface="+mn-lt"/>
                <a:ea typeface="+mn-ea"/>
                <a:cs typeface="+mn-cs"/>
              </a:rPr>
              <a:t>Leave It to Beaver</a:t>
            </a:r>
            <a:r>
              <a:rPr lang="en-US" sz="1200" i="0" kern="1200" dirty="0" smtClean="0">
                <a:solidFill>
                  <a:schemeClr val="tx1"/>
                </a:solidFill>
                <a:latin typeface="+mn-lt"/>
                <a:ea typeface="+mn-ea"/>
                <a:cs typeface="+mn-cs"/>
              </a:rPr>
              <a:t>. Cities were losing people and jobs. Suburbs and the Sunbelt were booming. T</a:t>
            </a:r>
            <a:r>
              <a:rPr lang="en-US" sz="1200" kern="1200" dirty="0" smtClean="0">
                <a:solidFill>
                  <a:schemeClr val="tx1"/>
                </a:solidFill>
                <a:latin typeface="+mn-lt"/>
                <a:ea typeface="+mn-ea"/>
                <a:cs typeface="+mn-cs"/>
              </a:rPr>
              <a:t>hings are very different today. Some</a:t>
            </a:r>
            <a:r>
              <a:rPr lang="en-US" sz="1200" kern="1200" baseline="0" dirty="0" smtClean="0">
                <a:solidFill>
                  <a:schemeClr val="tx1"/>
                </a:solidFill>
                <a:latin typeface="+mn-lt"/>
                <a:ea typeface="+mn-ea"/>
                <a:cs typeface="+mn-cs"/>
              </a:rPr>
              <a:t> people talk about the</a:t>
            </a:r>
            <a:r>
              <a:rPr lang="en-US" sz="1200" kern="1200" dirty="0" smtClean="0">
                <a:solidFill>
                  <a:schemeClr val="tx1"/>
                </a:solidFill>
                <a:latin typeface="+mn-lt"/>
                <a:ea typeface="+mn-ea"/>
                <a:cs typeface="+mn-cs"/>
              </a:rPr>
              <a:t> Great Reset.</a:t>
            </a:r>
            <a:r>
              <a:rPr lang="en-US" sz="1200" kern="1200" baseline="0" dirty="0" smtClean="0">
                <a:solidFill>
                  <a:schemeClr val="tx1"/>
                </a:solidFill>
                <a:latin typeface="+mn-lt"/>
                <a:ea typeface="+mn-ea"/>
                <a:cs typeface="+mn-cs"/>
              </a:rPr>
              <a:t>  One trend is the resurrection of cities.  Another is that the division between city and suburb is blurring.  No longer a clear line between an economic center where people work and a suburb where people live.  Both can be home to employers and residences.  It is also misleading to think about all suburbs in the same way; in the past decade inner ring suburbs have experienced population and built environment changes more similar to cities than to outer ring suburbs.</a:t>
            </a:r>
            <a:r>
              <a:rPr lang="en-US" sz="1200" kern="1200" dirty="0" smtClean="0">
                <a:solidFill>
                  <a:schemeClr val="tx1"/>
                </a:solidFill>
                <a:latin typeface="+mn-lt"/>
                <a:ea typeface="+mn-ea"/>
                <a:cs typeface="+mn-cs"/>
              </a:rPr>
              <a:t> Re-energized</a:t>
            </a:r>
            <a:r>
              <a:rPr lang="en-US" sz="1200" kern="1200" baseline="0" dirty="0" smtClean="0">
                <a:solidFill>
                  <a:schemeClr val="tx1"/>
                </a:solidFill>
                <a:latin typeface="+mn-lt"/>
                <a:ea typeface="+mn-ea"/>
                <a:cs typeface="+mn-cs"/>
              </a:rPr>
              <a:t> cities and more compact suburbs may lead to a less car-dependent way of life with more walking and biking and use of public transit.  But s</a:t>
            </a:r>
            <a:r>
              <a:rPr lang="en-US" sz="1200" kern="1200" dirty="0" smtClean="0">
                <a:solidFill>
                  <a:schemeClr val="tx1"/>
                </a:solidFill>
                <a:latin typeface="+mn-lt"/>
                <a:ea typeface="+mn-ea"/>
                <a:cs typeface="+mn-cs"/>
              </a:rPr>
              <a:t>uch</a:t>
            </a:r>
            <a:r>
              <a:rPr lang="en-US" sz="1200" kern="1200" baseline="0" dirty="0" smtClean="0">
                <a:solidFill>
                  <a:schemeClr val="tx1"/>
                </a:solidFill>
                <a:latin typeface="+mn-lt"/>
                <a:ea typeface="+mn-ea"/>
                <a:cs typeface="+mn-cs"/>
              </a:rPr>
              <a:t> changes are </a:t>
            </a:r>
            <a:r>
              <a:rPr lang="en-US" sz="1200" kern="1200" dirty="0" smtClean="0">
                <a:solidFill>
                  <a:schemeClr val="tx1"/>
                </a:solidFill>
                <a:latin typeface="+mn-lt"/>
                <a:ea typeface="+mn-ea"/>
                <a:cs typeface="+mn-cs"/>
              </a:rPr>
              <a:t>generational events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that will take decades to fully shake out. It’s hard to know exactly what form it will ultimately take. </a:t>
            </a:r>
            <a:endParaRPr lang="en-US" dirty="0"/>
          </a:p>
        </p:txBody>
      </p:sp>
      <p:sp>
        <p:nvSpPr>
          <p:cNvPr id="4" name="Slide Number Placeholder 3"/>
          <p:cNvSpPr>
            <a:spLocks noGrp="1"/>
          </p:cNvSpPr>
          <p:nvPr>
            <p:ph type="sldNum" sz="quarter" idx="10"/>
          </p:nvPr>
        </p:nvSpPr>
        <p:spPr/>
        <p:txBody>
          <a:bodyPr/>
          <a:lstStyle/>
          <a:p>
            <a:fld id="{942C192A-1645-9B41-9DD8-79BBA2E1634C}"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4" name="Group 13"/>
          <p:cNvGrpSpPr/>
          <p:nvPr userDrawn="1"/>
        </p:nvGrpSpPr>
        <p:grpSpPr>
          <a:xfrm>
            <a:off x="-24714" y="3291643"/>
            <a:ext cx="9204958" cy="3318573"/>
            <a:chOff x="-24714" y="3291643"/>
            <a:chExt cx="9204958" cy="3318573"/>
          </a:xfrm>
        </p:grpSpPr>
        <p:grpSp>
          <p:nvGrpSpPr>
            <p:cNvPr id="15" name="Group 66"/>
            <p:cNvGrpSpPr>
              <a:grpSpLocks noChangeAspect="1"/>
            </p:cNvGrpSpPr>
            <p:nvPr/>
          </p:nvGrpSpPr>
          <p:grpSpPr>
            <a:xfrm>
              <a:off x="1886172" y="3291643"/>
              <a:ext cx="7294072" cy="3318573"/>
              <a:chOff x="6456606" y="5260496"/>
              <a:chExt cx="2701508" cy="1229101"/>
            </a:xfrm>
          </p:grpSpPr>
          <p:sp>
            <p:nvSpPr>
              <p:cNvPr id="28" name="Freeform 27"/>
              <p:cNvSpPr/>
              <p:nvPr/>
            </p:nvSpPr>
            <p:spPr>
              <a:xfrm>
                <a:off x="6456606" y="5260496"/>
                <a:ext cx="2701508" cy="1228514"/>
              </a:xfrm>
              <a:custGeom>
                <a:avLst/>
                <a:gdLst>
                  <a:gd name="connsiteX0" fmla="*/ 0 w 3576205"/>
                  <a:gd name="connsiteY0" fmla="*/ 2346613 h 2372591"/>
                  <a:gd name="connsiteX1" fmla="*/ 381000 w 3576205"/>
                  <a:gd name="connsiteY1" fmla="*/ 1827068 h 2372591"/>
                  <a:gd name="connsiteX2" fmla="*/ 536864 w 3576205"/>
                  <a:gd name="connsiteY2" fmla="*/ 1905000 h 2372591"/>
                  <a:gd name="connsiteX3" fmla="*/ 891886 w 3576205"/>
                  <a:gd name="connsiteY3" fmla="*/ 1532659 h 2372591"/>
                  <a:gd name="connsiteX4" fmla="*/ 1056409 w 3576205"/>
                  <a:gd name="connsiteY4" fmla="*/ 1515341 h 2372591"/>
                  <a:gd name="connsiteX5" fmla="*/ 1290205 w 3576205"/>
                  <a:gd name="connsiteY5" fmla="*/ 1324841 h 2372591"/>
                  <a:gd name="connsiteX6" fmla="*/ 1420091 w 3576205"/>
                  <a:gd name="connsiteY6" fmla="*/ 1307522 h 2372591"/>
                  <a:gd name="connsiteX7" fmla="*/ 1584614 w 3576205"/>
                  <a:gd name="connsiteY7" fmla="*/ 1411432 h 2372591"/>
                  <a:gd name="connsiteX8" fmla="*/ 1766455 w 3576205"/>
                  <a:gd name="connsiteY8" fmla="*/ 1411432 h 2372591"/>
                  <a:gd name="connsiteX9" fmla="*/ 1896341 w 3576205"/>
                  <a:gd name="connsiteY9" fmla="*/ 1238250 h 2372591"/>
                  <a:gd name="connsiteX10" fmla="*/ 2017568 w 3576205"/>
                  <a:gd name="connsiteY10" fmla="*/ 1255568 h 2372591"/>
                  <a:gd name="connsiteX11" fmla="*/ 2311977 w 3576205"/>
                  <a:gd name="connsiteY11" fmla="*/ 762000 h 2372591"/>
                  <a:gd name="connsiteX12" fmla="*/ 3273136 w 3576205"/>
                  <a:gd name="connsiteY12" fmla="*/ 173182 h 2372591"/>
                  <a:gd name="connsiteX13" fmla="*/ 3420341 w 3576205"/>
                  <a:gd name="connsiteY13" fmla="*/ 0 h 2372591"/>
                  <a:gd name="connsiteX14" fmla="*/ 3576205 w 3576205"/>
                  <a:gd name="connsiteY14" fmla="*/ 25977 h 2372591"/>
                  <a:gd name="connsiteX15" fmla="*/ 3524250 w 3576205"/>
                  <a:gd name="connsiteY15" fmla="*/ 606136 h 2372591"/>
                  <a:gd name="connsiteX16" fmla="*/ 3420341 w 3576205"/>
                  <a:gd name="connsiteY16" fmla="*/ 883227 h 2372591"/>
                  <a:gd name="connsiteX17" fmla="*/ 3403023 w 3576205"/>
                  <a:gd name="connsiteY17" fmla="*/ 2372591 h 2372591"/>
                  <a:gd name="connsiteX18" fmla="*/ 3403023 w 3576205"/>
                  <a:gd name="connsiteY18" fmla="*/ 2372591 h 2372591"/>
                  <a:gd name="connsiteX0" fmla="*/ 0 w 3576205"/>
                  <a:gd name="connsiteY0" fmla="*/ 2346613 h 2372591"/>
                  <a:gd name="connsiteX1" fmla="*/ 381000 w 3576205"/>
                  <a:gd name="connsiteY1" fmla="*/ 1827068 h 2372591"/>
                  <a:gd name="connsiteX2" fmla="*/ 536864 w 3576205"/>
                  <a:gd name="connsiteY2" fmla="*/ 1905000 h 2372591"/>
                  <a:gd name="connsiteX3" fmla="*/ 891886 w 3576205"/>
                  <a:gd name="connsiteY3" fmla="*/ 1532659 h 2372591"/>
                  <a:gd name="connsiteX4" fmla="*/ 1056409 w 3576205"/>
                  <a:gd name="connsiteY4" fmla="*/ 1515341 h 2372591"/>
                  <a:gd name="connsiteX5" fmla="*/ 1290205 w 3576205"/>
                  <a:gd name="connsiteY5" fmla="*/ 1324841 h 2372591"/>
                  <a:gd name="connsiteX6" fmla="*/ 1420091 w 3576205"/>
                  <a:gd name="connsiteY6" fmla="*/ 1307522 h 2372591"/>
                  <a:gd name="connsiteX7" fmla="*/ 1584614 w 3576205"/>
                  <a:gd name="connsiteY7" fmla="*/ 1411432 h 2372591"/>
                  <a:gd name="connsiteX8" fmla="*/ 1766455 w 3576205"/>
                  <a:gd name="connsiteY8" fmla="*/ 1411432 h 2372591"/>
                  <a:gd name="connsiteX9" fmla="*/ 1896341 w 3576205"/>
                  <a:gd name="connsiteY9" fmla="*/ 1238250 h 2372591"/>
                  <a:gd name="connsiteX10" fmla="*/ 2017568 w 3576205"/>
                  <a:gd name="connsiteY10" fmla="*/ 1255568 h 2372591"/>
                  <a:gd name="connsiteX11" fmla="*/ 2311977 w 3576205"/>
                  <a:gd name="connsiteY11" fmla="*/ 762000 h 2372591"/>
                  <a:gd name="connsiteX12" fmla="*/ 3273136 w 3576205"/>
                  <a:gd name="connsiteY12" fmla="*/ 173182 h 2372591"/>
                  <a:gd name="connsiteX13" fmla="*/ 3420341 w 3576205"/>
                  <a:gd name="connsiteY13" fmla="*/ 0 h 2372591"/>
                  <a:gd name="connsiteX14" fmla="*/ 3576205 w 3576205"/>
                  <a:gd name="connsiteY14" fmla="*/ 25977 h 2372591"/>
                  <a:gd name="connsiteX15" fmla="*/ 3420341 w 3576205"/>
                  <a:gd name="connsiteY15" fmla="*/ 883227 h 2372591"/>
                  <a:gd name="connsiteX16" fmla="*/ 3403023 w 3576205"/>
                  <a:gd name="connsiteY16" fmla="*/ 2372591 h 2372591"/>
                  <a:gd name="connsiteX17" fmla="*/ 3403023 w 3576205"/>
                  <a:gd name="connsiteY17" fmla="*/ 2372591 h 2372591"/>
                  <a:gd name="connsiteX0" fmla="*/ 0 w 3420341"/>
                  <a:gd name="connsiteY0" fmla="*/ 2346613 h 2372591"/>
                  <a:gd name="connsiteX1" fmla="*/ 381000 w 3420341"/>
                  <a:gd name="connsiteY1" fmla="*/ 1827068 h 2372591"/>
                  <a:gd name="connsiteX2" fmla="*/ 536864 w 3420341"/>
                  <a:gd name="connsiteY2" fmla="*/ 1905000 h 2372591"/>
                  <a:gd name="connsiteX3" fmla="*/ 891886 w 3420341"/>
                  <a:gd name="connsiteY3" fmla="*/ 1532659 h 2372591"/>
                  <a:gd name="connsiteX4" fmla="*/ 1056409 w 3420341"/>
                  <a:gd name="connsiteY4" fmla="*/ 1515341 h 2372591"/>
                  <a:gd name="connsiteX5" fmla="*/ 1290205 w 3420341"/>
                  <a:gd name="connsiteY5" fmla="*/ 1324841 h 2372591"/>
                  <a:gd name="connsiteX6" fmla="*/ 1420091 w 3420341"/>
                  <a:gd name="connsiteY6" fmla="*/ 1307522 h 2372591"/>
                  <a:gd name="connsiteX7" fmla="*/ 1584614 w 3420341"/>
                  <a:gd name="connsiteY7" fmla="*/ 1411432 h 2372591"/>
                  <a:gd name="connsiteX8" fmla="*/ 1766455 w 3420341"/>
                  <a:gd name="connsiteY8" fmla="*/ 1411432 h 2372591"/>
                  <a:gd name="connsiteX9" fmla="*/ 1896341 w 3420341"/>
                  <a:gd name="connsiteY9" fmla="*/ 1238250 h 2372591"/>
                  <a:gd name="connsiteX10" fmla="*/ 2017568 w 3420341"/>
                  <a:gd name="connsiteY10" fmla="*/ 1255568 h 2372591"/>
                  <a:gd name="connsiteX11" fmla="*/ 2311977 w 3420341"/>
                  <a:gd name="connsiteY11" fmla="*/ 762000 h 2372591"/>
                  <a:gd name="connsiteX12" fmla="*/ 3273136 w 3420341"/>
                  <a:gd name="connsiteY12" fmla="*/ 173182 h 2372591"/>
                  <a:gd name="connsiteX13" fmla="*/ 3420341 w 3420341"/>
                  <a:gd name="connsiteY13" fmla="*/ 0 h 2372591"/>
                  <a:gd name="connsiteX14" fmla="*/ 3420341 w 3420341"/>
                  <a:gd name="connsiteY14" fmla="*/ 883227 h 2372591"/>
                  <a:gd name="connsiteX15" fmla="*/ 3403023 w 3420341"/>
                  <a:gd name="connsiteY15" fmla="*/ 2372591 h 2372591"/>
                  <a:gd name="connsiteX16" fmla="*/ 3403023 w 3420341"/>
                  <a:gd name="connsiteY16" fmla="*/ 2372591 h 2372591"/>
                  <a:gd name="connsiteX0" fmla="*/ 0 w 3420341"/>
                  <a:gd name="connsiteY0" fmla="*/ 2173431 h 2199409"/>
                  <a:gd name="connsiteX1" fmla="*/ 381000 w 3420341"/>
                  <a:gd name="connsiteY1" fmla="*/ 1653886 h 2199409"/>
                  <a:gd name="connsiteX2" fmla="*/ 536864 w 3420341"/>
                  <a:gd name="connsiteY2" fmla="*/ 1731818 h 2199409"/>
                  <a:gd name="connsiteX3" fmla="*/ 891886 w 3420341"/>
                  <a:gd name="connsiteY3" fmla="*/ 1359477 h 2199409"/>
                  <a:gd name="connsiteX4" fmla="*/ 1056409 w 3420341"/>
                  <a:gd name="connsiteY4" fmla="*/ 1342159 h 2199409"/>
                  <a:gd name="connsiteX5" fmla="*/ 1290205 w 3420341"/>
                  <a:gd name="connsiteY5" fmla="*/ 1151659 h 2199409"/>
                  <a:gd name="connsiteX6" fmla="*/ 1420091 w 3420341"/>
                  <a:gd name="connsiteY6" fmla="*/ 1134340 h 2199409"/>
                  <a:gd name="connsiteX7" fmla="*/ 1584614 w 3420341"/>
                  <a:gd name="connsiteY7" fmla="*/ 1238250 h 2199409"/>
                  <a:gd name="connsiteX8" fmla="*/ 1766455 w 3420341"/>
                  <a:gd name="connsiteY8" fmla="*/ 1238250 h 2199409"/>
                  <a:gd name="connsiteX9" fmla="*/ 1896341 w 3420341"/>
                  <a:gd name="connsiteY9" fmla="*/ 1065068 h 2199409"/>
                  <a:gd name="connsiteX10" fmla="*/ 2017568 w 3420341"/>
                  <a:gd name="connsiteY10" fmla="*/ 1082386 h 2199409"/>
                  <a:gd name="connsiteX11" fmla="*/ 2311977 w 3420341"/>
                  <a:gd name="connsiteY11" fmla="*/ 588818 h 2199409"/>
                  <a:gd name="connsiteX12" fmla="*/ 3273136 w 3420341"/>
                  <a:gd name="connsiteY12" fmla="*/ 0 h 2199409"/>
                  <a:gd name="connsiteX13" fmla="*/ 3420341 w 3420341"/>
                  <a:gd name="connsiteY13" fmla="*/ 710045 h 2199409"/>
                  <a:gd name="connsiteX14" fmla="*/ 3403023 w 3420341"/>
                  <a:gd name="connsiteY14" fmla="*/ 2199409 h 2199409"/>
                  <a:gd name="connsiteX15" fmla="*/ 3403023 w 3420341"/>
                  <a:gd name="connsiteY15" fmla="*/ 2199409 h 2199409"/>
                  <a:gd name="connsiteX0" fmla="*/ 0 w 3403022"/>
                  <a:gd name="connsiteY0" fmla="*/ 2173431 h 2199409"/>
                  <a:gd name="connsiteX1" fmla="*/ 381000 w 3403022"/>
                  <a:gd name="connsiteY1" fmla="*/ 1653886 h 2199409"/>
                  <a:gd name="connsiteX2" fmla="*/ 536864 w 3403022"/>
                  <a:gd name="connsiteY2" fmla="*/ 1731818 h 2199409"/>
                  <a:gd name="connsiteX3" fmla="*/ 891886 w 3403022"/>
                  <a:gd name="connsiteY3" fmla="*/ 1359477 h 2199409"/>
                  <a:gd name="connsiteX4" fmla="*/ 1056409 w 3403022"/>
                  <a:gd name="connsiteY4" fmla="*/ 1342159 h 2199409"/>
                  <a:gd name="connsiteX5" fmla="*/ 1290205 w 3403022"/>
                  <a:gd name="connsiteY5" fmla="*/ 1151659 h 2199409"/>
                  <a:gd name="connsiteX6" fmla="*/ 1420091 w 3403022"/>
                  <a:gd name="connsiteY6" fmla="*/ 1134340 h 2199409"/>
                  <a:gd name="connsiteX7" fmla="*/ 1584614 w 3403022"/>
                  <a:gd name="connsiteY7" fmla="*/ 1238250 h 2199409"/>
                  <a:gd name="connsiteX8" fmla="*/ 1766455 w 3403022"/>
                  <a:gd name="connsiteY8" fmla="*/ 1238250 h 2199409"/>
                  <a:gd name="connsiteX9" fmla="*/ 1896341 w 3403022"/>
                  <a:gd name="connsiteY9" fmla="*/ 1065068 h 2199409"/>
                  <a:gd name="connsiteX10" fmla="*/ 2017568 w 3403022"/>
                  <a:gd name="connsiteY10" fmla="*/ 1082386 h 2199409"/>
                  <a:gd name="connsiteX11" fmla="*/ 2311977 w 3403022"/>
                  <a:gd name="connsiteY11" fmla="*/ 588818 h 2199409"/>
                  <a:gd name="connsiteX12" fmla="*/ 3273136 w 3403022"/>
                  <a:gd name="connsiteY12" fmla="*/ 0 h 2199409"/>
                  <a:gd name="connsiteX13" fmla="*/ 3403023 w 3403022"/>
                  <a:gd name="connsiteY13" fmla="*/ 2199409 h 2199409"/>
                  <a:gd name="connsiteX14" fmla="*/ 3403023 w 3403022"/>
                  <a:gd name="connsiteY14" fmla="*/ 2199409 h 2199409"/>
                  <a:gd name="connsiteX0" fmla="*/ 0 w 3403023"/>
                  <a:gd name="connsiteY0" fmla="*/ 2173431 h 2199409"/>
                  <a:gd name="connsiteX1" fmla="*/ 381000 w 3403023"/>
                  <a:gd name="connsiteY1" fmla="*/ 1653886 h 2199409"/>
                  <a:gd name="connsiteX2" fmla="*/ 536864 w 3403023"/>
                  <a:gd name="connsiteY2" fmla="*/ 1731818 h 2199409"/>
                  <a:gd name="connsiteX3" fmla="*/ 891886 w 3403023"/>
                  <a:gd name="connsiteY3" fmla="*/ 1359477 h 2199409"/>
                  <a:gd name="connsiteX4" fmla="*/ 1056409 w 3403023"/>
                  <a:gd name="connsiteY4" fmla="*/ 1342159 h 2199409"/>
                  <a:gd name="connsiteX5" fmla="*/ 1290205 w 3403023"/>
                  <a:gd name="connsiteY5" fmla="*/ 1151659 h 2199409"/>
                  <a:gd name="connsiteX6" fmla="*/ 1420091 w 3403023"/>
                  <a:gd name="connsiteY6" fmla="*/ 1134340 h 2199409"/>
                  <a:gd name="connsiteX7" fmla="*/ 1584614 w 3403023"/>
                  <a:gd name="connsiteY7" fmla="*/ 1238250 h 2199409"/>
                  <a:gd name="connsiteX8" fmla="*/ 1766455 w 3403023"/>
                  <a:gd name="connsiteY8" fmla="*/ 1238250 h 2199409"/>
                  <a:gd name="connsiteX9" fmla="*/ 1896341 w 3403023"/>
                  <a:gd name="connsiteY9" fmla="*/ 1065068 h 2199409"/>
                  <a:gd name="connsiteX10" fmla="*/ 2017568 w 3403023"/>
                  <a:gd name="connsiteY10" fmla="*/ 1082386 h 2199409"/>
                  <a:gd name="connsiteX11" fmla="*/ 2311977 w 3403023"/>
                  <a:gd name="connsiteY11" fmla="*/ 588818 h 2199409"/>
                  <a:gd name="connsiteX12" fmla="*/ 3273136 w 3403023"/>
                  <a:gd name="connsiteY12" fmla="*/ 0 h 2199409"/>
                  <a:gd name="connsiteX13" fmla="*/ 3403023 w 3403023"/>
                  <a:gd name="connsiteY13" fmla="*/ 2199409 h 2199409"/>
                  <a:gd name="connsiteX14" fmla="*/ 3248587 w 3403023"/>
                  <a:gd name="connsiteY14" fmla="*/ 2163073 h 2199409"/>
                  <a:gd name="connsiteX0" fmla="*/ 0 w 3273136"/>
                  <a:gd name="connsiteY0" fmla="*/ 2173431 h 2173431"/>
                  <a:gd name="connsiteX1" fmla="*/ 381000 w 3273136"/>
                  <a:gd name="connsiteY1" fmla="*/ 1653886 h 2173431"/>
                  <a:gd name="connsiteX2" fmla="*/ 536864 w 3273136"/>
                  <a:gd name="connsiteY2" fmla="*/ 1731818 h 2173431"/>
                  <a:gd name="connsiteX3" fmla="*/ 891886 w 3273136"/>
                  <a:gd name="connsiteY3" fmla="*/ 1359477 h 2173431"/>
                  <a:gd name="connsiteX4" fmla="*/ 1056409 w 3273136"/>
                  <a:gd name="connsiteY4" fmla="*/ 1342159 h 2173431"/>
                  <a:gd name="connsiteX5" fmla="*/ 1290205 w 3273136"/>
                  <a:gd name="connsiteY5" fmla="*/ 1151659 h 2173431"/>
                  <a:gd name="connsiteX6" fmla="*/ 1420091 w 3273136"/>
                  <a:gd name="connsiteY6" fmla="*/ 1134340 h 2173431"/>
                  <a:gd name="connsiteX7" fmla="*/ 1584614 w 3273136"/>
                  <a:gd name="connsiteY7" fmla="*/ 1238250 h 2173431"/>
                  <a:gd name="connsiteX8" fmla="*/ 1766455 w 3273136"/>
                  <a:gd name="connsiteY8" fmla="*/ 1238250 h 2173431"/>
                  <a:gd name="connsiteX9" fmla="*/ 1896341 w 3273136"/>
                  <a:gd name="connsiteY9" fmla="*/ 1065068 h 2173431"/>
                  <a:gd name="connsiteX10" fmla="*/ 2017568 w 3273136"/>
                  <a:gd name="connsiteY10" fmla="*/ 1082386 h 2173431"/>
                  <a:gd name="connsiteX11" fmla="*/ 2311977 w 3273136"/>
                  <a:gd name="connsiteY11" fmla="*/ 588818 h 2173431"/>
                  <a:gd name="connsiteX12" fmla="*/ 3273136 w 3273136"/>
                  <a:gd name="connsiteY12" fmla="*/ 0 h 2173431"/>
                  <a:gd name="connsiteX13" fmla="*/ 3248587 w 3273136"/>
                  <a:gd name="connsiteY13" fmla="*/ 2163073 h 2173431"/>
                  <a:gd name="connsiteX0" fmla="*/ 0 w 3248587"/>
                  <a:gd name="connsiteY0" fmla="*/ 2161319 h 2161319"/>
                  <a:gd name="connsiteX1" fmla="*/ 381000 w 3248587"/>
                  <a:gd name="connsiteY1" fmla="*/ 1641774 h 2161319"/>
                  <a:gd name="connsiteX2" fmla="*/ 536864 w 3248587"/>
                  <a:gd name="connsiteY2" fmla="*/ 1719706 h 2161319"/>
                  <a:gd name="connsiteX3" fmla="*/ 891886 w 3248587"/>
                  <a:gd name="connsiteY3" fmla="*/ 1347365 h 2161319"/>
                  <a:gd name="connsiteX4" fmla="*/ 1056409 w 3248587"/>
                  <a:gd name="connsiteY4" fmla="*/ 1330047 h 2161319"/>
                  <a:gd name="connsiteX5" fmla="*/ 1290205 w 3248587"/>
                  <a:gd name="connsiteY5" fmla="*/ 1139547 h 2161319"/>
                  <a:gd name="connsiteX6" fmla="*/ 1420091 w 3248587"/>
                  <a:gd name="connsiteY6" fmla="*/ 1122228 h 2161319"/>
                  <a:gd name="connsiteX7" fmla="*/ 1584614 w 3248587"/>
                  <a:gd name="connsiteY7" fmla="*/ 1226138 h 2161319"/>
                  <a:gd name="connsiteX8" fmla="*/ 1766455 w 3248587"/>
                  <a:gd name="connsiteY8" fmla="*/ 1226138 h 2161319"/>
                  <a:gd name="connsiteX9" fmla="*/ 1896341 w 3248587"/>
                  <a:gd name="connsiteY9" fmla="*/ 1052956 h 2161319"/>
                  <a:gd name="connsiteX10" fmla="*/ 2017568 w 3248587"/>
                  <a:gd name="connsiteY10" fmla="*/ 1070274 h 2161319"/>
                  <a:gd name="connsiteX11" fmla="*/ 2311977 w 3248587"/>
                  <a:gd name="connsiteY11" fmla="*/ 576706 h 2161319"/>
                  <a:gd name="connsiteX12" fmla="*/ 3238816 w 3248587"/>
                  <a:gd name="connsiteY12" fmla="*/ 0 h 2161319"/>
                  <a:gd name="connsiteX13" fmla="*/ 3248587 w 3248587"/>
                  <a:gd name="connsiteY13" fmla="*/ 2150961 h 2161319"/>
                  <a:gd name="connsiteX0" fmla="*/ 0 w 3248587"/>
                  <a:gd name="connsiteY0" fmla="*/ 2161319 h 2161319"/>
                  <a:gd name="connsiteX1" fmla="*/ 381000 w 3248587"/>
                  <a:gd name="connsiteY1" fmla="*/ 1641774 h 2161319"/>
                  <a:gd name="connsiteX2" fmla="*/ 536864 w 3248587"/>
                  <a:gd name="connsiteY2" fmla="*/ 1719706 h 2161319"/>
                  <a:gd name="connsiteX3" fmla="*/ 891886 w 3248587"/>
                  <a:gd name="connsiteY3" fmla="*/ 1347365 h 2161319"/>
                  <a:gd name="connsiteX4" fmla="*/ 1056409 w 3248587"/>
                  <a:gd name="connsiteY4" fmla="*/ 1330047 h 2161319"/>
                  <a:gd name="connsiteX5" fmla="*/ 1290205 w 3248587"/>
                  <a:gd name="connsiteY5" fmla="*/ 1139547 h 2161319"/>
                  <a:gd name="connsiteX6" fmla="*/ 1420091 w 3248587"/>
                  <a:gd name="connsiteY6" fmla="*/ 1122228 h 2161319"/>
                  <a:gd name="connsiteX7" fmla="*/ 1584614 w 3248587"/>
                  <a:gd name="connsiteY7" fmla="*/ 1226138 h 2161319"/>
                  <a:gd name="connsiteX8" fmla="*/ 1766455 w 3248587"/>
                  <a:gd name="connsiteY8" fmla="*/ 1226138 h 2161319"/>
                  <a:gd name="connsiteX9" fmla="*/ 1896341 w 3248587"/>
                  <a:gd name="connsiteY9" fmla="*/ 1052956 h 2161319"/>
                  <a:gd name="connsiteX10" fmla="*/ 2017568 w 3248587"/>
                  <a:gd name="connsiteY10" fmla="*/ 1070274 h 2161319"/>
                  <a:gd name="connsiteX11" fmla="*/ 2176063 w 3248587"/>
                  <a:gd name="connsiteY11" fmla="*/ 806010 h 2161319"/>
                  <a:gd name="connsiteX12" fmla="*/ 2311977 w 3248587"/>
                  <a:gd name="connsiteY12" fmla="*/ 576706 h 2161319"/>
                  <a:gd name="connsiteX13" fmla="*/ 3238816 w 3248587"/>
                  <a:gd name="connsiteY13" fmla="*/ 0 h 2161319"/>
                  <a:gd name="connsiteX14" fmla="*/ 3248587 w 3248587"/>
                  <a:gd name="connsiteY14" fmla="*/ 2150961 h 2161319"/>
                  <a:gd name="connsiteX0" fmla="*/ 0 w 3248587"/>
                  <a:gd name="connsiteY0" fmla="*/ 2161319 h 2161319"/>
                  <a:gd name="connsiteX1" fmla="*/ 381000 w 3248587"/>
                  <a:gd name="connsiteY1" fmla="*/ 1641774 h 2161319"/>
                  <a:gd name="connsiteX2" fmla="*/ 536864 w 3248587"/>
                  <a:gd name="connsiteY2" fmla="*/ 1719706 h 2161319"/>
                  <a:gd name="connsiteX3" fmla="*/ 891886 w 3248587"/>
                  <a:gd name="connsiteY3" fmla="*/ 1347365 h 2161319"/>
                  <a:gd name="connsiteX4" fmla="*/ 1056409 w 3248587"/>
                  <a:gd name="connsiteY4" fmla="*/ 1330047 h 2161319"/>
                  <a:gd name="connsiteX5" fmla="*/ 1290205 w 3248587"/>
                  <a:gd name="connsiteY5" fmla="*/ 1139547 h 2161319"/>
                  <a:gd name="connsiteX6" fmla="*/ 1420091 w 3248587"/>
                  <a:gd name="connsiteY6" fmla="*/ 1122228 h 2161319"/>
                  <a:gd name="connsiteX7" fmla="*/ 1584614 w 3248587"/>
                  <a:gd name="connsiteY7" fmla="*/ 1226138 h 2161319"/>
                  <a:gd name="connsiteX8" fmla="*/ 1766455 w 3248587"/>
                  <a:gd name="connsiteY8" fmla="*/ 1226138 h 2161319"/>
                  <a:gd name="connsiteX9" fmla="*/ 1896341 w 3248587"/>
                  <a:gd name="connsiteY9" fmla="*/ 1052956 h 2161319"/>
                  <a:gd name="connsiteX10" fmla="*/ 2017568 w 3248587"/>
                  <a:gd name="connsiteY10" fmla="*/ 1070274 h 2161319"/>
                  <a:gd name="connsiteX11" fmla="*/ 2176063 w 3248587"/>
                  <a:gd name="connsiteY11" fmla="*/ 806010 h 2161319"/>
                  <a:gd name="connsiteX12" fmla="*/ 2311977 w 3248587"/>
                  <a:gd name="connsiteY12" fmla="*/ 576706 h 2161319"/>
                  <a:gd name="connsiteX13" fmla="*/ 2760212 w 3248587"/>
                  <a:gd name="connsiteY13" fmla="*/ 290617 h 2161319"/>
                  <a:gd name="connsiteX14" fmla="*/ 3238816 w 3248587"/>
                  <a:gd name="connsiteY14" fmla="*/ 0 h 2161319"/>
                  <a:gd name="connsiteX15" fmla="*/ 3248587 w 3248587"/>
                  <a:gd name="connsiteY15" fmla="*/ 2150961 h 2161319"/>
                  <a:gd name="connsiteX0" fmla="*/ 0 w 3248587"/>
                  <a:gd name="connsiteY0" fmla="*/ 2161319 h 2161319"/>
                  <a:gd name="connsiteX1" fmla="*/ 381000 w 3248587"/>
                  <a:gd name="connsiteY1" fmla="*/ 1641774 h 2161319"/>
                  <a:gd name="connsiteX2" fmla="*/ 536864 w 3248587"/>
                  <a:gd name="connsiteY2" fmla="*/ 1719706 h 2161319"/>
                  <a:gd name="connsiteX3" fmla="*/ 891886 w 3248587"/>
                  <a:gd name="connsiteY3" fmla="*/ 1347365 h 2161319"/>
                  <a:gd name="connsiteX4" fmla="*/ 1056409 w 3248587"/>
                  <a:gd name="connsiteY4" fmla="*/ 1330047 h 2161319"/>
                  <a:gd name="connsiteX5" fmla="*/ 1290205 w 3248587"/>
                  <a:gd name="connsiteY5" fmla="*/ 1139547 h 2161319"/>
                  <a:gd name="connsiteX6" fmla="*/ 1420091 w 3248587"/>
                  <a:gd name="connsiteY6" fmla="*/ 1122228 h 2161319"/>
                  <a:gd name="connsiteX7" fmla="*/ 1584614 w 3248587"/>
                  <a:gd name="connsiteY7" fmla="*/ 1226138 h 2161319"/>
                  <a:gd name="connsiteX8" fmla="*/ 1766455 w 3248587"/>
                  <a:gd name="connsiteY8" fmla="*/ 1226138 h 2161319"/>
                  <a:gd name="connsiteX9" fmla="*/ 1896341 w 3248587"/>
                  <a:gd name="connsiteY9" fmla="*/ 1052956 h 2161319"/>
                  <a:gd name="connsiteX10" fmla="*/ 2017568 w 3248587"/>
                  <a:gd name="connsiteY10" fmla="*/ 1070274 h 2161319"/>
                  <a:gd name="connsiteX11" fmla="*/ 2176063 w 3248587"/>
                  <a:gd name="connsiteY11" fmla="*/ 806010 h 2161319"/>
                  <a:gd name="connsiteX12" fmla="*/ 2311977 w 3248587"/>
                  <a:gd name="connsiteY12" fmla="*/ 576706 h 2161319"/>
                  <a:gd name="connsiteX13" fmla="*/ 2771666 w 3248587"/>
                  <a:gd name="connsiteY13" fmla="*/ 569535 h 2161319"/>
                  <a:gd name="connsiteX14" fmla="*/ 3238816 w 3248587"/>
                  <a:gd name="connsiteY14" fmla="*/ 0 h 2161319"/>
                  <a:gd name="connsiteX15" fmla="*/ 3248587 w 3248587"/>
                  <a:gd name="connsiteY15" fmla="*/ 2150961 h 2161319"/>
                  <a:gd name="connsiteX0" fmla="*/ 0 w 3248587"/>
                  <a:gd name="connsiteY0" fmla="*/ 1591784 h 1591784"/>
                  <a:gd name="connsiteX1" fmla="*/ 381000 w 3248587"/>
                  <a:gd name="connsiteY1" fmla="*/ 1072239 h 1591784"/>
                  <a:gd name="connsiteX2" fmla="*/ 536864 w 3248587"/>
                  <a:gd name="connsiteY2" fmla="*/ 1150171 h 1591784"/>
                  <a:gd name="connsiteX3" fmla="*/ 891886 w 3248587"/>
                  <a:gd name="connsiteY3" fmla="*/ 777830 h 1591784"/>
                  <a:gd name="connsiteX4" fmla="*/ 1056409 w 3248587"/>
                  <a:gd name="connsiteY4" fmla="*/ 760512 h 1591784"/>
                  <a:gd name="connsiteX5" fmla="*/ 1290205 w 3248587"/>
                  <a:gd name="connsiteY5" fmla="*/ 570012 h 1591784"/>
                  <a:gd name="connsiteX6" fmla="*/ 1420091 w 3248587"/>
                  <a:gd name="connsiteY6" fmla="*/ 552693 h 1591784"/>
                  <a:gd name="connsiteX7" fmla="*/ 1584614 w 3248587"/>
                  <a:gd name="connsiteY7" fmla="*/ 656603 h 1591784"/>
                  <a:gd name="connsiteX8" fmla="*/ 1766455 w 3248587"/>
                  <a:gd name="connsiteY8" fmla="*/ 656603 h 1591784"/>
                  <a:gd name="connsiteX9" fmla="*/ 1896341 w 3248587"/>
                  <a:gd name="connsiteY9" fmla="*/ 483421 h 1591784"/>
                  <a:gd name="connsiteX10" fmla="*/ 2017568 w 3248587"/>
                  <a:gd name="connsiteY10" fmla="*/ 500739 h 1591784"/>
                  <a:gd name="connsiteX11" fmla="*/ 2176063 w 3248587"/>
                  <a:gd name="connsiteY11" fmla="*/ 236475 h 1591784"/>
                  <a:gd name="connsiteX12" fmla="*/ 2311977 w 3248587"/>
                  <a:gd name="connsiteY12" fmla="*/ 7171 h 1591784"/>
                  <a:gd name="connsiteX13" fmla="*/ 2771666 w 3248587"/>
                  <a:gd name="connsiteY13" fmla="*/ 0 h 1591784"/>
                  <a:gd name="connsiteX14" fmla="*/ 3244543 w 3248587"/>
                  <a:gd name="connsiteY14" fmla="*/ 428 h 1591784"/>
                  <a:gd name="connsiteX15" fmla="*/ 3248587 w 3248587"/>
                  <a:gd name="connsiteY15" fmla="*/ 1581426 h 1591784"/>
                  <a:gd name="connsiteX0" fmla="*/ 0 w 3248587"/>
                  <a:gd name="connsiteY0" fmla="*/ 1591784 h 1591784"/>
                  <a:gd name="connsiteX1" fmla="*/ 381000 w 3248587"/>
                  <a:gd name="connsiteY1" fmla="*/ 1072239 h 1591784"/>
                  <a:gd name="connsiteX2" fmla="*/ 536864 w 3248587"/>
                  <a:gd name="connsiteY2" fmla="*/ 1150171 h 1591784"/>
                  <a:gd name="connsiteX3" fmla="*/ 891886 w 3248587"/>
                  <a:gd name="connsiteY3" fmla="*/ 777830 h 1591784"/>
                  <a:gd name="connsiteX4" fmla="*/ 1056409 w 3248587"/>
                  <a:gd name="connsiteY4" fmla="*/ 760512 h 1591784"/>
                  <a:gd name="connsiteX5" fmla="*/ 1290205 w 3248587"/>
                  <a:gd name="connsiteY5" fmla="*/ 570012 h 1591784"/>
                  <a:gd name="connsiteX6" fmla="*/ 1420091 w 3248587"/>
                  <a:gd name="connsiteY6" fmla="*/ 552693 h 1591784"/>
                  <a:gd name="connsiteX7" fmla="*/ 1584614 w 3248587"/>
                  <a:gd name="connsiteY7" fmla="*/ 656603 h 1591784"/>
                  <a:gd name="connsiteX8" fmla="*/ 1766455 w 3248587"/>
                  <a:gd name="connsiteY8" fmla="*/ 656603 h 1591784"/>
                  <a:gd name="connsiteX9" fmla="*/ 1896341 w 3248587"/>
                  <a:gd name="connsiteY9" fmla="*/ 483421 h 1591784"/>
                  <a:gd name="connsiteX10" fmla="*/ 2017568 w 3248587"/>
                  <a:gd name="connsiteY10" fmla="*/ 500739 h 1591784"/>
                  <a:gd name="connsiteX11" fmla="*/ 2176063 w 3248587"/>
                  <a:gd name="connsiteY11" fmla="*/ 236475 h 1591784"/>
                  <a:gd name="connsiteX12" fmla="*/ 2311977 w 3248587"/>
                  <a:gd name="connsiteY12" fmla="*/ 7171 h 1591784"/>
                  <a:gd name="connsiteX13" fmla="*/ 2771666 w 3248587"/>
                  <a:gd name="connsiteY13" fmla="*/ 0 h 1591784"/>
                  <a:gd name="connsiteX14" fmla="*/ 3238815 w 3248587"/>
                  <a:gd name="connsiteY14" fmla="*/ 428 h 1591784"/>
                  <a:gd name="connsiteX15" fmla="*/ 3248587 w 3248587"/>
                  <a:gd name="connsiteY15" fmla="*/ 1581426 h 1591784"/>
                  <a:gd name="connsiteX0" fmla="*/ 0 w 3248587"/>
                  <a:gd name="connsiteY0" fmla="*/ 1591784 h 1591784"/>
                  <a:gd name="connsiteX1" fmla="*/ 381000 w 3248587"/>
                  <a:gd name="connsiteY1" fmla="*/ 1072239 h 1591784"/>
                  <a:gd name="connsiteX2" fmla="*/ 536864 w 3248587"/>
                  <a:gd name="connsiteY2" fmla="*/ 1150171 h 1591784"/>
                  <a:gd name="connsiteX3" fmla="*/ 891886 w 3248587"/>
                  <a:gd name="connsiteY3" fmla="*/ 777830 h 1591784"/>
                  <a:gd name="connsiteX4" fmla="*/ 1056409 w 3248587"/>
                  <a:gd name="connsiteY4" fmla="*/ 760512 h 1591784"/>
                  <a:gd name="connsiteX5" fmla="*/ 1290205 w 3248587"/>
                  <a:gd name="connsiteY5" fmla="*/ 570012 h 1591784"/>
                  <a:gd name="connsiteX6" fmla="*/ 1420091 w 3248587"/>
                  <a:gd name="connsiteY6" fmla="*/ 552693 h 1591784"/>
                  <a:gd name="connsiteX7" fmla="*/ 1584614 w 3248587"/>
                  <a:gd name="connsiteY7" fmla="*/ 656603 h 1591784"/>
                  <a:gd name="connsiteX8" fmla="*/ 1766455 w 3248587"/>
                  <a:gd name="connsiteY8" fmla="*/ 656603 h 1591784"/>
                  <a:gd name="connsiteX9" fmla="*/ 1896341 w 3248587"/>
                  <a:gd name="connsiteY9" fmla="*/ 483421 h 1591784"/>
                  <a:gd name="connsiteX10" fmla="*/ 2017568 w 3248587"/>
                  <a:gd name="connsiteY10" fmla="*/ 500739 h 1591784"/>
                  <a:gd name="connsiteX11" fmla="*/ 2176063 w 3248587"/>
                  <a:gd name="connsiteY11" fmla="*/ 236475 h 1591784"/>
                  <a:gd name="connsiteX12" fmla="*/ 2311977 w 3248587"/>
                  <a:gd name="connsiteY12" fmla="*/ 7171 h 1591784"/>
                  <a:gd name="connsiteX13" fmla="*/ 2771666 w 3248587"/>
                  <a:gd name="connsiteY13" fmla="*/ 0 h 1591784"/>
                  <a:gd name="connsiteX14" fmla="*/ 3231615 w 3248587"/>
                  <a:gd name="connsiteY14" fmla="*/ 112638 h 1591784"/>
                  <a:gd name="connsiteX15" fmla="*/ 3248587 w 3248587"/>
                  <a:gd name="connsiteY15" fmla="*/ 1581426 h 1591784"/>
                  <a:gd name="connsiteX0" fmla="*/ 0 w 3248587"/>
                  <a:gd name="connsiteY0" fmla="*/ 1588278 h 1588278"/>
                  <a:gd name="connsiteX1" fmla="*/ 381000 w 3248587"/>
                  <a:gd name="connsiteY1" fmla="*/ 1068733 h 1588278"/>
                  <a:gd name="connsiteX2" fmla="*/ 536864 w 3248587"/>
                  <a:gd name="connsiteY2" fmla="*/ 1146665 h 1588278"/>
                  <a:gd name="connsiteX3" fmla="*/ 891886 w 3248587"/>
                  <a:gd name="connsiteY3" fmla="*/ 774324 h 1588278"/>
                  <a:gd name="connsiteX4" fmla="*/ 1056409 w 3248587"/>
                  <a:gd name="connsiteY4" fmla="*/ 757006 h 1588278"/>
                  <a:gd name="connsiteX5" fmla="*/ 1290205 w 3248587"/>
                  <a:gd name="connsiteY5" fmla="*/ 566506 h 1588278"/>
                  <a:gd name="connsiteX6" fmla="*/ 1420091 w 3248587"/>
                  <a:gd name="connsiteY6" fmla="*/ 549187 h 1588278"/>
                  <a:gd name="connsiteX7" fmla="*/ 1584614 w 3248587"/>
                  <a:gd name="connsiteY7" fmla="*/ 653097 h 1588278"/>
                  <a:gd name="connsiteX8" fmla="*/ 1766455 w 3248587"/>
                  <a:gd name="connsiteY8" fmla="*/ 653097 h 1588278"/>
                  <a:gd name="connsiteX9" fmla="*/ 1896341 w 3248587"/>
                  <a:gd name="connsiteY9" fmla="*/ 479915 h 1588278"/>
                  <a:gd name="connsiteX10" fmla="*/ 2017568 w 3248587"/>
                  <a:gd name="connsiteY10" fmla="*/ 497233 h 1588278"/>
                  <a:gd name="connsiteX11" fmla="*/ 2176063 w 3248587"/>
                  <a:gd name="connsiteY11" fmla="*/ 232969 h 1588278"/>
                  <a:gd name="connsiteX12" fmla="*/ 2311977 w 3248587"/>
                  <a:gd name="connsiteY12" fmla="*/ 3665 h 1588278"/>
                  <a:gd name="connsiteX13" fmla="*/ 2688866 w 3248587"/>
                  <a:gd name="connsiteY13" fmla="*/ 0 h 1588278"/>
                  <a:gd name="connsiteX14" fmla="*/ 3231615 w 3248587"/>
                  <a:gd name="connsiteY14" fmla="*/ 109132 h 1588278"/>
                  <a:gd name="connsiteX15" fmla="*/ 3248587 w 3248587"/>
                  <a:gd name="connsiteY15" fmla="*/ 1577920 h 1588278"/>
                  <a:gd name="connsiteX0" fmla="*/ 0 w 3248587"/>
                  <a:gd name="connsiteY0" fmla="*/ 1584613 h 1584613"/>
                  <a:gd name="connsiteX1" fmla="*/ 381000 w 3248587"/>
                  <a:gd name="connsiteY1" fmla="*/ 1065068 h 1584613"/>
                  <a:gd name="connsiteX2" fmla="*/ 536864 w 3248587"/>
                  <a:gd name="connsiteY2" fmla="*/ 1143000 h 1584613"/>
                  <a:gd name="connsiteX3" fmla="*/ 891886 w 3248587"/>
                  <a:gd name="connsiteY3" fmla="*/ 770659 h 1584613"/>
                  <a:gd name="connsiteX4" fmla="*/ 1056409 w 3248587"/>
                  <a:gd name="connsiteY4" fmla="*/ 753341 h 1584613"/>
                  <a:gd name="connsiteX5" fmla="*/ 1290205 w 3248587"/>
                  <a:gd name="connsiteY5" fmla="*/ 562841 h 1584613"/>
                  <a:gd name="connsiteX6" fmla="*/ 1420091 w 3248587"/>
                  <a:gd name="connsiteY6" fmla="*/ 545522 h 1584613"/>
                  <a:gd name="connsiteX7" fmla="*/ 1584614 w 3248587"/>
                  <a:gd name="connsiteY7" fmla="*/ 649432 h 1584613"/>
                  <a:gd name="connsiteX8" fmla="*/ 1766455 w 3248587"/>
                  <a:gd name="connsiteY8" fmla="*/ 649432 h 1584613"/>
                  <a:gd name="connsiteX9" fmla="*/ 1896341 w 3248587"/>
                  <a:gd name="connsiteY9" fmla="*/ 476250 h 1584613"/>
                  <a:gd name="connsiteX10" fmla="*/ 2017568 w 3248587"/>
                  <a:gd name="connsiteY10" fmla="*/ 493568 h 1584613"/>
                  <a:gd name="connsiteX11" fmla="*/ 2176063 w 3248587"/>
                  <a:gd name="connsiteY11" fmla="*/ 229304 h 1584613"/>
                  <a:gd name="connsiteX12" fmla="*/ 2311977 w 3248587"/>
                  <a:gd name="connsiteY12" fmla="*/ 0 h 1584613"/>
                  <a:gd name="connsiteX13" fmla="*/ 3231615 w 3248587"/>
                  <a:gd name="connsiteY13" fmla="*/ 105467 h 1584613"/>
                  <a:gd name="connsiteX14" fmla="*/ 3248587 w 3248587"/>
                  <a:gd name="connsiteY14" fmla="*/ 1574255 h 1584613"/>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1896341 w 3248587"/>
                  <a:gd name="connsiteY9" fmla="*/ 434171 h 1542534"/>
                  <a:gd name="connsiteX10" fmla="*/ 2017568 w 3248587"/>
                  <a:gd name="connsiteY10" fmla="*/ 451489 h 1542534"/>
                  <a:gd name="connsiteX11" fmla="*/ 2176063 w 3248587"/>
                  <a:gd name="connsiteY11" fmla="*/ 187225 h 1542534"/>
                  <a:gd name="connsiteX12" fmla="*/ 2692854 w 3248587"/>
                  <a:gd name="connsiteY12" fmla="*/ 0 h 1542534"/>
                  <a:gd name="connsiteX13" fmla="*/ 3231615 w 3248587"/>
                  <a:gd name="connsiteY13" fmla="*/ 63388 h 1542534"/>
                  <a:gd name="connsiteX14" fmla="*/ 3248587 w 3248587"/>
                  <a:gd name="connsiteY14" fmla="*/ 1532176 h 1542534"/>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1896341 w 3248587"/>
                  <a:gd name="connsiteY9" fmla="*/ 434171 h 1542534"/>
                  <a:gd name="connsiteX10" fmla="*/ 2017568 w 3248587"/>
                  <a:gd name="connsiteY10" fmla="*/ 451489 h 1542534"/>
                  <a:gd name="connsiteX11" fmla="*/ 2176063 w 3248587"/>
                  <a:gd name="connsiteY11" fmla="*/ 187225 h 1542534"/>
                  <a:gd name="connsiteX12" fmla="*/ 2692854 w 3248587"/>
                  <a:gd name="connsiteY12" fmla="*/ 0 h 1542534"/>
                  <a:gd name="connsiteX13" fmla="*/ 3231615 w 3248587"/>
                  <a:gd name="connsiteY13" fmla="*/ 161572 h 1542534"/>
                  <a:gd name="connsiteX14" fmla="*/ 3248587 w 3248587"/>
                  <a:gd name="connsiteY14" fmla="*/ 1532176 h 1542534"/>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1896341 w 3248587"/>
                  <a:gd name="connsiteY9" fmla="*/ 434171 h 1542534"/>
                  <a:gd name="connsiteX10" fmla="*/ 2017568 w 3248587"/>
                  <a:gd name="connsiteY10" fmla="*/ 451489 h 1542534"/>
                  <a:gd name="connsiteX11" fmla="*/ 2692854 w 3248587"/>
                  <a:gd name="connsiteY11" fmla="*/ 0 h 1542534"/>
                  <a:gd name="connsiteX12" fmla="*/ 3231615 w 3248587"/>
                  <a:gd name="connsiteY12" fmla="*/ 161572 h 1542534"/>
                  <a:gd name="connsiteX13" fmla="*/ 3248587 w 3248587"/>
                  <a:gd name="connsiteY13" fmla="*/ 1532176 h 1542534"/>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1896341 w 3248587"/>
                  <a:gd name="connsiteY9" fmla="*/ 434171 h 1542534"/>
                  <a:gd name="connsiteX10" fmla="*/ 2239471 w 3248587"/>
                  <a:gd name="connsiteY10" fmla="*/ 419932 h 1542534"/>
                  <a:gd name="connsiteX11" fmla="*/ 2692854 w 3248587"/>
                  <a:gd name="connsiteY11" fmla="*/ 0 h 1542534"/>
                  <a:gd name="connsiteX12" fmla="*/ 3231615 w 3248587"/>
                  <a:gd name="connsiteY12" fmla="*/ 161572 h 1542534"/>
                  <a:gd name="connsiteX13" fmla="*/ 3248587 w 3248587"/>
                  <a:gd name="connsiteY13" fmla="*/ 1532176 h 1542534"/>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2068564 w 3248587"/>
                  <a:gd name="connsiteY9" fmla="*/ 430666 h 1542534"/>
                  <a:gd name="connsiteX10" fmla="*/ 2239471 w 3248587"/>
                  <a:gd name="connsiteY10" fmla="*/ 419932 h 1542534"/>
                  <a:gd name="connsiteX11" fmla="*/ 2692854 w 3248587"/>
                  <a:gd name="connsiteY11" fmla="*/ 0 h 1542534"/>
                  <a:gd name="connsiteX12" fmla="*/ 3231615 w 3248587"/>
                  <a:gd name="connsiteY12" fmla="*/ 161572 h 1542534"/>
                  <a:gd name="connsiteX13" fmla="*/ 3248587 w 3248587"/>
                  <a:gd name="connsiteY13" fmla="*/ 1532176 h 1542534"/>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1975829 w 3248587"/>
                  <a:gd name="connsiteY9" fmla="*/ 476251 h 1542534"/>
                  <a:gd name="connsiteX10" fmla="*/ 2239471 w 3248587"/>
                  <a:gd name="connsiteY10" fmla="*/ 419932 h 1542534"/>
                  <a:gd name="connsiteX11" fmla="*/ 2692854 w 3248587"/>
                  <a:gd name="connsiteY11" fmla="*/ 0 h 1542534"/>
                  <a:gd name="connsiteX12" fmla="*/ 3231615 w 3248587"/>
                  <a:gd name="connsiteY12" fmla="*/ 161572 h 1542534"/>
                  <a:gd name="connsiteX13" fmla="*/ 3248587 w 3248587"/>
                  <a:gd name="connsiteY13" fmla="*/ 1532176 h 1542534"/>
                  <a:gd name="connsiteX0" fmla="*/ 0 w 3248587"/>
                  <a:gd name="connsiteY0" fmla="*/ 1549548 h 1549548"/>
                  <a:gd name="connsiteX1" fmla="*/ 381000 w 3248587"/>
                  <a:gd name="connsiteY1" fmla="*/ 1030003 h 1549548"/>
                  <a:gd name="connsiteX2" fmla="*/ 536864 w 3248587"/>
                  <a:gd name="connsiteY2" fmla="*/ 1107935 h 1549548"/>
                  <a:gd name="connsiteX3" fmla="*/ 891886 w 3248587"/>
                  <a:gd name="connsiteY3" fmla="*/ 735594 h 1549548"/>
                  <a:gd name="connsiteX4" fmla="*/ 1056409 w 3248587"/>
                  <a:gd name="connsiteY4" fmla="*/ 718276 h 1549548"/>
                  <a:gd name="connsiteX5" fmla="*/ 1290205 w 3248587"/>
                  <a:gd name="connsiteY5" fmla="*/ 527776 h 1549548"/>
                  <a:gd name="connsiteX6" fmla="*/ 1420091 w 3248587"/>
                  <a:gd name="connsiteY6" fmla="*/ 510457 h 1549548"/>
                  <a:gd name="connsiteX7" fmla="*/ 1584614 w 3248587"/>
                  <a:gd name="connsiteY7" fmla="*/ 614367 h 1549548"/>
                  <a:gd name="connsiteX8" fmla="*/ 1766455 w 3248587"/>
                  <a:gd name="connsiteY8" fmla="*/ 614367 h 1549548"/>
                  <a:gd name="connsiteX9" fmla="*/ 1975829 w 3248587"/>
                  <a:gd name="connsiteY9" fmla="*/ 483265 h 1549548"/>
                  <a:gd name="connsiteX10" fmla="*/ 2239471 w 3248587"/>
                  <a:gd name="connsiteY10" fmla="*/ 426946 h 1549548"/>
                  <a:gd name="connsiteX11" fmla="*/ 2643173 w 3248587"/>
                  <a:gd name="connsiteY11" fmla="*/ 0 h 1549548"/>
                  <a:gd name="connsiteX12" fmla="*/ 3231615 w 3248587"/>
                  <a:gd name="connsiteY12" fmla="*/ 168586 h 1549548"/>
                  <a:gd name="connsiteX13" fmla="*/ 3248587 w 3248587"/>
                  <a:gd name="connsiteY13" fmla="*/ 1539190 h 1549548"/>
                  <a:gd name="connsiteX0" fmla="*/ 0 w 3248587"/>
                  <a:gd name="connsiteY0" fmla="*/ 1564100 h 1564100"/>
                  <a:gd name="connsiteX1" fmla="*/ 381000 w 3248587"/>
                  <a:gd name="connsiteY1" fmla="*/ 1044555 h 1564100"/>
                  <a:gd name="connsiteX2" fmla="*/ 536864 w 3248587"/>
                  <a:gd name="connsiteY2" fmla="*/ 1122487 h 1564100"/>
                  <a:gd name="connsiteX3" fmla="*/ 891886 w 3248587"/>
                  <a:gd name="connsiteY3" fmla="*/ 750146 h 1564100"/>
                  <a:gd name="connsiteX4" fmla="*/ 1056409 w 3248587"/>
                  <a:gd name="connsiteY4" fmla="*/ 732828 h 1564100"/>
                  <a:gd name="connsiteX5" fmla="*/ 1290205 w 3248587"/>
                  <a:gd name="connsiteY5" fmla="*/ 542328 h 1564100"/>
                  <a:gd name="connsiteX6" fmla="*/ 1420091 w 3248587"/>
                  <a:gd name="connsiteY6" fmla="*/ 525009 h 1564100"/>
                  <a:gd name="connsiteX7" fmla="*/ 1584614 w 3248587"/>
                  <a:gd name="connsiteY7" fmla="*/ 628919 h 1564100"/>
                  <a:gd name="connsiteX8" fmla="*/ 1766455 w 3248587"/>
                  <a:gd name="connsiteY8" fmla="*/ 628919 h 1564100"/>
                  <a:gd name="connsiteX9" fmla="*/ 1975829 w 3248587"/>
                  <a:gd name="connsiteY9" fmla="*/ 497817 h 1564100"/>
                  <a:gd name="connsiteX10" fmla="*/ 2239471 w 3248587"/>
                  <a:gd name="connsiteY10" fmla="*/ 441498 h 1564100"/>
                  <a:gd name="connsiteX11" fmla="*/ 2698152 w 3248587"/>
                  <a:gd name="connsiteY11" fmla="*/ 0 h 1564100"/>
                  <a:gd name="connsiteX12" fmla="*/ 3231615 w 3248587"/>
                  <a:gd name="connsiteY12" fmla="*/ 183138 h 1564100"/>
                  <a:gd name="connsiteX13" fmla="*/ 3248587 w 3248587"/>
                  <a:gd name="connsiteY13" fmla="*/ 1553742 h 1564100"/>
                  <a:gd name="connsiteX0" fmla="*/ 0 w 3248587"/>
                  <a:gd name="connsiteY0" fmla="*/ 1564100 h 1564100"/>
                  <a:gd name="connsiteX1" fmla="*/ 381000 w 3248587"/>
                  <a:gd name="connsiteY1" fmla="*/ 1044555 h 1564100"/>
                  <a:gd name="connsiteX2" fmla="*/ 536864 w 3248587"/>
                  <a:gd name="connsiteY2" fmla="*/ 1122487 h 1564100"/>
                  <a:gd name="connsiteX3" fmla="*/ 891886 w 3248587"/>
                  <a:gd name="connsiteY3" fmla="*/ 750146 h 1564100"/>
                  <a:gd name="connsiteX4" fmla="*/ 1056409 w 3248587"/>
                  <a:gd name="connsiteY4" fmla="*/ 732828 h 1564100"/>
                  <a:gd name="connsiteX5" fmla="*/ 1290205 w 3248587"/>
                  <a:gd name="connsiteY5" fmla="*/ 542328 h 1564100"/>
                  <a:gd name="connsiteX6" fmla="*/ 1420091 w 3248587"/>
                  <a:gd name="connsiteY6" fmla="*/ 525009 h 1564100"/>
                  <a:gd name="connsiteX7" fmla="*/ 1584614 w 3248587"/>
                  <a:gd name="connsiteY7" fmla="*/ 628919 h 1564100"/>
                  <a:gd name="connsiteX8" fmla="*/ 1766455 w 3248587"/>
                  <a:gd name="connsiteY8" fmla="*/ 628919 h 1564100"/>
                  <a:gd name="connsiteX9" fmla="*/ 1975829 w 3248587"/>
                  <a:gd name="connsiteY9" fmla="*/ 497817 h 1564100"/>
                  <a:gd name="connsiteX10" fmla="*/ 2239471 w 3248587"/>
                  <a:gd name="connsiteY10" fmla="*/ 441498 h 1564100"/>
                  <a:gd name="connsiteX11" fmla="*/ 2643173 w 3248587"/>
                  <a:gd name="connsiteY11" fmla="*/ 0 h 1564100"/>
                  <a:gd name="connsiteX12" fmla="*/ 3231615 w 3248587"/>
                  <a:gd name="connsiteY12" fmla="*/ 183138 h 1564100"/>
                  <a:gd name="connsiteX13" fmla="*/ 3248587 w 3248587"/>
                  <a:gd name="connsiteY13" fmla="*/ 1553742 h 156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8587" h="1564100">
                    <a:moveTo>
                      <a:pt x="0" y="1564100"/>
                    </a:moveTo>
                    <a:lnTo>
                      <a:pt x="381000" y="1044555"/>
                    </a:lnTo>
                    <a:lnTo>
                      <a:pt x="536864" y="1122487"/>
                    </a:lnTo>
                    <a:lnTo>
                      <a:pt x="891886" y="750146"/>
                    </a:lnTo>
                    <a:lnTo>
                      <a:pt x="1056409" y="732828"/>
                    </a:lnTo>
                    <a:lnTo>
                      <a:pt x="1290205" y="542328"/>
                    </a:lnTo>
                    <a:lnTo>
                      <a:pt x="1420091" y="525009"/>
                    </a:lnTo>
                    <a:lnTo>
                      <a:pt x="1584614" y="628919"/>
                    </a:lnTo>
                    <a:lnTo>
                      <a:pt x="1766455" y="628919"/>
                    </a:lnTo>
                    <a:lnTo>
                      <a:pt x="1975829" y="497817"/>
                    </a:lnTo>
                    <a:lnTo>
                      <a:pt x="2239471" y="441498"/>
                    </a:lnTo>
                    <a:lnTo>
                      <a:pt x="2643173" y="0"/>
                    </a:lnTo>
                    <a:lnTo>
                      <a:pt x="3231615" y="183138"/>
                    </a:lnTo>
                    <a:cubicBezTo>
                      <a:pt x="3234872" y="710137"/>
                      <a:pt x="3245330" y="1026743"/>
                      <a:pt x="3248587" y="1553742"/>
                    </a:cubicBezTo>
                  </a:path>
                </a:pathLst>
              </a:custGeom>
              <a:solidFill>
                <a:srgbClr val="00583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sp>
            <p:nvSpPr>
              <p:cNvPr id="29" name="Freeform 28"/>
              <p:cNvSpPr/>
              <p:nvPr/>
            </p:nvSpPr>
            <p:spPr>
              <a:xfrm>
                <a:off x="6736539" y="5385764"/>
                <a:ext cx="2421575" cy="1103833"/>
              </a:xfrm>
              <a:custGeom>
                <a:avLst/>
                <a:gdLst>
                  <a:gd name="connsiteX0" fmla="*/ 0 w 3576205"/>
                  <a:gd name="connsiteY0" fmla="*/ 2346613 h 2372591"/>
                  <a:gd name="connsiteX1" fmla="*/ 381000 w 3576205"/>
                  <a:gd name="connsiteY1" fmla="*/ 1827068 h 2372591"/>
                  <a:gd name="connsiteX2" fmla="*/ 536864 w 3576205"/>
                  <a:gd name="connsiteY2" fmla="*/ 1905000 h 2372591"/>
                  <a:gd name="connsiteX3" fmla="*/ 891886 w 3576205"/>
                  <a:gd name="connsiteY3" fmla="*/ 1532659 h 2372591"/>
                  <a:gd name="connsiteX4" fmla="*/ 1056409 w 3576205"/>
                  <a:gd name="connsiteY4" fmla="*/ 1515341 h 2372591"/>
                  <a:gd name="connsiteX5" fmla="*/ 1290205 w 3576205"/>
                  <a:gd name="connsiteY5" fmla="*/ 1324841 h 2372591"/>
                  <a:gd name="connsiteX6" fmla="*/ 1420091 w 3576205"/>
                  <a:gd name="connsiteY6" fmla="*/ 1307522 h 2372591"/>
                  <a:gd name="connsiteX7" fmla="*/ 1584614 w 3576205"/>
                  <a:gd name="connsiteY7" fmla="*/ 1411432 h 2372591"/>
                  <a:gd name="connsiteX8" fmla="*/ 1766455 w 3576205"/>
                  <a:gd name="connsiteY8" fmla="*/ 1411432 h 2372591"/>
                  <a:gd name="connsiteX9" fmla="*/ 1896341 w 3576205"/>
                  <a:gd name="connsiteY9" fmla="*/ 1238250 h 2372591"/>
                  <a:gd name="connsiteX10" fmla="*/ 2017568 w 3576205"/>
                  <a:gd name="connsiteY10" fmla="*/ 1255568 h 2372591"/>
                  <a:gd name="connsiteX11" fmla="*/ 2311977 w 3576205"/>
                  <a:gd name="connsiteY11" fmla="*/ 762000 h 2372591"/>
                  <a:gd name="connsiteX12" fmla="*/ 3273136 w 3576205"/>
                  <a:gd name="connsiteY12" fmla="*/ 173182 h 2372591"/>
                  <a:gd name="connsiteX13" fmla="*/ 3420341 w 3576205"/>
                  <a:gd name="connsiteY13" fmla="*/ 0 h 2372591"/>
                  <a:gd name="connsiteX14" fmla="*/ 3576205 w 3576205"/>
                  <a:gd name="connsiteY14" fmla="*/ 25977 h 2372591"/>
                  <a:gd name="connsiteX15" fmla="*/ 3524250 w 3576205"/>
                  <a:gd name="connsiteY15" fmla="*/ 606136 h 2372591"/>
                  <a:gd name="connsiteX16" fmla="*/ 3420341 w 3576205"/>
                  <a:gd name="connsiteY16" fmla="*/ 883227 h 2372591"/>
                  <a:gd name="connsiteX17" fmla="*/ 3403023 w 3576205"/>
                  <a:gd name="connsiteY17" fmla="*/ 2372591 h 2372591"/>
                  <a:gd name="connsiteX18" fmla="*/ 3403023 w 3576205"/>
                  <a:gd name="connsiteY18" fmla="*/ 2372591 h 2372591"/>
                  <a:gd name="connsiteX0" fmla="*/ 0 w 3576205"/>
                  <a:gd name="connsiteY0" fmla="*/ 2346613 h 2372591"/>
                  <a:gd name="connsiteX1" fmla="*/ 381000 w 3576205"/>
                  <a:gd name="connsiteY1" fmla="*/ 1827068 h 2372591"/>
                  <a:gd name="connsiteX2" fmla="*/ 536864 w 3576205"/>
                  <a:gd name="connsiteY2" fmla="*/ 1905000 h 2372591"/>
                  <a:gd name="connsiteX3" fmla="*/ 891886 w 3576205"/>
                  <a:gd name="connsiteY3" fmla="*/ 1532659 h 2372591"/>
                  <a:gd name="connsiteX4" fmla="*/ 1056409 w 3576205"/>
                  <a:gd name="connsiteY4" fmla="*/ 1515341 h 2372591"/>
                  <a:gd name="connsiteX5" fmla="*/ 1290205 w 3576205"/>
                  <a:gd name="connsiteY5" fmla="*/ 1324841 h 2372591"/>
                  <a:gd name="connsiteX6" fmla="*/ 1420091 w 3576205"/>
                  <a:gd name="connsiteY6" fmla="*/ 1307522 h 2372591"/>
                  <a:gd name="connsiteX7" fmla="*/ 1584614 w 3576205"/>
                  <a:gd name="connsiteY7" fmla="*/ 1411432 h 2372591"/>
                  <a:gd name="connsiteX8" fmla="*/ 1766455 w 3576205"/>
                  <a:gd name="connsiteY8" fmla="*/ 1411432 h 2372591"/>
                  <a:gd name="connsiteX9" fmla="*/ 1896341 w 3576205"/>
                  <a:gd name="connsiteY9" fmla="*/ 1238250 h 2372591"/>
                  <a:gd name="connsiteX10" fmla="*/ 2017568 w 3576205"/>
                  <a:gd name="connsiteY10" fmla="*/ 1255568 h 2372591"/>
                  <a:gd name="connsiteX11" fmla="*/ 2311977 w 3576205"/>
                  <a:gd name="connsiteY11" fmla="*/ 762000 h 2372591"/>
                  <a:gd name="connsiteX12" fmla="*/ 3042124 w 3576205"/>
                  <a:gd name="connsiteY12" fmla="*/ 294117 h 2372591"/>
                  <a:gd name="connsiteX13" fmla="*/ 3273136 w 3576205"/>
                  <a:gd name="connsiteY13" fmla="*/ 173182 h 2372591"/>
                  <a:gd name="connsiteX14" fmla="*/ 3420341 w 3576205"/>
                  <a:gd name="connsiteY14" fmla="*/ 0 h 2372591"/>
                  <a:gd name="connsiteX15" fmla="*/ 3576205 w 3576205"/>
                  <a:gd name="connsiteY15" fmla="*/ 25977 h 2372591"/>
                  <a:gd name="connsiteX16" fmla="*/ 3524250 w 3576205"/>
                  <a:gd name="connsiteY16" fmla="*/ 606136 h 2372591"/>
                  <a:gd name="connsiteX17" fmla="*/ 3420341 w 3576205"/>
                  <a:gd name="connsiteY17" fmla="*/ 883227 h 2372591"/>
                  <a:gd name="connsiteX18" fmla="*/ 3403023 w 3576205"/>
                  <a:gd name="connsiteY18" fmla="*/ 2372591 h 2372591"/>
                  <a:gd name="connsiteX19" fmla="*/ 3403023 w 3576205"/>
                  <a:gd name="connsiteY19" fmla="*/ 2372591 h 2372591"/>
                  <a:gd name="connsiteX0" fmla="*/ 0 w 3576205"/>
                  <a:gd name="connsiteY0" fmla="*/ 2320635 h 2346613"/>
                  <a:gd name="connsiteX1" fmla="*/ 381000 w 3576205"/>
                  <a:gd name="connsiteY1" fmla="*/ 1801090 h 2346613"/>
                  <a:gd name="connsiteX2" fmla="*/ 536864 w 3576205"/>
                  <a:gd name="connsiteY2" fmla="*/ 1879022 h 2346613"/>
                  <a:gd name="connsiteX3" fmla="*/ 891886 w 3576205"/>
                  <a:gd name="connsiteY3" fmla="*/ 1506681 h 2346613"/>
                  <a:gd name="connsiteX4" fmla="*/ 1056409 w 3576205"/>
                  <a:gd name="connsiteY4" fmla="*/ 1489363 h 2346613"/>
                  <a:gd name="connsiteX5" fmla="*/ 1290205 w 3576205"/>
                  <a:gd name="connsiteY5" fmla="*/ 1298863 h 2346613"/>
                  <a:gd name="connsiteX6" fmla="*/ 1420091 w 3576205"/>
                  <a:gd name="connsiteY6" fmla="*/ 1281544 h 2346613"/>
                  <a:gd name="connsiteX7" fmla="*/ 1584614 w 3576205"/>
                  <a:gd name="connsiteY7" fmla="*/ 1385454 h 2346613"/>
                  <a:gd name="connsiteX8" fmla="*/ 1766455 w 3576205"/>
                  <a:gd name="connsiteY8" fmla="*/ 1385454 h 2346613"/>
                  <a:gd name="connsiteX9" fmla="*/ 1896341 w 3576205"/>
                  <a:gd name="connsiteY9" fmla="*/ 1212272 h 2346613"/>
                  <a:gd name="connsiteX10" fmla="*/ 2017568 w 3576205"/>
                  <a:gd name="connsiteY10" fmla="*/ 1229590 h 2346613"/>
                  <a:gd name="connsiteX11" fmla="*/ 2311977 w 3576205"/>
                  <a:gd name="connsiteY11" fmla="*/ 736022 h 2346613"/>
                  <a:gd name="connsiteX12" fmla="*/ 3042124 w 3576205"/>
                  <a:gd name="connsiteY12" fmla="*/ 268139 h 2346613"/>
                  <a:gd name="connsiteX13" fmla="*/ 3273136 w 3576205"/>
                  <a:gd name="connsiteY13" fmla="*/ 147204 h 2346613"/>
                  <a:gd name="connsiteX14" fmla="*/ 3576205 w 3576205"/>
                  <a:gd name="connsiteY14" fmla="*/ -1 h 2346613"/>
                  <a:gd name="connsiteX15" fmla="*/ 3524250 w 3576205"/>
                  <a:gd name="connsiteY15" fmla="*/ 580158 h 2346613"/>
                  <a:gd name="connsiteX16" fmla="*/ 3420341 w 3576205"/>
                  <a:gd name="connsiteY16" fmla="*/ 857249 h 2346613"/>
                  <a:gd name="connsiteX17" fmla="*/ 3403023 w 3576205"/>
                  <a:gd name="connsiteY17" fmla="*/ 2346613 h 2346613"/>
                  <a:gd name="connsiteX18" fmla="*/ 3403023 w 3576205"/>
                  <a:gd name="connsiteY18" fmla="*/ 2346613 h 2346613"/>
                  <a:gd name="connsiteX0" fmla="*/ 0 w 3524249"/>
                  <a:gd name="connsiteY0" fmla="*/ 2173431 h 2199409"/>
                  <a:gd name="connsiteX1" fmla="*/ 381000 w 3524249"/>
                  <a:gd name="connsiteY1" fmla="*/ 1653886 h 2199409"/>
                  <a:gd name="connsiteX2" fmla="*/ 536864 w 3524249"/>
                  <a:gd name="connsiteY2" fmla="*/ 1731818 h 2199409"/>
                  <a:gd name="connsiteX3" fmla="*/ 891886 w 3524249"/>
                  <a:gd name="connsiteY3" fmla="*/ 1359477 h 2199409"/>
                  <a:gd name="connsiteX4" fmla="*/ 1056409 w 3524249"/>
                  <a:gd name="connsiteY4" fmla="*/ 1342159 h 2199409"/>
                  <a:gd name="connsiteX5" fmla="*/ 1290205 w 3524249"/>
                  <a:gd name="connsiteY5" fmla="*/ 1151659 h 2199409"/>
                  <a:gd name="connsiteX6" fmla="*/ 1420091 w 3524249"/>
                  <a:gd name="connsiteY6" fmla="*/ 1134340 h 2199409"/>
                  <a:gd name="connsiteX7" fmla="*/ 1584614 w 3524249"/>
                  <a:gd name="connsiteY7" fmla="*/ 1238250 h 2199409"/>
                  <a:gd name="connsiteX8" fmla="*/ 1766455 w 3524249"/>
                  <a:gd name="connsiteY8" fmla="*/ 1238250 h 2199409"/>
                  <a:gd name="connsiteX9" fmla="*/ 1896341 w 3524249"/>
                  <a:gd name="connsiteY9" fmla="*/ 1065068 h 2199409"/>
                  <a:gd name="connsiteX10" fmla="*/ 2017568 w 3524249"/>
                  <a:gd name="connsiteY10" fmla="*/ 1082386 h 2199409"/>
                  <a:gd name="connsiteX11" fmla="*/ 2311977 w 3524249"/>
                  <a:gd name="connsiteY11" fmla="*/ 588818 h 2199409"/>
                  <a:gd name="connsiteX12" fmla="*/ 3042124 w 3524249"/>
                  <a:gd name="connsiteY12" fmla="*/ 120935 h 2199409"/>
                  <a:gd name="connsiteX13" fmla="*/ 3273136 w 3524249"/>
                  <a:gd name="connsiteY13" fmla="*/ 0 h 2199409"/>
                  <a:gd name="connsiteX14" fmla="*/ 3524250 w 3524249"/>
                  <a:gd name="connsiteY14" fmla="*/ 432954 h 2199409"/>
                  <a:gd name="connsiteX15" fmla="*/ 3420341 w 3524249"/>
                  <a:gd name="connsiteY15" fmla="*/ 710045 h 2199409"/>
                  <a:gd name="connsiteX16" fmla="*/ 3403023 w 3524249"/>
                  <a:gd name="connsiteY16" fmla="*/ 2199409 h 2199409"/>
                  <a:gd name="connsiteX17" fmla="*/ 3403023 w 3524249"/>
                  <a:gd name="connsiteY17" fmla="*/ 2199409 h 2199409"/>
                  <a:gd name="connsiteX0" fmla="*/ 0 w 3524250"/>
                  <a:gd name="connsiteY0" fmla="*/ 2052496 h 2078474"/>
                  <a:gd name="connsiteX1" fmla="*/ 381000 w 3524250"/>
                  <a:gd name="connsiteY1" fmla="*/ 1532951 h 2078474"/>
                  <a:gd name="connsiteX2" fmla="*/ 536864 w 3524250"/>
                  <a:gd name="connsiteY2" fmla="*/ 1610883 h 2078474"/>
                  <a:gd name="connsiteX3" fmla="*/ 891886 w 3524250"/>
                  <a:gd name="connsiteY3" fmla="*/ 1238542 h 2078474"/>
                  <a:gd name="connsiteX4" fmla="*/ 1056409 w 3524250"/>
                  <a:gd name="connsiteY4" fmla="*/ 1221224 h 2078474"/>
                  <a:gd name="connsiteX5" fmla="*/ 1290205 w 3524250"/>
                  <a:gd name="connsiteY5" fmla="*/ 1030724 h 2078474"/>
                  <a:gd name="connsiteX6" fmla="*/ 1420091 w 3524250"/>
                  <a:gd name="connsiteY6" fmla="*/ 1013405 h 2078474"/>
                  <a:gd name="connsiteX7" fmla="*/ 1584614 w 3524250"/>
                  <a:gd name="connsiteY7" fmla="*/ 1117315 h 2078474"/>
                  <a:gd name="connsiteX8" fmla="*/ 1766455 w 3524250"/>
                  <a:gd name="connsiteY8" fmla="*/ 1117315 h 2078474"/>
                  <a:gd name="connsiteX9" fmla="*/ 1896341 w 3524250"/>
                  <a:gd name="connsiteY9" fmla="*/ 944133 h 2078474"/>
                  <a:gd name="connsiteX10" fmla="*/ 2017568 w 3524250"/>
                  <a:gd name="connsiteY10" fmla="*/ 961451 h 2078474"/>
                  <a:gd name="connsiteX11" fmla="*/ 2311977 w 3524250"/>
                  <a:gd name="connsiteY11" fmla="*/ 467883 h 2078474"/>
                  <a:gd name="connsiteX12" fmla="*/ 3042124 w 3524250"/>
                  <a:gd name="connsiteY12" fmla="*/ 0 h 2078474"/>
                  <a:gd name="connsiteX13" fmla="*/ 3524250 w 3524250"/>
                  <a:gd name="connsiteY13" fmla="*/ 312019 h 2078474"/>
                  <a:gd name="connsiteX14" fmla="*/ 3420341 w 3524250"/>
                  <a:gd name="connsiteY14" fmla="*/ 589110 h 2078474"/>
                  <a:gd name="connsiteX15" fmla="*/ 3403023 w 3524250"/>
                  <a:gd name="connsiteY15" fmla="*/ 2078474 h 2078474"/>
                  <a:gd name="connsiteX16" fmla="*/ 3403023 w 3524250"/>
                  <a:gd name="connsiteY16" fmla="*/ 2078474 h 2078474"/>
                  <a:gd name="connsiteX0" fmla="*/ 0 w 3420341"/>
                  <a:gd name="connsiteY0" fmla="*/ 2052496 h 2078474"/>
                  <a:gd name="connsiteX1" fmla="*/ 381000 w 3420341"/>
                  <a:gd name="connsiteY1" fmla="*/ 1532951 h 2078474"/>
                  <a:gd name="connsiteX2" fmla="*/ 536864 w 3420341"/>
                  <a:gd name="connsiteY2" fmla="*/ 1610883 h 2078474"/>
                  <a:gd name="connsiteX3" fmla="*/ 891886 w 3420341"/>
                  <a:gd name="connsiteY3" fmla="*/ 1238542 h 2078474"/>
                  <a:gd name="connsiteX4" fmla="*/ 1056409 w 3420341"/>
                  <a:gd name="connsiteY4" fmla="*/ 1221224 h 2078474"/>
                  <a:gd name="connsiteX5" fmla="*/ 1290205 w 3420341"/>
                  <a:gd name="connsiteY5" fmla="*/ 1030724 h 2078474"/>
                  <a:gd name="connsiteX6" fmla="*/ 1420091 w 3420341"/>
                  <a:gd name="connsiteY6" fmla="*/ 1013405 h 2078474"/>
                  <a:gd name="connsiteX7" fmla="*/ 1584614 w 3420341"/>
                  <a:gd name="connsiteY7" fmla="*/ 1117315 h 2078474"/>
                  <a:gd name="connsiteX8" fmla="*/ 1766455 w 3420341"/>
                  <a:gd name="connsiteY8" fmla="*/ 1117315 h 2078474"/>
                  <a:gd name="connsiteX9" fmla="*/ 1896341 w 3420341"/>
                  <a:gd name="connsiteY9" fmla="*/ 944133 h 2078474"/>
                  <a:gd name="connsiteX10" fmla="*/ 2017568 w 3420341"/>
                  <a:gd name="connsiteY10" fmla="*/ 961451 h 2078474"/>
                  <a:gd name="connsiteX11" fmla="*/ 2311977 w 3420341"/>
                  <a:gd name="connsiteY11" fmla="*/ 467883 h 2078474"/>
                  <a:gd name="connsiteX12" fmla="*/ 3042124 w 3420341"/>
                  <a:gd name="connsiteY12" fmla="*/ 0 h 2078474"/>
                  <a:gd name="connsiteX13" fmla="*/ 3420341 w 3420341"/>
                  <a:gd name="connsiteY13" fmla="*/ 589110 h 2078474"/>
                  <a:gd name="connsiteX14" fmla="*/ 3403023 w 3420341"/>
                  <a:gd name="connsiteY14" fmla="*/ 2078474 h 2078474"/>
                  <a:gd name="connsiteX15" fmla="*/ 3403023 w 3420341"/>
                  <a:gd name="connsiteY15" fmla="*/ 2078474 h 2078474"/>
                  <a:gd name="connsiteX0" fmla="*/ 0 w 3403022"/>
                  <a:gd name="connsiteY0" fmla="*/ 2052496 h 2078474"/>
                  <a:gd name="connsiteX1" fmla="*/ 381000 w 3403022"/>
                  <a:gd name="connsiteY1" fmla="*/ 1532951 h 2078474"/>
                  <a:gd name="connsiteX2" fmla="*/ 536864 w 3403022"/>
                  <a:gd name="connsiteY2" fmla="*/ 1610883 h 2078474"/>
                  <a:gd name="connsiteX3" fmla="*/ 891886 w 3403022"/>
                  <a:gd name="connsiteY3" fmla="*/ 1238542 h 2078474"/>
                  <a:gd name="connsiteX4" fmla="*/ 1056409 w 3403022"/>
                  <a:gd name="connsiteY4" fmla="*/ 1221224 h 2078474"/>
                  <a:gd name="connsiteX5" fmla="*/ 1290205 w 3403022"/>
                  <a:gd name="connsiteY5" fmla="*/ 1030724 h 2078474"/>
                  <a:gd name="connsiteX6" fmla="*/ 1420091 w 3403022"/>
                  <a:gd name="connsiteY6" fmla="*/ 1013405 h 2078474"/>
                  <a:gd name="connsiteX7" fmla="*/ 1584614 w 3403022"/>
                  <a:gd name="connsiteY7" fmla="*/ 1117315 h 2078474"/>
                  <a:gd name="connsiteX8" fmla="*/ 1766455 w 3403022"/>
                  <a:gd name="connsiteY8" fmla="*/ 1117315 h 2078474"/>
                  <a:gd name="connsiteX9" fmla="*/ 1896341 w 3403022"/>
                  <a:gd name="connsiteY9" fmla="*/ 944133 h 2078474"/>
                  <a:gd name="connsiteX10" fmla="*/ 2017568 w 3403022"/>
                  <a:gd name="connsiteY10" fmla="*/ 961451 h 2078474"/>
                  <a:gd name="connsiteX11" fmla="*/ 2311977 w 3403022"/>
                  <a:gd name="connsiteY11" fmla="*/ 467883 h 2078474"/>
                  <a:gd name="connsiteX12" fmla="*/ 3042124 w 3403022"/>
                  <a:gd name="connsiteY12" fmla="*/ 0 h 2078474"/>
                  <a:gd name="connsiteX13" fmla="*/ 3403023 w 3403022"/>
                  <a:gd name="connsiteY13" fmla="*/ 2078474 h 2078474"/>
                  <a:gd name="connsiteX14" fmla="*/ 3403023 w 3403022"/>
                  <a:gd name="connsiteY14" fmla="*/ 2078474 h 2078474"/>
                  <a:gd name="connsiteX0" fmla="*/ 0 w 3403023"/>
                  <a:gd name="connsiteY0" fmla="*/ 2052496 h 2078474"/>
                  <a:gd name="connsiteX1" fmla="*/ 381000 w 3403023"/>
                  <a:gd name="connsiteY1" fmla="*/ 1532951 h 2078474"/>
                  <a:gd name="connsiteX2" fmla="*/ 536864 w 3403023"/>
                  <a:gd name="connsiteY2" fmla="*/ 1610883 h 2078474"/>
                  <a:gd name="connsiteX3" fmla="*/ 891886 w 3403023"/>
                  <a:gd name="connsiteY3" fmla="*/ 1238542 h 2078474"/>
                  <a:gd name="connsiteX4" fmla="*/ 1056409 w 3403023"/>
                  <a:gd name="connsiteY4" fmla="*/ 1221224 h 2078474"/>
                  <a:gd name="connsiteX5" fmla="*/ 1290205 w 3403023"/>
                  <a:gd name="connsiteY5" fmla="*/ 1030724 h 2078474"/>
                  <a:gd name="connsiteX6" fmla="*/ 1420091 w 3403023"/>
                  <a:gd name="connsiteY6" fmla="*/ 1013405 h 2078474"/>
                  <a:gd name="connsiteX7" fmla="*/ 1584614 w 3403023"/>
                  <a:gd name="connsiteY7" fmla="*/ 1117315 h 2078474"/>
                  <a:gd name="connsiteX8" fmla="*/ 1766455 w 3403023"/>
                  <a:gd name="connsiteY8" fmla="*/ 1117315 h 2078474"/>
                  <a:gd name="connsiteX9" fmla="*/ 1896341 w 3403023"/>
                  <a:gd name="connsiteY9" fmla="*/ 944133 h 2078474"/>
                  <a:gd name="connsiteX10" fmla="*/ 2017568 w 3403023"/>
                  <a:gd name="connsiteY10" fmla="*/ 961451 h 2078474"/>
                  <a:gd name="connsiteX11" fmla="*/ 2311977 w 3403023"/>
                  <a:gd name="connsiteY11" fmla="*/ 467883 h 2078474"/>
                  <a:gd name="connsiteX12" fmla="*/ 3042124 w 3403023"/>
                  <a:gd name="connsiteY12" fmla="*/ 0 h 2078474"/>
                  <a:gd name="connsiteX13" fmla="*/ 3403023 w 3403023"/>
                  <a:gd name="connsiteY13" fmla="*/ 2078474 h 2078474"/>
                  <a:gd name="connsiteX14" fmla="*/ 3054112 w 3403023"/>
                  <a:gd name="connsiteY14" fmla="*/ 1830175 h 2078474"/>
                  <a:gd name="connsiteX0" fmla="*/ 0 w 3054112"/>
                  <a:gd name="connsiteY0" fmla="*/ 2052496 h 2052496"/>
                  <a:gd name="connsiteX1" fmla="*/ 381000 w 3054112"/>
                  <a:gd name="connsiteY1" fmla="*/ 1532951 h 2052496"/>
                  <a:gd name="connsiteX2" fmla="*/ 536864 w 3054112"/>
                  <a:gd name="connsiteY2" fmla="*/ 1610883 h 2052496"/>
                  <a:gd name="connsiteX3" fmla="*/ 891886 w 3054112"/>
                  <a:gd name="connsiteY3" fmla="*/ 1238542 h 2052496"/>
                  <a:gd name="connsiteX4" fmla="*/ 1056409 w 3054112"/>
                  <a:gd name="connsiteY4" fmla="*/ 1221224 h 2052496"/>
                  <a:gd name="connsiteX5" fmla="*/ 1290205 w 3054112"/>
                  <a:gd name="connsiteY5" fmla="*/ 1030724 h 2052496"/>
                  <a:gd name="connsiteX6" fmla="*/ 1420091 w 3054112"/>
                  <a:gd name="connsiteY6" fmla="*/ 1013405 h 2052496"/>
                  <a:gd name="connsiteX7" fmla="*/ 1584614 w 3054112"/>
                  <a:gd name="connsiteY7" fmla="*/ 1117315 h 2052496"/>
                  <a:gd name="connsiteX8" fmla="*/ 1766455 w 3054112"/>
                  <a:gd name="connsiteY8" fmla="*/ 1117315 h 2052496"/>
                  <a:gd name="connsiteX9" fmla="*/ 1896341 w 3054112"/>
                  <a:gd name="connsiteY9" fmla="*/ 944133 h 2052496"/>
                  <a:gd name="connsiteX10" fmla="*/ 2017568 w 3054112"/>
                  <a:gd name="connsiteY10" fmla="*/ 961451 h 2052496"/>
                  <a:gd name="connsiteX11" fmla="*/ 2311977 w 3054112"/>
                  <a:gd name="connsiteY11" fmla="*/ 467883 h 2052496"/>
                  <a:gd name="connsiteX12" fmla="*/ 3042124 w 3054112"/>
                  <a:gd name="connsiteY12" fmla="*/ 0 h 2052496"/>
                  <a:gd name="connsiteX13" fmla="*/ 3054112 w 3054112"/>
                  <a:gd name="connsiteY13" fmla="*/ 1830175 h 2052496"/>
                  <a:gd name="connsiteX0" fmla="*/ 0 w 3054112"/>
                  <a:gd name="connsiteY0" fmla="*/ 2052496 h 2052496"/>
                  <a:gd name="connsiteX1" fmla="*/ 142147 w 3054112"/>
                  <a:gd name="connsiteY1" fmla="*/ 1859216 h 2052496"/>
                  <a:gd name="connsiteX2" fmla="*/ 381000 w 3054112"/>
                  <a:gd name="connsiteY2" fmla="*/ 1532951 h 2052496"/>
                  <a:gd name="connsiteX3" fmla="*/ 536864 w 3054112"/>
                  <a:gd name="connsiteY3" fmla="*/ 1610883 h 2052496"/>
                  <a:gd name="connsiteX4" fmla="*/ 891886 w 3054112"/>
                  <a:gd name="connsiteY4" fmla="*/ 1238542 h 2052496"/>
                  <a:gd name="connsiteX5" fmla="*/ 1056409 w 3054112"/>
                  <a:gd name="connsiteY5" fmla="*/ 1221224 h 2052496"/>
                  <a:gd name="connsiteX6" fmla="*/ 1290205 w 3054112"/>
                  <a:gd name="connsiteY6" fmla="*/ 1030724 h 2052496"/>
                  <a:gd name="connsiteX7" fmla="*/ 1420091 w 3054112"/>
                  <a:gd name="connsiteY7" fmla="*/ 1013405 h 2052496"/>
                  <a:gd name="connsiteX8" fmla="*/ 1584614 w 3054112"/>
                  <a:gd name="connsiteY8" fmla="*/ 1117315 h 2052496"/>
                  <a:gd name="connsiteX9" fmla="*/ 1766455 w 3054112"/>
                  <a:gd name="connsiteY9" fmla="*/ 1117315 h 2052496"/>
                  <a:gd name="connsiteX10" fmla="*/ 1896341 w 3054112"/>
                  <a:gd name="connsiteY10" fmla="*/ 944133 h 2052496"/>
                  <a:gd name="connsiteX11" fmla="*/ 2017568 w 3054112"/>
                  <a:gd name="connsiteY11" fmla="*/ 961451 h 2052496"/>
                  <a:gd name="connsiteX12" fmla="*/ 2311977 w 3054112"/>
                  <a:gd name="connsiteY12" fmla="*/ 467883 h 2052496"/>
                  <a:gd name="connsiteX13" fmla="*/ 3042124 w 3054112"/>
                  <a:gd name="connsiteY13" fmla="*/ 0 h 2052496"/>
                  <a:gd name="connsiteX14" fmla="*/ 3054112 w 3054112"/>
                  <a:gd name="connsiteY14" fmla="*/ 1830175 h 2052496"/>
                  <a:gd name="connsiteX0" fmla="*/ 0 w 2911965"/>
                  <a:gd name="connsiteY0" fmla="*/ 1859216 h 1859216"/>
                  <a:gd name="connsiteX1" fmla="*/ 238853 w 2911965"/>
                  <a:gd name="connsiteY1" fmla="*/ 1532951 h 1859216"/>
                  <a:gd name="connsiteX2" fmla="*/ 394717 w 2911965"/>
                  <a:gd name="connsiteY2" fmla="*/ 1610883 h 1859216"/>
                  <a:gd name="connsiteX3" fmla="*/ 749739 w 2911965"/>
                  <a:gd name="connsiteY3" fmla="*/ 1238542 h 1859216"/>
                  <a:gd name="connsiteX4" fmla="*/ 914262 w 2911965"/>
                  <a:gd name="connsiteY4" fmla="*/ 1221224 h 1859216"/>
                  <a:gd name="connsiteX5" fmla="*/ 1148058 w 2911965"/>
                  <a:gd name="connsiteY5" fmla="*/ 1030724 h 1859216"/>
                  <a:gd name="connsiteX6" fmla="*/ 1277944 w 2911965"/>
                  <a:gd name="connsiteY6" fmla="*/ 1013405 h 1859216"/>
                  <a:gd name="connsiteX7" fmla="*/ 1442467 w 2911965"/>
                  <a:gd name="connsiteY7" fmla="*/ 1117315 h 1859216"/>
                  <a:gd name="connsiteX8" fmla="*/ 1624308 w 2911965"/>
                  <a:gd name="connsiteY8" fmla="*/ 1117315 h 1859216"/>
                  <a:gd name="connsiteX9" fmla="*/ 1754194 w 2911965"/>
                  <a:gd name="connsiteY9" fmla="*/ 944133 h 1859216"/>
                  <a:gd name="connsiteX10" fmla="*/ 1875421 w 2911965"/>
                  <a:gd name="connsiteY10" fmla="*/ 961451 h 1859216"/>
                  <a:gd name="connsiteX11" fmla="*/ 2169830 w 2911965"/>
                  <a:gd name="connsiteY11" fmla="*/ 467883 h 1859216"/>
                  <a:gd name="connsiteX12" fmla="*/ 2899977 w 2911965"/>
                  <a:gd name="connsiteY12" fmla="*/ 0 h 1859216"/>
                  <a:gd name="connsiteX13" fmla="*/ 2911965 w 2911965"/>
                  <a:gd name="connsiteY13" fmla="*/ 1830175 h 1859216"/>
                  <a:gd name="connsiteX0" fmla="*/ 0 w 2911965"/>
                  <a:gd name="connsiteY0" fmla="*/ 1859216 h 1859216"/>
                  <a:gd name="connsiteX1" fmla="*/ 238853 w 2911965"/>
                  <a:gd name="connsiteY1" fmla="*/ 1532951 h 1859216"/>
                  <a:gd name="connsiteX2" fmla="*/ 394717 w 2911965"/>
                  <a:gd name="connsiteY2" fmla="*/ 1610883 h 1859216"/>
                  <a:gd name="connsiteX3" fmla="*/ 749739 w 2911965"/>
                  <a:gd name="connsiteY3" fmla="*/ 1238542 h 1859216"/>
                  <a:gd name="connsiteX4" fmla="*/ 914262 w 2911965"/>
                  <a:gd name="connsiteY4" fmla="*/ 1221224 h 1859216"/>
                  <a:gd name="connsiteX5" fmla="*/ 1148058 w 2911965"/>
                  <a:gd name="connsiteY5" fmla="*/ 1030724 h 1859216"/>
                  <a:gd name="connsiteX6" fmla="*/ 1277944 w 2911965"/>
                  <a:gd name="connsiteY6" fmla="*/ 1013405 h 1859216"/>
                  <a:gd name="connsiteX7" fmla="*/ 1442467 w 2911965"/>
                  <a:gd name="connsiteY7" fmla="*/ 1117315 h 1859216"/>
                  <a:gd name="connsiteX8" fmla="*/ 1624308 w 2911965"/>
                  <a:gd name="connsiteY8" fmla="*/ 1117315 h 1859216"/>
                  <a:gd name="connsiteX9" fmla="*/ 1754194 w 2911965"/>
                  <a:gd name="connsiteY9" fmla="*/ 944133 h 1859216"/>
                  <a:gd name="connsiteX10" fmla="*/ 1875421 w 2911965"/>
                  <a:gd name="connsiteY10" fmla="*/ 961451 h 1859216"/>
                  <a:gd name="connsiteX11" fmla="*/ 2169830 w 2911965"/>
                  <a:gd name="connsiteY11" fmla="*/ 467883 h 1859216"/>
                  <a:gd name="connsiteX12" fmla="*/ 2492071 w 2911965"/>
                  <a:gd name="connsiteY12" fmla="*/ 248494 h 1859216"/>
                  <a:gd name="connsiteX13" fmla="*/ 2899977 w 2911965"/>
                  <a:gd name="connsiteY13" fmla="*/ 0 h 1859216"/>
                  <a:gd name="connsiteX14" fmla="*/ 2911965 w 2911965"/>
                  <a:gd name="connsiteY14" fmla="*/ 1830175 h 1859216"/>
                  <a:gd name="connsiteX0" fmla="*/ 0 w 2911965"/>
                  <a:gd name="connsiteY0" fmla="*/ 1859216 h 1859216"/>
                  <a:gd name="connsiteX1" fmla="*/ 238853 w 2911965"/>
                  <a:gd name="connsiteY1" fmla="*/ 1532951 h 1859216"/>
                  <a:gd name="connsiteX2" fmla="*/ 394717 w 2911965"/>
                  <a:gd name="connsiteY2" fmla="*/ 1610883 h 1859216"/>
                  <a:gd name="connsiteX3" fmla="*/ 749739 w 2911965"/>
                  <a:gd name="connsiteY3" fmla="*/ 1238542 h 1859216"/>
                  <a:gd name="connsiteX4" fmla="*/ 914262 w 2911965"/>
                  <a:gd name="connsiteY4" fmla="*/ 1221224 h 1859216"/>
                  <a:gd name="connsiteX5" fmla="*/ 1148058 w 2911965"/>
                  <a:gd name="connsiteY5" fmla="*/ 1030724 h 1859216"/>
                  <a:gd name="connsiteX6" fmla="*/ 1277944 w 2911965"/>
                  <a:gd name="connsiteY6" fmla="*/ 1013405 h 1859216"/>
                  <a:gd name="connsiteX7" fmla="*/ 1442467 w 2911965"/>
                  <a:gd name="connsiteY7" fmla="*/ 1117315 h 1859216"/>
                  <a:gd name="connsiteX8" fmla="*/ 1624308 w 2911965"/>
                  <a:gd name="connsiteY8" fmla="*/ 1117315 h 1859216"/>
                  <a:gd name="connsiteX9" fmla="*/ 1754194 w 2911965"/>
                  <a:gd name="connsiteY9" fmla="*/ 944133 h 1859216"/>
                  <a:gd name="connsiteX10" fmla="*/ 1875421 w 2911965"/>
                  <a:gd name="connsiteY10" fmla="*/ 961451 h 1859216"/>
                  <a:gd name="connsiteX11" fmla="*/ 2028188 w 2911965"/>
                  <a:gd name="connsiteY11" fmla="*/ 709315 h 1859216"/>
                  <a:gd name="connsiteX12" fmla="*/ 2169830 w 2911965"/>
                  <a:gd name="connsiteY12" fmla="*/ 467883 h 1859216"/>
                  <a:gd name="connsiteX13" fmla="*/ 2492071 w 2911965"/>
                  <a:gd name="connsiteY13" fmla="*/ 248494 h 1859216"/>
                  <a:gd name="connsiteX14" fmla="*/ 2899977 w 2911965"/>
                  <a:gd name="connsiteY14" fmla="*/ 0 h 1859216"/>
                  <a:gd name="connsiteX15" fmla="*/ 2911965 w 2911965"/>
                  <a:gd name="connsiteY15" fmla="*/ 1830175 h 1859216"/>
                  <a:gd name="connsiteX0" fmla="*/ 0 w 2911965"/>
                  <a:gd name="connsiteY0" fmla="*/ 1616678 h 1616678"/>
                  <a:gd name="connsiteX1" fmla="*/ 238853 w 2911965"/>
                  <a:gd name="connsiteY1" fmla="*/ 1290413 h 1616678"/>
                  <a:gd name="connsiteX2" fmla="*/ 394717 w 2911965"/>
                  <a:gd name="connsiteY2" fmla="*/ 1368345 h 1616678"/>
                  <a:gd name="connsiteX3" fmla="*/ 749739 w 2911965"/>
                  <a:gd name="connsiteY3" fmla="*/ 996004 h 1616678"/>
                  <a:gd name="connsiteX4" fmla="*/ 914262 w 2911965"/>
                  <a:gd name="connsiteY4" fmla="*/ 978686 h 1616678"/>
                  <a:gd name="connsiteX5" fmla="*/ 1148058 w 2911965"/>
                  <a:gd name="connsiteY5" fmla="*/ 788186 h 1616678"/>
                  <a:gd name="connsiteX6" fmla="*/ 1277944 w 2911965"/>
                  <a:gd name="connsiteY6" fmla="*/ 770867 h 1616678"/>
                  <a:gd name="connsiteX7" fmla="*/ 1442467 w 2911965"/>
                  <a:gd name="connsiteY7" fmla="*/ 874777 h 1616678"/>
                  <a:gd name="connsiteX8" fmla="*/ 1624308 w 2911965"/>
                  <a:gd name="connsiteY8" fmla="*/ 874777 h 1616678"/>
                  <a:gd name="connsiteX9" fmla="*/ 1754194 w 2911965"/>
                  <a:gd name="connsiteY9" fmla="*/ 701595 h 1616678"/>
                  <a:gd name="connsiteX10" fmla="*/ 1875421 w 2911965"/>
                  <a:gd name="connsiteY10" fmla="*/ 718913 h 1616678"/>
                  <a:gd name="connsiteX11" fmla="*/ 2028188 w 2911965"/>
                  <a:gd name="connsiteY11" fmla="*/ 466777 h 1616678"/>
                  <a:gd name="connsiteX12" fmla="*/ 2169830 w 2911965"/>
                  <a:gd name="connsiteY12" fmla="*/ 225345 h 1616678"/>
                  <a:gd name="connsiteX13" fmla="*/ 2492071 w 2911965"/>
                  <a:gd name="connsiteY13" fmla="*/ 5956 h 1616678"/>
                  <a:gd name="connsiteX14" fmla="*/ 2894251 w 2911965"/>
                  <a:gd name="connsiteY14" fmla="*/ 0 h 1616678"/>
                  <a:gd name="connsiteX15" fmla="*/ 2911965 w 2911965"/>
                  <a:gd name="connsiteY15" fmla="*/ 1587637 h 1616678"/>
                  <a:gd name="connsiteX0" fmla="*/ 0 w 2911965"/>
                  <a:gd name="connsiteY0" fmla="*/ 1616678 h 1616678"/>
                  <a:gd name="connsiteX1" fmla="*/ 238853 w 2911965"/>
                  <a:gd name="connsiteY1" fmla="*/ 1290413 h 1616678"/>
                  <a:gd name="connsiteX2" fmla="*/ 394717 w 2911965"/>
                  <a:gd name="connsiteY2" fmla="*/ 1368345 h 1616678"/>
                  <a:gd name="connsiteX3" fmla="*/ 749739 w 2911965"/>
                  <a:gd name="connsiteY3" fmla="*/ 996004 h 1616678"/>
                  <a:gd name="connsiteX4" fmla="*/ 914262 w 2911965"/>
                  <a:gd name="connsiteY4" fmla="*/ 978686 h 1616678"/>
                  <a:gd name="connsiteX5" fmla="*/ 1148058 w 2911965"/>
                  <a:gd name="connsiteY5" fmla="*/ 788186 h 1616678"/>
                  <a:gd name="connsiteX6" fmla="*/ 1277944 w 2911965"/>
                  <a:gd name="connsiteY6" fmla="*/ 770867 h 1616678"/>
                  <a:gd name="connsiteX7" fmla="*/ 1442467 w 2911965"/>
                  <a:gd name="connsiteY7" fmla="*/ 874777 h 1616678"/>
                  <a:gd name="connsiteX8" fmla="*/ 1624308 w 2911965"/>
                  <a:gd name="connsiteY8" fmla="*/ 874777 h 1616678"/>
                  <a:gd name="connsiteX9" fmla="*/ 1754194 w 2911965"/>
                  <a:gd name="connsiteY9" fmla="*/ 701595 h 1616678"/>
                  <a:gd name="connsiteX10" fmla="*/ 1875421 w 2911965"/>
                  <a:gd name="connsiteY10" fmla="*/ 718913 h 1616678"/>
                  <a:gd name="connsiteX11" fmla="*/ 2028188 w 2911965"/>
                  <a:gd name="connsiteY11" fmla="*/ 466777 h 1616678"/>
                  <a:gd name="connsiteX12" fmla="*/ 2169830 w 2911965"/>
                  <a:gd name="connsiteY12" fmla="*/ 225345 h 1616678"/>
                  <a:gd name="connsiteX13" fmla="*/ 2492071 w 2911965"/>
                  <a:gd name="connsiteY13" fmla="*/ 212113 h 1616678"/>
                  <a:gd name="connsiteX14" fmla="*/ 2894251 w 2911965"/>
                  <a:gd name="connsiteY14" fmla="*/ 0 h 1616678"/>
                  <a:gd name="connsiteX15" fmla="*/ 2911965 w 2911965"/>
                  <a:gd name="connsiteY15" fmla="*/ 1587637 h 1616678"/>
                  <a:gd name="connsiteX0" fmla="*/ 0 w 2911965"/>
                  <a:gd name="connsiteY0" fmla="*/ 1616678 h 1616678"/>
                  <a:gd name="connsiteX1" fmla="*/ 238853 w 2911965"/>
                  <a:gd name="connsiteY1" fmla="*/ 1290413 h 1616678"/>
                  <a:gd name="connsiteX2" fmla="*/ 394717 w 2911965"/>
                  <a:gd name="connsiteY2" fmla="*/ 1368345 h 1616678"/>
                  <a:gd name="connsiteX3" fmla="*/ 749739 w 2911965"/>
                  <a:gd name="connsiteY3" fmla="*/ 996004 h 1616678"/>
                  <a:gd name="connsiteX4" fmla="*/ 914262 w 2911965"/>
                  <a:gd name="connsiteY4" fmla="*/ 978686 h 1616678"/>
                  <a:gd name="connsiteX5" fmla="*/ 1148058 w 2911965"/>
                  <a:gd name="connsiteY5" fmla="*/ 788186 h 1616678"/>
                  <a:gd name="connsiteX6" fmla="*/ 1277944 w 2911965"/>
                  <a:gd name="connsiteY6" fmla="*/ 770867 h 1616678"/>
                  <a:gd name="connsiteX7" fmla="*/ 1442467 w 2911965"/>
                  <a:gd name="connsiteY7" fmla="*/ 874777 h 1616678"/>
                  <a:gd name="connsiteX8" fmla="*/ 1624308 w 2911965"/>
                  <a:gd name="connsiteY8" fmla="*/ 874777 h 1616678"/>
                  <a:gd name="connsiteX9" fmla="*/ 1754194 w 2911965"/>
                  <a:gd name="connsiteY9" fmla="*/ 701595 h 1616678"/>
                  <a:gd name="connsiteX10" fmla="*/ 1875421 w 2911965"/>
                  <a:gd name="connsiteY10" fmla="*/ 718913 h 1616678"/>
                  <a:gd name="connsiteX11" fmla="*/ 2028188 w 2911965"/>
                  <a:gd name="connsiteY11" fmla="*/ 466777 h 1616678"/>
                  <a:gd name="connsiteX12" fmla="*/ 2169830 w 2911965"/>
                  <a:gd name="connsiteY12" fmla="*/ 225345 h 1616678"/>
                  <a:gd name="connsiteX13" fmla="*/ 2492071 w 2911965"/>
                  <a:gd name="connsiteY13" fmla="*/ 212113 h 1616678"/>
                  <a:gd name="connsiteX14" fmla="*/ 2894251 w 2911965"/>
                  <a:gd name="connsiteY14" fmla="*/ 0 h 1616678"/>
                  <a:gd name="connsiteX15" fmla="*/ 2892957 w 2911965"/>
                  <a:gd name="connsiteY15" fmla="*/ 187859 h 1616678"/>
                  <a:gd name="connsiteX16" fmla="*/ 2911965 w 2911965"/>
                  <a:gd name="connsiteY16" fmla="*/ 1587637 h 1616678"/>
                  <a:gd name="connsiteX0" fmla="*/ 0 w 2911965"/>
                  <a:gd name="connsiteY0" fmla="*/ 1429789 h 1429789"/>
                  <a:gd name="connsiteX1" fmla="*/ 238853 w 2911965"/>
                  <a:gd name="connsiteY1" fmla="*/ 1103524 h 1429789"/>
                  <a:gd name="connsiteX2" fmla="*/ 394717 w 2911965"/>
                  <a:gd name="connsiteY2" fmla="*/ 1181456 h 1429789"/>
                  <a:gd name="connsiteX3" fmla="*/ 749739 w 2911965"/>
                  <a:gd name="connsiteY3" fmla="*/ 809115 h 1429789"/>
                  <a:gd name="connsiteX4" fmla="*/ 914262 w 2911965"/>
                  <a:gd name="connsiteY4" fmla="*/ 791797 h 1429789"/>
                  <a:gd name="connsiteX5" fmla="*/ 1148058 w 2911965"/>
                  <a:gd name="connsiteY5" fmla="*/ 601297 h 1429789"/>
                  <a:gd name="connsiteX6" fmla="*/ 1277944 w 2911965"/>
                  <a:gd name="connsiteY6" fmla="*/ 583978 h 1429789"/>
                  <a:gd name="connsiteX7" fmla="*/ 1442467 w 2911965"/>
                  <a:gd name="connsiteY7" fmla="*/ 687888 h 1429789"/>
                  <a:gd name="connsiteX8" fmla="*/ 1624308 w 2911965"/>
                  <a:gd name="connsiteY8" fmla="*/ 687888 h 1429789"/>
                  <a:gd name="connsiteX9" fmla="*/ 1754194 w 2911965"/>
                  <a:gd name="connsiteY9" fmla="*/ 514706 h 1429789"/>
                  <a:gd name="connsiteX10" fmla="*/ 1875421 w 2911965"/>
                  <a:gd name="connsiteY10" fmla="*/ 532024 h 1429789"/>
                  <a:gd name="connsiteX11" fmla="*/ 2028188 w 2911965"/>
                  <a:gd name="connsiteY11" fmla="*/ 279888 h 1429789"/>
                  <a:gd name="connsiteX12" fmla="*/ 2169830 w 2911965"/>
                  <a:gd name="connsiteY12" fmla="*/ 38456 h 1429789"/>
                  <a:gd name="connsiteX13" fmla="*/ 2492071 w 2911965"/>
                  <a:gd name="connsiteY13" fmla="*/ 25224 h 1429789"/>
                  <a:gd name="connsiteX14" fmla="*/ 2894251 w 2911965"/>
                  <a:gd name="connsiteY14" fmla="*/ 13205 h 1429789"/>
                  <a:gd name="connsiteX15" fmla="*/ 2892957 w 2911965"/>
                  <a:gd name="connsiteY15" fmla="*/ 970 h 1429789"/>
                  <a:gd name="connsiteX16" fmla="*/ 2911965 w 2911965"/>
                  <a:gd name="connsiteY16" fmla="*/ 1400748 h 1429789"/>
                  <a:gd name="connsiteX0" fmla="*/ 0 w 2911965"/>
                  <a:gd name="connsiteY0" fmla="*/ 1416584 h 1416584"/>
                  <a:gd name="connsiteX1" fmla="*/ 238853 w 2911965"/>
                  <a:gd name="connsiteY1" fmla="*/ 1090319 h 1416584"/>
                  <a:gd name="connsiteX2" fmla="*/ 394717 w 2911965"/>
                  <a:gd name="connsiteY2" fmla="*/ 1168251 h 1416584"/>
                  <a:gd name="connsiteX3" fmla="*/ 749739 w 2911965"/>
                  <a:gd name="connsiteY3" fmla="*/ 795910 h 1416584"/>
                  <a:gd name="connsiteX4" fmla="*/ 914262 w 2911965"/>
                  <a:gd name="connsiteY4" fmla="*/ 778592 h 1416584"/>
                  <a:gd name="connsiteX5" fmla="*/ 1148058 w 2911965"/>
                  <a:gd name="connsiteY5" fmla="*/ 588092 h 1416584"/>
                  <a:gd name="connsiteX6" fmla="*/ 1277944 w 2911965"/>
                  <a:gd name="connsiteY6" fmla="*/ 570773 h 1416584"/>
                  <a:gd name="connsiteX7" fmla="*/ 1442467 w 2911965"/>
                  <a:gd name="connsiteY7" fmla="*/ 674683 h 1416584"/>
                  <a:gd name="connsiteX8" fmla="*/ 1624308 w 2911965"/>
                  <a:gd name="connsiteY8" fmla="*/ 674683 h 1416584"/>
                  <a:gd name="connsiteX9" fmla="*/ 1754194 w 2911965"/>
                  <a:gd name="connsiteY9" fmla="*/ 501501 h 1416584"/>
                  <a:gd name="connsiteX10" fmla="*/ 1875421 w 2911965"/>
                  <a:gd name="connsiteY10" fmla="*/ 518819 h 1416584"/>
                  <a:gd name="connsiteX11" fmla="*/ 2028188 w 2911965"/>
                  <a:gd name="connsiteY11" fmla="*/ 266683 h 1416584"/>
                  <a:gd name="connsiteX12" fmla="*/ 2169830 w 2911965"/>
                  <a:gd name="connsiteY12" fmla="*/ 25251 h 1416584"/>
                  <a:gd name="connsiteX13" fmla="*/ 2492071 w 2911965"/>
                  <a:gd name="connsiteY13" fmla="*/ 12019 h 1416584"/>
                  <a:gd name="connsiteX14" fmla="*/ 2894251 w 2911965"/>
                  <a:gd name="connsiteY14" fmla="*/ 0 h 1416584"/>
                  <a:gd name="connsiteX15" fmla="*/ 2892957 w 2911965"/>
                  <a:gd name="connsiteY15" fmla="*/ 30209 h 1416584"/>
                  <a:gd name="connsiteX16" fmla="*/ 2911965 w 2911965"/>
                  <a:gd name="connsiteY16" fmla="*/ 1387543 h 1416584"/>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492071 w 2911965"/>
                  <a:gd name="connsiteY13" fmla="*/ 0 h 1404565"/>
                  <a:gd name="connsiteX14" fmla="*/ 2899977 w 2911965"/>
                  <a:gd name="connsiteY14" fmla="*/ 108 h 1404565"/>
                  <a:gd name="connsiteX15" fmla="*/ 2892957 w 2911965"/>
                  <a:gd name="connsiteY15" fmla="*/ 18190 h 1404565"/>
                  <a:gd name="connsiteX16" fmla="*/ 2911965 w 2911965"/>
                  <a:gd name="connsiteY16" fmla="*/ 1375524 h 1404565"/>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492071 w 2911965"/>
                  <a:gd name="connsiteY13" fmla="*/ 0 h 1404565"/>
                  <a:gd name="connsiteX14" fmla="*/ 2899977 w 2911965"/>
                  <a:gd name="connsiteY14" fmla="*/ 108 h 1404565"/>
                  <a:gd name="connsiteX15" fmla="*/ 2894993 w 2911965"/>
                  <a:gd name="connsiteY15" fmla="*/ 98842 h 1404565"/>
                  <a:gd name="connsiteX16" fmla="*/ 2911965 w 2911965"/>
                  <a:gd name="connsiteY16" fmla="*/ 1375524 h 1404565"/>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492071 w 2911965"/>
                  <a:gd name="connsiteY13" fmla="*/ 0 h 1404565"/>
                  <a:gd name="connsiteX14" fmla="*/ 2894993 w 2911965"/>
                  <a:gd name="connsiteY14" fmla="*/ 98292 h 1404565"/>
                  <a:gd name="connsiteX15" fmla="*/ 2894993 w 2911965"/>
                  <a:gd name="connsiteY15" fmla="*/ 98842 h 1404565"/>
                  <a:gd name="connsiteX16" fmla="*/ 2911965 w 2911965"/>
                  <a:gd name="connsiteY16" fmla="*/ 1375524 h 1404565"/>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492071 w 2911965"/>
                  <a:gd name="connsiteY13" fmla="*/ 0 h 1404565"/>
                  <a:gd name="connsiteX14" fmla="*/ 2894993 w 2911965"/>
                  <a:gd name="connsiteY14" fmla="*/ 98292 h 1404565"/>
                  <a:gd name="connsiteX15" fmla="*/ 2894993 w 2911965"/>
                  <a:gd name="connsiteY15" fmla="*/ 211052 h 1404565"/>
                  <a:gd name="connsiteX16" fmla="*/ 2911965 w 2911965"/>
                  <a:gd name="connsiteY16" fmla="*/ 1375524 h 1404565"/>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492071 w 2911965"/>
                  <a:gd name="connsiteY13" fmla="*/ 0 h 1404565"/>
                  <a:gd name="connsiteX14" fmla="*/ 2894993 w 2911965"/>
                  <a:gd name="connsiteY14" fmla="*/ 214009 h 1404565"/>
                  <a:gd name="connsiteX15" fmla="*/ 2894993 w 2911965"/>
                  <a:gd name="connsiteY15" fmla="*/ 211052 h 1404565"/>
                  <a:gd name="connsiteX16" fmla="*/ 2911965 w 2911965"/>
                  <a:gd name="connsiteY16" fmla="*/ 1375524 h 1404565"/>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362904 w 2911965"/>
                  <a:gd name="connsiteY13" fmla="*/ 0 h 1404565"/>
                  <a:gd name="connsiteX14" fmla="*/ 2894993 w 2911965"/>
                  <a:gd name="connsiteY14" fmla="*/ 214009 h 1404565"/>
                  <a:gd name="connsiteX15" fmla="*/ 2894993 w 2911965"/>
                  <a:gd name="connsiteY15" fmla="*/ 211052 h 1404565"/>
                  <a:gd name="connsiteX16" fmla="*/ 2911965 w 2911965"/>
                  <a:gd name="connsiteY16" fmla="*/ 1375524 h 1404565"/>
                  <a:gd name="connsiteX0" fmla="*/ 0 w 2911965"/>
                  <a:gd name="connsiteY0" fmla="*/ 1405359 h 1405359"/>
                  <a:gd name="connsiteX1" fmla="*/ 238853 w 2911965"/>
                  <a:gd name="connsiteY1" fmla="*/ 1079094 h 1405359"/>
                  <a:gd name="connsiteX2" fmla="*/ 394717 w 2911965"/>
                  <a:gd name="connsiteY2" fmla="*/ 1157026 h 1405359"/>
                  <a:gd name="connsiteX3" fmla="*/ 749739 w 2911965"/>
                  <a:gd name="connsiteY3" fmla="*/ 784685 h 1405359"/>
                  <a:gd name="connsiteX4" fmla="*/ 914262 w 2911965"/>
                  <a:gd name="connsiteY4" fmla="*/ 767367 h 1405359"/>
                  <a:gd name="connsiteX5" fmla="*/ 1148058 w 2911965"/>
                  <a:gd name="connsiteY5" fmla="*/ 576867 h 1405359"/>
                  <a:gd name="connsiteX6" fmla="*/ 1277944 w 2911965"/>
                  <a:gd name="connsiteY6" fmla="*/ 559548 h 1405359"/>
                  <a:gd name="connsiteX7" fmla="*/ 1442467 w 2911965"/>
                  <a:gd name="connsiteY7" fmla="*/ 663458 h 1405359"/>
                  <a:gd name="connsiteX8" fmla="*/ 1624308 w 2911965"/>
                  <a:gd name="connsiteY8" fmla="*/ 663458 h 1405359"/>
                  <a:gd name="connsiteX9" fmla="*/ 1754194 w 2911965"/>
                  <a:gd name="connsiteY9" fmla="*/ 490276 h 1405359"/>
                  <a:gd name="connsiteX10" fmla="*/ 1875421 w 2911965"/>
                  <a:gd name="connsiteY10" fmla="*/ 507594 h 1405359"/>
                  <a:gd name="connsiteX11" fmla="*/ 2028188 w 2911965"/>
                  <a:gd name="connsiteY11" fmla="*/ 255458 h 1405359"/>
                  <a:gd name="connsiteX12" fmla="*/ 2361923 w 2911965"/>
                  <a:gd name="connsiteY12" fmla="*/ 0 h 1405359"/>
                  <a:gd name="connsiteX13" fmla="*/ 2362904 w 2911965"/>
                  <a:gd name="connsiteY13" fmla="*/ 794 h 1405359"/>
                  <a:gd name="connsiteX14" fmla="*/ 2894993 w 2911965"/>
                  <a:gd name="connsiteY14" fmla="*/ 214803 h 1405359"/>
                  <a:gd name="connsiteX15" fmla="*/ 2894993 w 2911965"/>
                  <a:gd name="connsiteY15" fmla="*/ 211846 h 1405359"/>
                  <a:gd name="connsiteX16" fmla="*/ 2911965 w 2911965"/>
                  <a:gd name="connsiteY16" fmla="*/ 1376318 h 1405359"/>
                  <a:gd name="connsiteX0" fmla="*/ 0 w 2911965"/>
                  <a:gd name="connsiteY0" fmla="*/ 1405359 h 1405359"/>
                  <a:gd name="connsiteX1" fmla="*/ 238853 w 2911965"/>
                  <a:gd name="connsiteY1" fmla="*/ 1079094 h 1405359"/>
                  <a:gd name="connsiteX2" fmla="*/ 394717 w 2911965"/>
                  <a:gd name="connsiteY2" fmla="*/ 1157026 h 1405359"/>
                  <a:gd name="connsiteX3" fmla="*/ 749739 w 2911965"/>
                  <a:gd name="connsiteY3" fmla="*/ 784685 h 1405359"/>
                  <a:gd name="connsiteX4" fmla="*/ 914262 w 2911965"/>
                  <a:gd name="connsiteY4" fmla="*/ 767367 h 1405359"/>
                  <a:gd name="connsiteX5" fmla="*/ 1148058 w 2911965"/>
                  <a:gd name="connsiteY5" fmla="*/ 576867 h 1405359"/>
                  <a:gd name="connsiteX6" fmla="*/ 1277944 w 2911965"/>
                  <a:gd name="connsiteY6" fmla="*/ 559548 h 1405359"/>
                  <a:gd name="connsiteX7" fmla="*/ 1442467 w 2911965"/>
                  <a:gd name="connsiteY7" fmla="*/ 663458 h 1405359"/>
                  <a:gd name="connsiteX8" fmla="*/ 1624308 w 2911965"/>
                  <a:gd name="connsiteY8" fmla="*/ 663458 h 1405359"/>
                  <a:gd name="connsiteX9" fmla="*/ 1754194 w 2911965"/>
                  <a:gd name="connsiteY9" fmla="*/ 490276 h 1405359"/>
                  <a:gd name="connsiteX10" fmla="*/ 1875421 w 2911965"/>
                  <a:gd name="connsiteY10" fmla="*/ 507594 h 1405359"/>
                  <a:gd name="connsiteX11" fmla="*/ 2361923 w 2911965"/>
                  <a:gd name="connsiteY11" fmla="*/ 0 h 1405359"/>
                  <a:gd name="connsiteX12" fmla="*/ 2362904 w 2911965"/>
                  <a:gd name="connsiteY12" fmla="*/ 794 h 1405359"/>
                  <a:gd name="connsiteX13" fmla="*/ 2894993 w 2911965"/>
                  <a:gd name="connsiteY13" fmla="*/ 214803 h 1405359"/>
                  <a:gd name="connsiteX14" fmla="*/ 2894993 w 2911965"/>
                  <a:gd name="connsiteY14" fmla="*/ 211846 h 1405359"/>
                  <a:gd name="connsiteX15" fmla="*/ 2911965 w 2911965"/>
                  <a:gd name="connsiteY15" fmla="*/ 1376318 h 1405359"/>
                  <a:gd name="connsiteX0" fmla="*/ 0 w 2911965"/>
                  <a:gd name="connsiteY0" fmla="*/ 1405359 h 1405359"/>
                  <a:gd name="connsiteX1" fmla="*/ 238853 w 2911965"/>
                  <a:gd name="connsiteY1" fmla="*/ 1079094 h 1405359"/>
                  <a:gd name="connsiteX2" fmla="*/ 394717 w 2911965"/>
                  <a:gd name="connsiteY2" fmla="*/ 1157026 h 1405359"/>
                  <a:gd name="connsiteX3" fmla="*/ 749739 w 2911965"/>
                  <a:gd name="connsiteY3" fmla="*/ 784685 h 1405359"/>
                  <a:gd name="connsiteX4" fmla="*/ 914262 w 2911965"/>
                  <a:gd name="connsiteY4" fmla="*/ 767367 h 1405359"/>
                  <a:gd name="connsiteX5" fmla="*/ 1148058 w 2911965"/>
                  <a:gd name="connsiteY5" fmla="*/ 576867 h 1405359"/>
                  <a:gd name="connsiteX6" fmla="*/ 1277944 w 2911965"/>
                  <a:gd name="connsiteY6" fmla="*/ 559548 h 1405359"/>
                  <a:gd name="connsiteX7" fmla="*/ 1442467 w 2911965"/>
                  <a:gd name="connsiteY7" fmla="*/ 663458 h 1405359"/>
                  <a:gd name="connsiteX8" fmla="*/ 1624308 w 2911965"/>
                  <a:gd name="connsiteY8" fmla="*/ 663458 h 1405359"/>
                  <a:gd name="connsiteX9" fmla="*/ 1754194 w 2911965"/>
                  <a:gd name="connsiteY9" fmla="*/ 490276 h 1405359"/>
                  <a:gd name="connsiteX10" fmla="*/ 2014524 w 2911965"/>
                  <a:gd name="connsiteY10" fmla="*/ 462010 h 1405359"/>
                  <a:gd name="connsiteX11" fmla="*/ 2361923 w 2911965"/>
                  <a:gd name="connsiteY11" fmla="*/ 0 h 1405359"/>
                  <a:gd name="connsiteX12" fmla="*/ 2362904 w 2911965"/>
                  <a:gd name="connsiteY12" fmla="*/ 794 h 1405359"/>
                  <a:gd name="connsiteX13" fmla="*/ 2894993 w 2911965"/>
                  <a:gd name="connsiteY13" fmla="*/ 214803 h 1405359"/>
                  <a:gd name="connsiteX14" fmla="*/ 2894993 w 2911965"/>
                  <a:gd name="connsiteY14" fmla="*/ 211846 h 1405359"/>
                  <a:gd name="connsiteX15" fmla="*/ 2911965 w 2911965"/>
                  <a:gd name="connsiteY15" fmla="*/ 1376318 h 140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1965" h="1405359">
                    <a:moveTo>
                      <a:pt x="0" y="1405359"/>
                    </a:moveTo>
                    <a:lnTo>
                      <a:pt x="238853" y="1079094"/>
                    </a:lnTo>
                    <a:lnTo>
                      <a:pt x="394717" y="1157026"/>
                    </a:lnTo>
                    <a:lnTo>
                      <a:pt x="749739" y="784685"/>
                    </a:lnTo>
                    <a:lnTo>
                      <a:pt x="914262" y="767367"/>
                    </a:lnTo>
                    <a:lnTo>
                      <a:pt x="1148058" y="576867"/>
                    </a:lnTo>
                    <a:lnTo>
                      <a:pt x="1277944" y="559548"/>
                    </a:lnTo>
                    <a:lnTo>
                      <a:pt x="1442467" y="663458"/>
                    </a:lnTo>
                    <a:lnTo>
                      <a:pt x="1624308" y="663458"/>
                    </a:lnTo>
                    <a:lnTo>
                      <a:pt x="1754194" y="490276"/>
                    </a:lnTo>
                    <a:lnTo>
                      <a:pt x="2014524" y="462010"/>
                    </a:lnTo>
                    <a:lnTo>
                      <a:pt x="2361923" y="0"/>
                    </a:lnTo>
                    <a:lnTo>
                      <a:pt x="2362904" y="794"/>
                    </a:lnTo>
                    <a:lnTo>
                      <a:pt x="2894993" y="214803"/>
                    </a:lnTo>
                    <a:cubicBezTo>
                      <a:pt x="2894562" y="220831"/>
                      <a:pt x="2895424" y="205818"/>
                      <a:pt x="2894993" y="211846"/>
                    </a:cubicBezTo>
                    <a:lnTo>
                      <a:pt x="2911965" y="1376318"/>
                    </a:lnTo>
                  </a:path>
                </a:pathLst>
              </a:custGeom>
              <a:solidFill>
                <a:srgbClr val="00583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sp>
            <p:nvSpPr>
              <p:cNvPr id="30" name="Freeform 29"/>
              <p:cNvSpPr/>
              <p:nvPr/>
            </p:nvSpPr>
            <p:spPr>
              <a:xfrm>
                <a:off x="7002722" y="5549183"/>
                <a:ext cx="2141280" cy="939571"/>
              </a:xfrm>
              <a:custGeom>
                <a:avLst/>
                <a:gdLst>
                  <a:gd name="connsiteX0" fmla="*/ 0 w 3576205"/>
                  <a:gd name="connsiteY0" fmla="*/ 2346613 h 2372591"/>
                  <a:gd name="connsiteX1" fmla="*/ 381000 w 3576205"/>
                  <a:gd name="connsiteY1" fmla="*/ 1827068 h 2372591"/>
                  <a:gd name="connsiteX2" fmla="*/ 536864 w 3576205"/>
                  <a:gd name="connsiteY2" fmla="*/ 1905000 h 2372591"/>
                  <a:gd name="connsiteX3" fmla="*/ 891886 w 3576205"/>
                  <a:gd name="connsiteY3" fmla="*/ 1532659 h 2372591"/>
                  <a:gd name="connsiteX4" fmla="*/ 1056409 w 3576205"/>
                  <a:gd name="connsiteY4" fmla="*/ 1515341 h 2372591"/>
                  <a:gd name="connsiteX5" fmla="*/ 1290205 w 3576205"/>
                  <a:gd name="connsiteY5" fmla="*/ 1324841 h 2372591"/>
                  <a:gd name="connsiteX6" fmla="*/ 1420091 w 3576205"/>
                  <a:gd name="connsiteY6" fmla="*/ 1307522 h 2372591"/>
                  <a:gd name="connsiteX7" fmla="*/ 1584614 w 3576205"/>
                  <a:gd name="connsiteY7" fmla="*/ 1411432 h 2372591"/>
                  <a:gd name="connsiteX8" fmla="*/ 1766455 w 3576205"/>
                  <a:gd name="connsiteY8" fmla="*/ 1411432 h 2372591"/>
                  <a:gd name="connsiteX9" fmla="*/ 1896341 w 3576205"/>
                  <a:gd name="connsiteY9" fmla="*/ 1238250 h 2372591"/>
                  <a:gd name="connsiteX10" fmla="*/ 2017568 w 3576205"/>
                  <a:gd name="connsiteY10" fmla="*/ 1255568 h 2372591"/>
                  <a:gd name="connsiteX11" fmla="*/ 2311977 w 3576205"/>
                  <a:gd name="connsiteY11" fmla="*/ 762000 h 2372591"/>
                  <a:gd name="connsiteX12" fmla="*/ 3273136 w 3576205"/>
                  <a:gd name="connsiteY12" fmla="*/ 173182 h 2372591"/>
                  <a:gd name="connsiteX13" fmla="*/ 3420341 w 3576205"/>
                  <a:gd name="connsiteY13" fmla="*/ 0 h 2372591"/>
                  <a:gd name="connsiteX14" fmla="*/ 3576205 w 3576205"/>
                  <a:gd name="connsiteY14" fmla="*/ 25977 h 2372591"/>
                  <a:gd name="connsiteX15" fmla="*/ 3524250 w 3576205"/>
                  <a:gd name="connsiteY15" fmla="*/ 606136 h 2372591"/>
                  <a:gd name="connsiteX16" fmla="*/ 3420341 w 3576205"/>
                  <a:gd name="connsiteY16" fmla="*/ 883227 h 2372591"/>
                  <a:gd name="connsiteX17" fmla="*/ 3403023 w 3576205"/>
                  <a:gd name="connsiteY17" fmla="*/ 2372591 h 2372591"/>
                  <a:gd name="connsiteX18" fmla="*/ 3403023 w 3576205"/>
                  <a:gd name="connsiteY18" fmla="*/ 2372591 h 2372591"/>
                  <a:gd name="connsiteX0" fmla="*/ 0 w 3524249"/>
                  <a:gd name="connsiteY0" fmla="*/ 2346613 h 2372591"/>
                  <a:gd name="connsiteX1" fmla="*/ 381000 w 3524249"/>
                  <a:gd name="connsiteY1" fmla="*/ 1827068 h 2372591"/>
                  <a:gd name="connsiteX2" fmla="*/ 536864 w 3524249"/>
                  <a:gd name="connsiteY2" fmla="*/ 1905000 h 2372591"/>
                  <a:gd name="connsiteX3" fmla="*/ 891886 w 3524249"/>
                  <a:gd name="connsiteY3" fmla="*/ 1532659 h 2372591"/>
                  <a:gd name="connsiteX4" fmla="*/ 1056409 w 3524249"/>
                  <a:gd name="connsiteY4" fmla="*/ 1515341 h 2372591"/>
                  <a:gd name="connsiteX5" fmla="*/ 1290205 w 3524249"/>
                  <a:gd name="connsiteY5" fmla="*/ 1324841 h 2372591"/>
                  <a:gd name="connsiteX6" fmla="*/ 1420091 w 3524249"/>
                  <a:gd name="connsiteY6" fmla="*/ 1307522 h 2372591"/>
                  <a:gd name="connsiteX7" fmla="*/ 1584614 w 3524249"/>
                  <a:gd name="connsiteY7" fmla="*/ 1411432 h 2372591"/>
                  <a:gd name="connsiteX8" fmla="*/ 1766455 w 3524249"/>
                  <a:gd name="connsiteY8" fmla="*/ 1411432 h 2372591"/>
                  <a:gd name="connsiteX9" fmla="*/ 1896341 w 3524249"/>
                  <a:gd name="connsiteY9" fmla="*/ 1238250 h 2372591"/>
                  <a:gd name="connsiteX10" fmla="*/ 2017568 w 3524249"/>
                  <a:gd name="connsiteY10" fmla="*/ 1255568 h 2372591"/>
                  <a:gd name="connsiteX11" fmla="*/ 2311977 w 3524249"/>
                  <a:gd name="connsiteY11" fmla="*/ 762000 h 2372591"/>
                  <a:gd name="connsiteX12" fmla="*/ 3273136 w 3524249"/>
                  <a:gd name="connsiteY12" fmla="*/ 173182 h 2372591"/>
                  <a:gd name="connsiteX13" fmla="*/ 3420341 w 3524249"/>
                  <a:gd name="connsiteY13" fmla="*/ 0 h 2372591"/>
                  <a:gd name="connsiteX14" fmla="*/ 3524250 w 3524249"/>
                  <a:gd name="connsiteY14" fmla="*/ 606136 h 2372591"/>
                  <a:gd name="connsiteX15" fmla="*/ 3420341 w 3524249"/>
                  <a:gd name="connsiteY15" fmla="*/ 883227 h 2372591"/>
                  <a:gd name="connsiteX16" fmla="*/ 3403023 w 3524249"/>
                  <a:gd name="connsiteY16" fmla="*/ 2372591 h 2372591"/>
                  <a:gd name="connsiteX17" fmla="*/ 3403023 w 3524249"/>
                  <a:gd name="connsiteY17" fmla="*/ 2372591 h 2372591"/>
                  <a:gd name="connsiteX0" fmla="*/ 0 w 3524250"/>
                  <a:gd name="connsiteY0" fmla="*/ 2173431 h 2199409"/>
                  <a:gd name="connsiteX1" fmla="*/ 381000 w 3524250"/>
                  <a:gd name="connsiteY1" fmla="*/ 1653886 h 2199409"/>
                  <a:gd name="connsiteX2" fmla="*/ 536864 w 3524250"/>
                  <a:gd name="connsiteY2" fmla="*/ 1731818 h 2199409"/>
                  <a:gd name="connsiteX3" fmla="*/ 891886 w 3524250"/>
                  <a:gd name="connsiteY3" fmla="*/ 1359477 h 2199409"/>
                  <a:gd name="connsiteX4" fmla="*/ 1056409 w 3524250"/>
                  <a:gd name="connsiteY4" fmla="*/ 1342159 h 2199409"/>
                  <a:gd name="connsiteX5" fmla="*/ 1290205 w 3524250"/>
                  <a:gd name="connsiteY5" fmla="*/ 1151659 h 2199409"/>
                  <a:gd name="connsiteX6" fmla="*/ 1420091 w 3524250"/>
                  <a:gd name="connsiteY6" fmla="*/ 1134340 h 2199409"/>
                  <a:gd name="connsiteX7" fmla="*/ 1584614 w 3524250"/>
                  <a:gd name="connsiteY7" fmla="*/ 1238250 h 2199409"/>
                  <a:gd name="connsiteX8" fmla="*/ 1766455 w 3524250"/>
                  <a:gd name="connsiteY8" fmla="*/ 1238250 h 2199409"/>
                  <a:gd name="connsiteX9" fmla="*/ 1896341 w 3524250"/>
                  <a:gd name="connsiteY9" fmla="*/ 1065068 h 2199409"/>
                  <a:gd name="connsiteX10" fmla="*/ 2017568 w 3524250"/>
                  <a:gd name="connsiteY10" fmla="*/ 1082386 h 2199409"/>
                  <a:gd name="connsiteX11" fmla="*/ 2311977 w 3524250"/>
                  <a:gd name="connsiteY11" fmla="*/ 588818 h 2199409"/>
                  <a:gd name="connsiteX12" fmla="*/ 3273136 w 3524250"/>
                  <a:gd name="connsiteY12" fmla="*/ 0 h 2199409"/>
                  <a:gd name="connsiteX13" fmla="*/ 3524250 w 3524250"/>
                  <a:gd name="connsiteY13" fmla="*/ 432954 h 2199409"/>
                  <a:gd name="connsiteX14" fmla="*/ 3420341 w 3524250"/>
                  <a:gd name="connsiteY14" fmla="*/ 710045 h 2199409"/>
                  <a:gd name="connsiteX15" fmla="*/ 3403023 w 3524250"/>
                  <a:gd name="connsiteY15" fmla="*/ 2199409 h 2199409"/>
                  <a:gd name="connsiteX16" fmla="*/ 3403023 w 3524250"/>
                  <a:gd name="connsiteY16" fmla="*/ 2199409 h 2199409"/>
                  <a:gd name="connsiteX0" fmla="*/ 0 w 3420341"/>
                  <a:gd name="connsiteY0" fmla="*/ 2173431 h 2199409"/>
                  <a:gd name="connsiteX1" fmla="*/ 381000 w 3420341"/>
                  <a:gd name="connsiteY1" fmla="*/ 1653886 h 2199409"/>
                  <a:gd name="connsiteX2" fmla="*/ 536864 w 3420341"/>
                  <a:gd name="connsiteY2" fmla="*/ 1731818 h 2199409"/>
                  <a:gd name="connsiteX3" fmla="*/ 891886 w 3420341"/>
                  <a:gd name="connsiteY3" fmla="*/ 1359477 h 2199409"/>
                  <a:gd name="connsiteX4" fmla="*/ 1056409 w 3420341"/>
                  <a:gd name="connsiteY4" fmla="*/ 1342159 h 2199409"/>
                  <a:gd name="connsiteX5" fmla="*/ 1290205 w 3420341"/>
                  <a:gd name="connsiteY5" fmla="*/ 1151659 h 2199409"/>
                  <a:gd name="connsiteX6" fmla="*/ 1420091 w 3420341"/>
                  <a:gd name="connsiteY6" fmla="*/ 1134340 h 2199409"/>
                  <a:gd name="connsiteX7" fmla="*/ 1584614 w 3420341"/>
                  <a:gd name="connsiteY7" fmla="*/ 1238250 h 2199409"/>
                  <a:gd name="connsiteX8" fmla="*/ 1766455 w 3420341"/>
                  <a:gd name="connsiteY8" fmla="*/ 1238250 h 2199409"/>
                  <a:gd name="connsiteX9" fmla="*/ 1896341 w 3420341"/>
                  <a:gd name="connsiteY9" fmla="*/ 1065068 h 2199409"/>
                  <a:gd name="connsiteX10" fmla="*/ 2017568 w 3420341"/>
                  <a:gd name="connsiteY10" fmla="*/ 1082386 h 2199409"/>
                  <a:gd name="connsiteX11" fmla="*/ 2311977 w 3420341"/>
                  <a:gd name="connsiteY11" fmla="*/ 588818 h 2199409"/>
                  <a:gd name="connsiteX12" fmla="*/ 3273136 w 3420341"/>
                  <a:gd name="connsiteY12" fmla="*/ 0 h 2199409"/>
                  <a:gd name="connsiteX13" fmla="*/ 3420341 w 3420341"/>
                  <a:gd name="connsiteY13" fmla="*/ 710045 h 2199409"/>
                  <a:gd name="connsiteX14" fmla="*/ 3403023 w 3420341"/>
                  <a:gd name="connsiteY14" fmla="*/ 2199409 h 2199409"/>
                  <a:gd name="connsiteX15" fmla="*/ 3403023 w 3420341"/>
                  <a:gd name="connsiteY15" fmla="*/ 2199409 h 2199409"/>
                  <a:gd name="connsiteX0" fmla="*/ 0 w 3403022"/>
                  <a:gd name="connsiteY0" fmla="*/ 2173431 h 2199409"/>
                  <a:gd name="connsiteX1" fmla="*/ 381000 w 3403022"/>
                  <a:gd name="connsiteY1" fmla="*/ 1653886 h 2199409"/>
                  <a:gd name="connsiteX2" fmla="*/ 536864 w 3403022"/>
                  <a:gd name="connsiteY2" fmla="*/ 1731818 h 2199409"/>
                  <a:gd name="connsiteX3" fmla="*/ 891886 w 3403022"/>
                  <a:gd name="connsiteY3" fmla="*/ 1359477 h 2199409"/>
                  <a:gd name="connsiteX4" fmla="*/ 1056409 w 3403022"/>
                  <a:gd name="connsiteY4" fmla="*/ 1342159 h 2199409"/>
                  <a:gd name="connsiteX5" fmla="*/ 1290205 w 3403022"/>
                  <a:gd name="connsiteY5" fmla="*/ 1151659 h 2199409"/>
                  <a:gd name="connsiteX6" fmla="*/ 1420091 w 3403022"/>
                  <a:gd name="connsiteY6" fmla="*/ 1134340 h 2199409"/>
                  <a:gd name="connsiteX7" fmla="*/ 1584614 w 3403022"/>
                  <a:gd name="connsiteY7" fmla="*/ 1238250 h 2199409"/>
                  <a:gd name="connsiteX8" fmla="*/ 1766455 w 3403022"/>
                  <a:gd name="connsiteY8" fmla="*/ 1238250 h 2199409"/>
                  <a:gd name="connsiteX9" fmla="*/ 1896341 w 3403022"/>
                  <a:gd name="connsiteY9" fmla="*/ 1065068 h 2199409"/>
                  <a:gd name="connsiteX10" fmla="*/ 2017568 w 3403022"/>
                  <a:gd name="connsiteY10" fmla="*/ 1082386 h 2199409"/>
                  <a:gd name="connsiteX11" fmla="*/ 2311977 w 3403022"/>
                  <a:gd name="connsiteY11" fmla="*/ 588818 h 2199409"/>
                  <a:gd name="connsiteX12" fmla="*/ 3273136 w 3403022"/>
                  <a:gd name="connsiteY12" fmla="*/ 0 h 2199409"/>
                  <a:gd name="connsiteX13" fmla="*/ 3403023 w 3403022"/>
                  <a:gd name="connsiteY13" fmla="*/ 2199409 h 2199409"/>
                  <a:gd name="connsiteX14" fmla="*/ 3403023 w 3403022"/>
                  <a:gd name="connsiteY14" fmla="*/ 2199409 h 2199409"/>
                  <a:gd name="connsiteX0" fmla="*/ 0 w 3403023"/>
                  <a:gd name="connsiteY0" fmla="*/ 2173431 h 2199409"/>
                  <a:gd name="connsiteX1" fmla="*/ 381000 w 3403023"/>
                  <a:gd name="connsiteY1" fmla="*/ 1653886 h 2199409"/>
                  <a:gd name="connsiteX2" fmla="*/ 536864 w 3403023"/>
                  <a:gd name="connsiteY2" fmla="*/ 1731818 h 2199409"/>
                  <a:gd name="connsiteX3" fmla="*/ 891886 w 3403023"/>
                  <a:gd name="connsiteY3" fmla="*/ 1359477 h 2199409"/>
                  <a:gd name="connsiteX4" fmla="*/ 1056409 w 3403023"/>
                  <a:gd name="connsiteY4" fmla="*/ 1342159 h 2199409"/>
                  <a:gd name="connsiteX5" fmla="*/ 1290205 w 3403023"/>
                  <a:gd name="connsiteY5" fmla="*/ 1151659 h 2199409"/>
                  <a:gd name="connsiteX6" fmla="*/ 1420091 w 3403023"/>
                  <a:gd name="connsiteY6" fmla="*/ 1134340 h 2199409"/>
                  <a:gd name="connsiteX7" fmla="*/ 1584614 w 3403023"/>
                  <a:gd name="connsiteY7" fmla="*/ 1238250 h 2199409"/>
                  <a:gd name="connsiteX8" fmla="*/ 1766455 w 3403023"/>
                  <a:gd name="connsiteY8" fmla="*/ 1238250 h 2199409"/>
                  <a:gd name="connsiteX9" fmla="*/ 1896341 w 3403023"/>
                  <a:gd name="connsiteY9" fmla="*/ 1065068 h 2199409"/>
                  <a:gd name="connsiteX10" fmla="*/ 2017568 w 3403023"/>
                  <a:gd name="connsiteY10" fmla="*/ 1082386 h 2199409"/>
                  <a:gd name="connsiteX11" fmla="*/ 2311977 w 3403023"/>
                  <a:gd name="connsiteY11" fmla="*/ 588818 h 2199409"/>
                  <a:gd name="connsiteX12" fmla="*/ 2876019 w 3403023"/>
                  <a:gd name="connsiteY12" fmla="*/ 223653 h 2199409"/>
                  <a:gd name="connsiteX13" fmla="*/ 3273136 w 3403023"/>
                  <a:gd name="connsiteY13" fmla="*/ 0 h 2199409"/>
                  <a:gd name="connsiteX14" fmla="*/ 3403023 w 3403023"/>
                  <a:gd name="connsiteY14" fmla="*/ 2199409 h 2199409"/>
                  <a:gd name="connsiteX15" fmla="*/ 3403023 w 3403023"/>
                  <a:gd name="connsiteY15" fmla="*/ 2199409 h 2199409"/>
                  <a:gd name="connsiteX0" fmla="*/ 0 w 3403023"/>
                  <a:gd name="connsiteY0" fmla="*/ 1949778 h 1975756"/>
                  <a:gd name="connsiteX1" fmla="*/ 381000 w 3403023"/>
                  <a:gd name="connsiteY1" fmla="*/ 1430233 h 1975756"/>
                  <a:gd name="connsiteX2" fmla="*/ 536864 w 3403023"/>
                  <a:gd name="connsiteY2" fmla="*/ 1508165 h 1975756"/>
                  <a:gd name="connsiteX3" fmla="*/ 891886 w 3403023"/>
                  <a:gd name="connsiteY3" fmla="*/ 1135824 h 1975756"/>
                  <a:gd name="connsiteX4" fmla="*/ 1056409 w 3403023"/>
                  <a:gd name="connsiteY4" fmla="*/ 1118506 h 1975756"/>
                  <a:gd name="connsiteX5" fmla="*/ 1290205 w 3403023"/>
                  <a:gd name="connsiteY5" fmla="*/ 928006 h 1975756"/>
                  <a:gd name="connsiteX6" fmla="*/ 1420091 w 3403023"/>
                  <a:gd name="connsiteY6" fmla="*/ 910687 h 1975756"/>
                  <a:gd name="connsiteX7" fmla="*/ 1584614 w 3403023"/>
                  <a:gd name="connsiteY7" fmla="*/ 1014597 h 1975756"/>
                  <a:gd name="connsiteX8" fmla="*/ 1766455 w 3403023"/>
                  <a:gd name="connsiteY8" fmla="*/ 1014597 h 1975756"/>
                  <a:gd name="connsiteX9" fmla="*/ 1896341 w 3403023"/>
                  <a:gd name="connsiteY9" fmla="*/ 841415 h 1975756"/>
                  <a:gd name="connsiteX10" fmla="*/ 2017568 w 3403023"/>
                  <a:gd name="connsiteY10" fmla="*/ 858733 h 1975756"/>
                  <a:gd name="connsiteX11" fmla="*/ 2311977 w 3403023"/>
                  <a:gd name="connsiteY11" fmla="*/ 365165 h 1975756"/>
                  <a:gd name="connsiteX12" fmla="*/ 2876019 w 3403023"/>
                  <a:gd name="connsiteY12" fmla="*/ 0 h 1975756"/>
                  <a:gd name="connsiteX13" fmla="*/ 3403023 w 3403023"/>
                  <a:gd name="connsiteY13" fmla="*/ 1975756 h 1975756"/>
                  <a:gd name="connsiteX14" fmla="*/ 3403023 w 3403023"/>
                  <a:gd name="connsiteY14" fmla="*/ 1975756 h 1975756"/>
                  <a:gd name="connsiteX0" fmla="*/ 0 w 3403023"/>
                  <a:gd name="connsiteY0" fmla="*/ 1949778 h 1975756"/>
                  <a:gd name="connsiteX1" fmla="*/ 381000 w 3403023"/>
                  <a:gd name="connsiteY1" fmla="*/ 1430233 h 1975756"/>
                  <a:gd name="connsiteX2" fmla="*/ 536864 w 3403023"/>
                  <a:gd name="connsiteY2" fmla="*/ 1508165 h 1975756"/>
                  <a:gd name="connsiteX3" fmla="*/ 891886 w 3403023"/>
                  <a:gd name="connsiteY3" fmla="*/ 1135824 h 1975756"/>
                  <a:gd name="connsiteX4" fmla="*/ 1056409 w 3403023"/>
                  <a:gd name="connsiteY4" fmla="*/ 1118506 h 1975756"/>
                  <a:gd name="connsiteX5" fmla="*/ 1290205 w 3403023"/>
                  <a:gd name="connsiteY5" fmla="*/ 928006 h 1975756"/>
                  <a:gd name="connsiteX6" fmla="*/ 1420091 w 3403023"/>
                  <a:gd name="connsiteY6" fmla="*/ 910687 h 1975756"/>
                  <a:gd name="connsiteX7" fmla="*/ 1584614 w 3403023"/>
                  <a:gd name="connsiteY7" fmla="*/ 1014597 h 1975756"/>
                  <a:gd name="connsiteX8" fmla="*/ 1766455 w 3403023"/>
                  <a:gd name="connsiteY8" fmla="*/ 1014597 h 1975756"/>
                  <a:gd name="connsiteX9" fmla="*/ 1896341 w 3403023"/>
                  <a:gd name="connsiteY9" fmla="*/ 841415 h 1975756"/>
                  <a:gd name="connsiteX10" fmla="*/ 2017568 w 3403023"/>
                  <a:gd name="connsiteY10" fmla="*/ 858733 h 1975756"/>
                  <a:gd name="connsiteX11" fmla="*/ 2311977 w 3403023"/>
                  <a:gd name="connsiteY11" fmla="*/ 365165 h 1975756"/>
                  <a:gd name="connsiteX12" fmla="*/ 2876019 w 3403023"/>
                  <a:gd name="connsiteY12" fmla="*/ 0 h 1975756"/>
                  <a:gd name="connsiteX13" fmla="*/ 3403023 w 3403023"/>
                  <a:gd name="connsiteY13" fmla="*/ 1975756 h 1975756"/>
                  <a:gd name="connsiteX14" fmla="*/ 2865355 w 3403023"/>
                  <a:gd name="connsiteY14" fmla="*/ 1485214 h 1975756"/>
                  <a:gd name="connsiteX0" fmla="*/ 0 w 3403023"/>
                  <a:gd name="connsiteY0" fmla="*/ 1949778 h 1975756"/>
                  <a:gd name="connsiteX1" fmla="*/ 381000 w 3403023"/>
                  <a:gd name="connsiteY1" fmla="*/ 1430233 h 1975756"/>
                  <a:gd name="connsiteX2" fmla="*/ 536864 w 3403023"/>
                  <a:gd name="connsiteY2" fmla="*/ 1508165 h 1975756"/>
                  <a:gd name="connsiteX3" fmla="*/ 891886 w 3403023"/>
                  <a:gd name="connsiteY3" fmla="*/ 1135824 h 1975756"/>
                  <a:gd name="connsiteX4" fmla="*/ 1056409 w 3403023"/>
                  <a:gd name="connsiteY4" fmla="*/ 1118506 h 1975756"/>
                  <a:gd name="connsiteX5" fmla="*/ 1290205 w 3403023"/>
                  <a:gd name="connsiteY5" fmla="*/ 928006 h 1975756"/>
                  <a:gd name="connsiteX6" fmla="*/ 1420091 w 3403023"/>
                  <a:gd name="connsiteY6" fmla="*/ 910687 h 1975756"/>
                  <a:gd name="connsiteX7" fmla="*/ 1584614 w 3403023"/>
                  <a:gd name="connsiteY7" fmla="*/ 1014597 h 1975756"/>
                  <a:gd name="connsiteX8" fmla="*/ 1766455 w 3403023"/>
                  <a:gd name="connsiteY8" fmla="*/ 1014597 h 1975756"/>
                  <a:gd name="connsiteX9" fmla="*/ 1896341 w 3403023"/>
                  <a:gd name="connsiteY9" fmla="*/ 841415 h 1975756"/>
                  <a:gd name="connsiteX10" fmla="*/ 2017568 w 3403023"/>
                  <a:gd name="connsiteY10" fmla="*/ 858733 h 1975756"/>
                  <a:gd name="connsiteX11" fmla="*/ 2311977 w 3403023"/>
                  <a:gd name="connsiteY11" fmla="*/ 365165 h 1975756"/>
                  <a:gd name="connsiteX12" fmla="*/ 2876019 w 3403023"/>
                  <a:gd name="connsiteY12" fmla="*/ 0 h 1975756"/>
                  <a:gd name="connsiteX13" fmla="*/ 3403023 w 3403023"/>
                  <a:gd name="connsiteY13" fmla="*/ 1975756 h 1975756"/>
                  <a:gd name="connsiteX14" fmla="*/ 2871075 w 3403023"/>
                  <a:gd name="connsiteY14" fmla="*/ 1557887 h 1975756"/>
                  <a:gd name="connsiteX0" fmla="*/ 0 w 2876019"/>
                  <a:gd name="connsiteY0" fmla="*/ 1949778 h 1949778"/>
                  <a:gd name="connsiteX1" fmla="*/ 381000 w 2876019"/>
                  <a:gd name="connsiteY1" fmla="*/ 1430233 h 1949778"/>
                  <a:gd name="connsiteX2" fmla="*/ 536864 w 2876019"/>
                  <a:gd name="connsiteY2" fmla="*/ 1508165 h 1949778"/>
                  <a:gd name="connsiteX3" fmla="*/ 891886 w 2876019"/>
                  <a:gd name="connsiteY3" fmla="*/ 1135824 h 1949778"/>
                  <a:gd name="connsiteX4" fmla="*/ 1056409 w 2876019"/>
                  <a:gd name="connsiteY4" fmla="*/ 1118506 h 1949778"/>
                  <a:gd name="connsiteX5" fmla="*/ 1290205 w 2876019"/>
                  <a:gd name="connsiteY5" fmla="*/ 928006 h 1949778"/>
                  <a:gd name="connsiteX6" fmla="*/ 1420091 w 2876019"/>
                  <a:gd name="connsiteY6" fmla="*/ 910687 h 1949778"/>
                  <a:gd name="connsiteX7" fmla="*/ 1584614 w 2876019"/>
                  <a:gd name="connsiteY7" fmla="*/ 1014597 h 1949778"/>
                  <a:gd name="connsiteX8" fmla="*/ 1766455 w 2876019"/>
                  <a:gd name="connsiteY8" fmla="*/ 1014597 h 1949778"/>
                  <a:gd name="connsiteX9" fmla="*/ 1896341 w 2876019"/>
                  <a:gd name="connsiteY9" fmla="*/ 841415 h 1949778"/>
                  <a:gd name="connsiteX10" fmla="*/ 2017568 w 2876019"/>
                  <a:gd name="connsiteY10" fmla="*/ 858733 h 1949778"/>
                  <a:gd name="connsiteX11" fmla="*/ 2311977 w 2876019"/>
                  <a:gd name="connsiteY11" fmla="*/ 365165 h 1949778"/>
                  <a:gd name="connsiteX12" fmla="*/ 2876019 w 2876019"/>
                  <a:gd name="connsiteY12" fmla="*/ 0 h 1949778"/>
                  <a:gd name="connsiteX13" fmla="*/ 2871075 w 2876019"/>
                  <a:gd name="connsiteY13" fmla="*/ 1557887 h 1949778"/>
                  <a:gd name="connsiteX0" fmla="*/ 0 w 2876019"/>
                  <a:gd name="connsiteY0" fmla="*/ 1949778 h 1949778"/>
                  <a:gd name="connsiteX1" fmla="*/ 279197 w 2876019"/>
                  <a:gd name="connsiteY1" fmla="*/ 1556411 h 1949778"/>
                  <a:gd name="connsiteX2" fmla="*/ 381000 w 2876019"/>
                  <a:gd name="connsiteY2" fmla="*/ 1430233 h 1949778"/>
                  <a:gd name="connsiteX3" fmla="*/ 536864 w 2876019"/>
                  <a:gd name="connsiteY3" fmla="*/ 1508165 h 1949778"/>
                  <a:gd name="connsiteX4" fmla="*/ 891886 w 2876019"/>
                  <a:gd name="connsiteY4" fmla="*/ 1135824 h 1949778"/>
                  <a:gd name="connsiteX5" fmla="*/ 1056409 w 2876019"/>
                  <a:gd name="connsiteY5" fmla="*/ 1118506 h 1949778"/>
                  <a:gd name="connsiteX6" fmla="*/ 1290205 w 2876019"/>
                  <a:gd name="connsiteY6" fmla="*/ 928006 h 1949778"/>
                  <a:gd name="connsiteX7" fmla="*/ 1420091 w 2876019"/>
                  <a:gd name="connsiteY7" fmla="*/ 910687 h 1949778"/>
                  <a:gd name="connsiteX8" fmla="*/ 1584614 w 2876019"/>
                  <a:gd name="connsiteY8" fmla="*/ 1014597 h 1949778"/>
                  <a:gd name="connsiteX9" fmla="*/ 1766455 w 2876019"/>
                  <a:gd name="connsiteY9" fmla="*/ 1014597 h 1949778"/>
                  <a:gd name="connsiteX10" fmla="*/ 1896341 w 2876019"/>
                  <a:gd name="connsiteY10" fmla="*/ 841415 h 1949778"/>
                  <a:gd name="connsiteX11" fmla="*/ 2017568 w 2876019"/>
                  <a:gd name="connsiteY11" fmla="*/ 858733 h 1949778"/>
                  <a:gd name="connsiteX12" fmla="*/ 2311977 w 2876019"/>
                  <a:gd name="connsiteY12" fmla="*/ 365165 h 1949778"/>
                  <a:gd name="connsiteX13" fmla="*/ 2876019 w 2876019"/>
                  <a:gd name="connsiteY13" fmla="*/ 0 h 1949778"/>
                  <a:gd name="connsiteX14" fmla="*/ 2871075 w 2876019"/>
                  <a:gd name="connsiteY14" fmla="*/ 1557887 h 1949778"/>
                  <a:gd name="connsiteX0" fmla="*/ 0 w 2596822"/>
                  <a:gd name="connsiteY0" fmla="*/ 1556411 h 1557887"/>
                  <a:gd name="connsiteX1" fmla="*/ 101803 w 2596822"/>
                  <a:gd name="connsiteY1" fmla="*/ 1430233 h 1557887"/>
                  <a:gd name="connsiteX2" fmla="*/ 257667 w 2596822"/>
                  <a:gd name="connsiteY2" fmla="*/ 1508165 h 1557887"/>
                  <a:gd name="connsiteX3" fmla="*/ 612689 w 2596822"/>
                  <a:gd name="connsiteY3" fmla="*/ 1135824 h 1557887"/>
                  <a:gd name="connsiteX4" fmla="*/ 777212 w 2596822"/>
                  <a:gd name="connsiteY4" fmla="*/ 1118506 h 1557887"/>
                  <a:gd name="connsiteX5" fmla="*/ 1011008 w 2596822"/>
                  <a:gd name="connsiteY5" fmla="*/ 928006 h 1557887"/>
                  <a:gd name="connsiteX6" fmla="*/ 1140894 w 2596822"/>
                  <a:gd name="connsiteY6" fmla="*/ 910687 h 1557887"/>
                  <a:gd name="connsiteX7" fmla="*/ 1305417 w 2596822"/>
                  <a:gd name="connsiteY7" fmla="*/ 1014597 h 1557887"/>
                  <a:gd name="connsiteX8" fmla="*/ 1487258 w 2596822"/>
                  <a:gd name="connsiteY8" fmla="*/ 1014597 h 1557887"/>
                  <a:gd name="connsiteX9" fmla="*/ 1617144 w 2596822"/>
                  <a:gd name="connsiteY9" fmla="*/ 841415 h 1557887"/>
                  <a:gd name="connsiteX10" fmla="*/ 1738371 w 2596822"/>
                  <a:gd name="connsiteY10" fmla="*/ 858733 h 1557887"/>
                  <a:gd name="connsiteX11" fmla="*/ 2032780 w 2596822"/>
                  <a:gd name="connsiteY11" fmla="*/ 365165 h 1557887"/>
                  <a:gd name="connsiteX12" fmla="*/ 2596822 w 2596822"/>
                  <a:gd name="connsiteY12" fmla="*/ 0 h 1557887"/>
                  <a:gd name="connsiteX13" fmla="*/ 2591878 w 2596822"/>
                  <a:gd name="connsiteY13" fmla="*/ 1557887 h 1557887"/>
                  <a:gd name="connsiteX0" fmla="*/ 0 w 2596822"/>
                  <a:gd name="connsiteY0" fmla="*/ 1556411 h 1557887"/>
                  <a:gd name="connsiteX1" fmla="*/ 101803 w 2596822"/>
                  <a:gd name="connsiteY1" fmla="*/ 1430233 h 1557887"/>
                  <a:gd name="connsiteX2" fmla="*/ 257667 w 2596822"/>
                  <a:gd name="connsiteY2" fmla="*/ 1508165 h 1557887"/>
                  <a:gd name="connsiteX3" fmla="*/ 612689 w 2596822"/>
                  <a:gd name="connsiteY3" fmla="*/ 1135824 h 1557887"/>
                  <a:gd name="connsiteX4" fmla="*/ 777212 w 2596822"/>
                  <a:gd name="connsiteY4" fmla="*/ 1118506 h 1557887"/>
                  <a:gd name="connsiteX5" fmla="*/ 1011008 w 2596822"/>
                  <a:gd name="connsiteY5" fmla="*/ 928006 h 1557887"/>
                  <a:gd name="connsiteX6" fmla="*/ 1140894 w 2596822"/>
                  <a:gd name="connsiteY6" fmla="*/ 910687 h 1557887"/>
                  <a:gd name="connsiteX7" fmla="*/ 1305417 w 2596822"/>
                  <a:gd name="connsiteY7" fmla="*/ 1014597 h 1557887"/>
                  <a:gd name="connsiteX8" fmla="*/ 1487258 w 2596822"/>
                  <a:gd name="connsiteY8" fmla="*/ 1014597 h 1557887"/>
                  <a:gd name="connsiteX9" fmla="*/ 1617144 w 2596822"/>
                  <a:gd name="connsiteY9" fmla="*/ 841415 h 1557887"/>
                  <a:gd name="connsiteX10" fmla="*/ 1738371 w 2596822"/>
                  <a:gd name="connsiteY10" fmla="*/ 858733 h 1557887"/>
                  <a:gd name="connsiteX11" fmla="*/ 1891137 w 2596822"/>
                  <a:gd name="connsiteY11" fmla="*/ 612660 h 1557887"/>
                  <a:gd name="connsiteX12" fmla="*/ 2032780 w 2596822"/>
                  <a:gd name="connsiteY12" fmla="*/ 365165 h 1557887"/>
                  <a:gd name="connsiteX13" fmla="*/ 2596822 w 2596822"/>
                  <a:gd name="connsiteY13" fmla="*/ 0 h 1557887"/>
                  <a:gd name="connsiteX14" fmla="*/ 2591878 w 2596822"/>
                  <a:gd name="connsiteY14" fmla="*/ 1557887 h 1557887"/>
                  <a:gd name="connsiteX0" fmla="*/ 0 w 2596822"/>
                  <a:gd name="connsiteY0" fmla="*/ 1556411 h 1557887"/>
                  <a:gd name="connsiteX1" fmla="*/ 101803 w 2596822"/>
                  <a:gd name="connsiteY1" fmla="*/ 1430233 h 1557887"/>
                  <a:gd name="connsiteX2" fmla="*/ 257667 w 2596822"/>
                  <a:gd name="connsiteY2" fmla="*/ 1508165 h 1557887"/>
                  <a:gd name="connsiteX3" fmla="*/ 612689 w 2596822"/>
                  <a:gd name="connsiteY3" fmla="*/ 1135824 h 1557887"/>
                  <a:gd name="connsiteX4" fmla="*/ 777212 w 2596822"/>
                  <a:gd name="connsiteY4" fmla="*/ 1118506 h 1557887"/>
                  <a:gd name="connsiteX5" fmla="*/ 1011008 w 2596822"/>
                  <a:gd name="connsiteY5" fmla="*/ 928006 h 1557887"/>
                  <a:gd name="connsiteX6" fmla="*/ 1140894 w 2596822"/>
                  <a:gd name="connsiteY6" fmla="*/ 910687 h 1557887"/>
                  <a:gd name="connsiteX7" fmla="*/ 1305417 w 2596822"/>
                  <a:gd name="connsiteY7" fmla="*/ 1014597 h 1557887"/>
                  <a:gd name="connsiteX8" fmla="*/ 1487258 w 2596822"/>
                  <a:gd name="connsiteY8" fmla="*/ 1014597 h 1557887"/>
                  <a:gd name="connsiteX9" fmla="*/ 1617144 w 2596822"/>
                  <a:gd name="connsiteY9" fmla="*/ 841415 h 1557887"/>
                  <a:gd name="connsiteX10" fmla="*/ 1738371 w 2596822"/>
                  <a:gd name="connsiteY10" fmla="*/ 858733 h 1557887"/>
                  <a:gd name="connsiteX11" fmla="*/ 1891137 w 2596822"/>
                  <a:gd name="connsiteY11" fmla="*/ 612660 h 1557887"/>
                  <a:gd name="connsiteX12" fmla="*/ 2032780 w 2596822"/>
                  <a:gd name="connsiteY12" fmla="*/ 365165 h 1557887"/>
                  <a:gd name="connsiteX13" fmla="*/ 2280569 w 2596822"/>
                  <a:gd name="connsiteY13" fmla="*/ 212473 h 1557887"/>
                  <a:gd name="connsiteX14" fmla="*/ 2596822 w 2596822"/>
                  <a:gd name="connsiteY14" fmla="*/ 0 h 1557887"/>
                  <a:gd name="connsiteX15" fmla="*/ 2591878 w 2596822"/>
                  <a:gd name="connsiteY15" fmla="*/ 1557887 h 1557887"/>
                  <a:gd name="connsiteX0" fmla="*/ 0 w 2596822"/>
                  <a:gd name="connsiteY0" fmla="*/ 1556411 h 1557887"/>
                  <a:gd name="connsiteX1" fmla="*/ 101803 w 2596822"/>
                  <a:gd name="connsiteY1" fmla="*/ 1430233 h 1557887"/>
                  <a:gd name="connsiteX2" fmla="*/ 257667 w 2596822"/>
                  <a:gd name="connsiteY2" fmla="*/ 1508165 h 1557887"/>
                  <a:gd name="connsiteX3" fmla="*/ 612689 w 2596822"/>
                  <a:gd name="connsiteY3" fmla="*/ 1135824 h 1557887"/>
                  <a:gd name="connsiteX4" fmla="*/ 777212 w 2596822"/>
                  <a:gd name="connsiteY4" fmla="*/ 1118506 h 1557887"/>
                  <a:gd name="connsiteX5" fmla="*/ 1011008 w 2596822"/>
                  <a:gd name="connsiteY5" fmla="*/ 928006 h 1557887"/>
                  <a:gd name="connsiteX6" fmla="*/ 1140894 w 2596822"/>
                  <a:gd name="connsiteY6" fmla="*/ 910687 h 1557887"/>
                  <a:gd name="connsiteX7" fmla="*/ 1305417 w 2596822"/>
                  <a:gd name="connsiteY7" fmla="*/ 1014597 h 1557887"/>
                  <a:gd name="connsiteX8" fmla="*/ 1487258 w 2596822"/>
                  <a:gd name="connsiteY8" fmla="*/ 1014597 h 1557887"/>
                  <a:gd name="connsiteX9" fmla="*/ 1617144 w 2596822"/>
                  <a:gd name="connsiteY9" fmla="*/ 841415 h 1557887"/>
                  <a:gd name="connsiteX10" fmla="*/ 1738371 w 2596822"/>
                  <a:gd name="connsiteY10" fmla="*/ 858733 h 1557887"/>
                  <a:gd name="connsiteX11" fmla="*/ 1891137 w 2596822"/>
                  <a:gd name="connsiteY11" fmla="*/ 612660 h 1557887"/>
                  <a:gd name="connsiteX12" fmla="*/ 2032780 w 2596822"/>
                  <a:gd name="connsiteY12" fmla="*/ 365165 h 1557887"/>
                  <a:gd name="connsiteX13" fmla="*/ 2584098 w 2596822"/>
                  <a:gd name="connsiteY13" fmla="*/ 370123 h 1557887"/>
                  <a:gd name="connsiteX14" fmla="*/ 2596822 w 2596822"/>
                  <a:gd name="connsiteY14" fmla="*/ 0 h 1557887"/>
                  <a:gd name="connsiteX15" fmla="*/ 2591878 w 2596822"/>
                  <a:gd name="connsiteY15" fmla="*/ 1557887 h 1557887"/>
                  <a:gd name="connsiteX0" fmla="*/ 0 w 2591878"/>
                  <a:gd name="connsiteY0" fmla="*/ 1192605 h 1194081"/>
                  <a:gd name="connsiteX1" fmla="*/ 101803 w 2591878"/>
                  <a:gd name="connsiteY1" fmla="*/ 1066427 h 1194081"/>
                  <a:gd name="connsiteX2" fmla="*/ 257667 w 2591878"/>
                  <a:gd name="connsiteY2" fmla="*/ 1144359 h 1194081"/>
                  <a:gd name="connsiteX3" fmla="*/ 612689 w 2591878"/>
                  <a:gd name="connsiteY3" fmla="*/ 772018 h 1194081"/>
                  <a:gd name="connsiteX4" fmla="*/ 777212 w 2591878"/>
                  <a:gd name="connsiteY4" fmla="*/ 754700 h 1194081"/>
                  <a:gd name="connsiteX5" fmla="*/ 1011008 w 2591878"/>
                  <a:gd name="connsiteY5" fmla="*/ 564200 h 1194081"/>
                  <a:gd name="connsiteX6" fmla="*/ 1140894 w 2591878"/>
                  <a:gd name="connsiteY6" fmla="*/ 546881 h 1194081"/>
                  <a:gd name="connsiteX7" fmla="*/ 1305417 w 2591878"/>
                  <a:gd name="connsiteY7" fmla="*/ 650791 h 1194081"/>
                  <a:gd name="connsiteX8" fmla="*/ 1487258 w 2591878"/>
                  <a:gd name="connsiteY8" fmla="*/ 650791 h 1194081"/>
                  <a:gd name="connsiteX9" fmla="*/ 1617144 w 2591878"/>
                  <a:gd name="connsiteY9" fmla="*/ 477609 h 1194081"/>
                  <a:gd name="connsiteX10" fmla="*/ 1738371 w 2591878"/>
                  <a:gd name="connsiteY10" fmla="*/ 494927 h 1194081"/>
                  <a:gd name="connsiteX11" fmla="*/ 1891137 w 2591878"/>
                  <a:gd name="connsiteY11" fmla="*/ 248854 h 1194081"/>
                  <a:gd name="connsiteX12" fmla="*/ 2032780 w 2591878"/>
                  <a:gd name="connsiteY12" fmla="*/ 1359 h 1194081"/>
                  <a:gd name="connsiteX13" fmla="*/ 2584098 w 2591878"/>
                  <a:gd name="connsiteY13" fmla="*/ 6317 h 1194081"/>
                  <a:gd name="connsiteX14" fmla="*/ 2591096 w 2591878"/>
                  <a:gd name="connsiteY14" fmla="*/ 0 h 1194081"/>
                  <a:gd name="connsiteX15" fmla="*/ 2591878 w 2591878"/>
                  <a:gd name="connsiteY15" fmla="*/ 1194081 h 1194081"/>
                  <a:gd name="connsiteX0" fmla="*/ 0 w 2591878"/>
                  <a:gd name="connsiteY0" fmla="*/ 1191247 h 1192723"/>
                  <a:gd name="connsiteX1" fmla="*/ 101803 w 2591878"/>
                  <a:gd name="connsiteY1" fmla="*/ 1065069 h 1192723"/>
                  <a:gd name="connsiteX2" fmla="*/ 257667 w 2591878"/>
                  <a:gd name="connsiteY2" fmla="*/ 1143001 h 1192723"/>
                  <a:gd name="connsiteX3" fmla="*/ 612689 w 2591878"/>
                  <a:gd name="connsiteY3" fmla="*/ 770660 h 1192723"/>
                  <a:gd name="connsiteX4" fmla="*/ 777212 w 2591878"/>
                  <a:gd name="connsiteY4" fmla="*/ 753342 h 1192723"/>
                  <a:gd name="connsiteX5" fmla="*/ 1011008 w 2591878"/>
                  <a:gd name="connsiteY5" fmla="*/ 562842 h 1192723"/>
                  <a:gd name="connsiteX6" fmla="*/ 1140894 w 2591878"/>
                  <a:gd name="connsiteY6" fmla="*/ 545523 h 1192723"/>
                  <a:gd name="connsiteX7" fmla="*/ 1305417 w 2591878"/>
                  <a:gd name="connsiteY7" fmla="*/ 649433 h 1192723"/>
                  <a:gd name="connsiteX8" fmla="*/ 1487258 w 2591878"/>
                  <a:gd name="connsiteY8" fmla="*/ 649433 h 1192723"/>
                  <a:gd name="connsiteX9" fmla="*/ 1617144 w 2591878"/>
                  <a:gd name="connsiteY9" fmla="*/ 476251 h 1192723"/>
                  <a:gd name="connsiteX10" fmla="*/ 1738371 w 2591878"/>
                  <a:gd name="connsiteY10" fmla="*/ 493569 h 1192723"/>
                  <a:gd name="connsiteX11" fmla="*/ 1891137 w 2591878"/>
                  <a:gd name="connsiteY11" fmla="*/ 247496 h 1192723"/>
                  <a:gd name="connsiteX12" fmla="*/ 2032780 w 2591878"/>
                  <a:gd name="connsiteY12" fmla="*/ 1 h 1192723"/>
                  <a:gd name="connsiteX13" fmla="*/ 2584098 w 2591878"/>
                  <a:gd name="connsiteY13" fmla="*/ 4959 h 1192723"/>
                  <a:gd name="connsiteX14" fmla="*/ 2591878 w 2591878"/>
                  <a:gd name="connsiteY14" fmla="*/ 1192723 h 1192723"/>
                  <a:gd name="connsiteX0" fmla="*/ 0 w 2591878"/>
                  <a:gd name="connsiteY0" fmla="*/ 1191246 h 1192722"/>
                  <a:gd name="connsiteX1" fmla="*/ 101803 w 2591878"/>
                  <a:gd name="connsiteY1" fmla="*/ 1065068 h 1192722"/>
                  <a:gd name="connsiteX2" fmla="*/ 257667 w 2591878"/>
                  <a:gd name="connsiteY2" fmla="*/ 1143000 h 1192722"/>
                  <a:gd name="connsiteX3" fmla="*/ 612689 w 2591878"/>
                  <a:gd name="connsiteY3" fmla="*/ 770659 h 1192722"/>
                  <a:gd name="connsiteX4" fmla="*/ 777212 w 2591878"/>
                  <a:gd name="connsiteY4" fmla="*/ 753341 h 1192722"/>
                  <a:gd name="connsiteX5" fmla="*/ 1011008 w 2591878"/>
                  <a:gd name="connsiteY5" fmla="*/ 562841 h 1192722"/>
                  <a:gd name="connsiteX6" fmla="*/ 1140894 w 2591878"/>
                  <a:gd name="connsiteY6" fmla="*/ 545522 h 1192722"/>
                  <a:gd name="connsiteX7" fmla="*/ 1305417 w 2591878"/>
                  <a:gd name="connsiteY7" fmla="*/ 649432 h 1192722"/>
                  <a:gd name="connsiteX8" fmla="*/ 1487258 w 2591878"/>
                  <a:gd name="connsiteY8" fmla="*/ 649432 h 1192722"/>
                  <a:gd name="connsiteX9" fmla="*/ 1617144 w 2591878"/>
                  <a:gd name="connsiteY9" fmla="*/ 476250 h 1192722"/>
                  <a:gd name="connsiteX10" fmla="*/ 1738371 w 2591878"/>
                  <a:gd name="connsiteY10" fmla="*/ 493568 h 1192722"/>
                  <a:gd name="connsiteX11" fmla="*/ 1891137 w 2591878"/>
                  <a:gd name="connsiteY11" fmla="*/ 247495 h 1192722"/>
                  <a:gd name="connsiteX12" fmla="*/ 2032780 w 2591878"/>
                  <a:gd name="connsiteY12" fmla="*/ 0 h 1192722"/>
                  <a:gd name="connsiteX13" fmla="*/ 2574906 w 2591878"/>
                  <a:gd name="connsiteY13" fmla="*/ 166260 h 1192722"/>
                  <a:gd name="connsiteX14" fmla="*/ 2591878 w 2591878"/>
                  <a:gd name="connsiteY14" fmla="*/ 1192722 h 1192722"/>
                  <a:gd name="connsiteX0" fmla="*/ 0 w 2577498"/>
                  <a:gd name="connsiteY0" fmla="*/ 1191246 h 1196228"/>
                  <a:gd name="connsiteX1" fmla="*/ 101803 w 2577498"/>
                  <a:gd name="connsiteY1" fmla="*/ 1065068 h 1196228"/>
                  <a:gd name="connsiteX2" fmla="*/ 257667 w 2577498"/>
                  <a:gd name="connsiteY2" fmla="*/ 1143000 h 1196228"/>
                  <a:gd name="connsiteX3" fmla="*/ 612689 w 2577498"/>
                  <a:gd name="connsiteY3" fmla="*/ 770659 h 1196228"/>
                  <a:gd name="connsiteX4" fmla="*/ 777212 w 2577498"/>
                  <a:gd name="connsiteY4" fmla="*/ 753341 h 1196228"/>
                  <a:gd name="connsiteX5" fmla="*/ 1011008 w 2577498"/>
                  <a:gd name="connsiteY5" fmla="*/ 562841 h 1196228"/>
                  <a:gd name="connsiteX6" fmla="*/ 1140894 w 2577498"/>
                  <a:gd name="connsiteY6" fmla="*/ 545522 h 1196228"/>
                  <a:gd name="connsiteX7" fmla="*/ 1305417 w 2577498"/>
                  <a:gd name="connsiteY7" fmla="*/ 649432 h 1196228"/>
                  <a:gd name="connsiteX8" fmla="*/ 1487258 w 2577498"/>
                  <a:gd name="connsiteY8" fmla="*/ 649432 h 1196228"/>
                  <a:gd name="connsiteX9" fmla="*/ 1617144 w 2577498"/>
                  <a:gd name="connsiteY9" fmla="*/ 476250 h 1196228"/>
                  <a:gd name="connsiteX10" fmla="*/ 1738371 w 2577498"/>
                  <a:gd name="connsiteY10" fmla="*/ 493568 h 1196228"/>
                  <a:gd name="connsiteX11" fmla="*/ 1891137 w 2577498"/>
                  <a:gd name="connsiteY11" fmla="*/ 247495 h 1196228"/>
                  <a:gd name="connsiteX12" fmla="*/ 2032780 w 2577498"/>
                  <a:gd name="connsiteY12" fmla="*/ 0 h 1196228"/>
                  <a:gd name="connsiteX13" fmla="*/ 2574906 w 2577498"/>
                  <a:gd name="connsiteY13" fmla="*/ 166260 h 1196228"/>
                  <a:gd name="connsiteX14" fmla="*/ 2574906 w 2577498"/>
                  <a:gd name="connsiteY14" fmla="*/ 1196228 h 1196228"/>
                  <a:gd name="connsiteX0" fmla="*/ 0 w 2577499"/>
                  <a:gd name="connsiteY0" fmla="*/ 1191246 h 1196228"/>
                  <a:gd name="connsiteX1" fmla="*/ 101803 w 2577499"/>
                  <a:gd name="connsiteY1" fmla="*/ 1065068 h 1196228"/>
                  <a:gd name="connsiteX2" fmla="*/ 257667 w 2577499"/>
                  <a:gd name="connsiteY2" fmla="*/ 1143000 h 1196228"/>
                  <a:gd name="connsiteX3" fmla="*/ 612689 w 2577499"/>
                  <a:gd name="connsiteY3" fmla="*/ 770659 h 1196228"/>
                  <a:gd name="connsiteX4" fmla="*/ 777212 w 2577499"/>
                  <a:gd name="connsiteY4" fmla="*/ 753341 h 1196228"/>
                  <a:gd name="connsiteX5" fmla="*/ 1011008 w 2577499"/>
                  <a:gd name="connsiteY5" fmla="*/ 562841 h 1196228"/>
                  <a:gd name="connsiteX6" fmla="*/ 1140894 w 2577499"/>
                  <a:gd name="connsiteY6" fmla="*/ 545522 h 1196228"/>
                  <a:gd name="connsiteX7" fmla="*/ 1305417 w 2577499"/>
                  <a:gd name="connsiteY7" fmla="*/ 649432 h 1196228"/>
                  <a:gd name="connsiteX8" fmla="*/ 1487258 w 2577499"/>
                  <a:gd name="connsiteY8" fmla="*/ 649432 h 1196228"/>
                  <a:gd name="connsiteX9" fmla="*/ 1617144 w 2577499"/>
                  <a:gd name="connsiteY9" fmla="*/ 476250 h 1196228"/>
                  <a:gd name="connsiteX10" fmla="*/ 1738371 w 2577499"/>
                  <a:gd name="connsiteY10" fmla="*/ 493568 h 1196228"/>
                  <a:gd name="connsiteX11" fmla="*/ 1891137 w 2577499"/>
                  <a:gd name="connsiteY11" fmla="*/ 247495 h 1196228"/>
                  <a:gd name="connsiteX12" fmla="*/ 2032780 w 2577499"/>
                  <a:gd name="connsiteY12" fmla="*/ 0 h 1196228"/>
                  <a:gd name="connsiteX13" fmla="*/ 2574906 w 2577499"/>
                  <a:gd name="connsiteY13" fmla="*/ 166260 h 1196228"/>
                  <a:gd name="connsiteX14" fmla="*/ 2574905 w 2577499"/>
                  <a:gd name="connsiteY14" fmla="*/ 1196228 h 1196228"/>
                  <a:gd name="connsiteX0" fmla="*/ 0 w 2577499"/>
                  <a:gd name="connsiteY0" fmla="*/ 1191246 h 1196228"/>
                  <a:gd name="connsiteX1" fmla="*/ 101803 w 2577499"/>
                  <a:gd name="connsiteY1" fmla="*/ 1065068 h 1196228"/>
                  <a:gd name="connsiteX2" fmla="*/ 257667 w 2577499"/>
                  <a:gd name="connsiteY2" fmla="*/ 1143000 h 1196228"/>
                  <a:gd name="connsiteX3" fmla="*/ 612689 w 2577499"/>
                  <a:gd name="connsiteY3" fmla="*/ 770659 h 1196228"/>
                  <a:gd name="connsiteX4" fmla="*/ 777212 w 2577499"/>
                  <a:gd name="connsiteY4" fmla="*/ 753341 h 1196228"/>
                  <a:gd name="connsiteX5" fmla="*/ 1011008 w 2577499"/>
                  <a:gd name="connsiteY5" fmla="*/ 562841 h 1196228"/>
                  <a:gd name="connsiteX6" fmla="*/ 1140894 w 2577499"/>
                  <a:gd name="connsiteY6" fmla="*/ 545522 h 1196228"/>
                  <a:gd name="connsiteX7" fmla="*/ 1305417 w 2577499"/>
                  <a:gd name="connsiteY7" fmla="*/ 649432 h 1196228"/>
                  <a:gd name="connsiteX8" fmla="*/ 1487258 w 2577499"/>
                  <a:gd name="connsiteY8" fmla="*/ 649432 h 1196228"/>
                  <a:gd name="connsiteX9" fmla="*/ 1617144 w 2577499"/>
                  <a:gd name="connsiteY9" fmla="*/ 476250 h 1196228"/>
                  <a:gd name="connsiteX10" fmla="*/ 1738371 w 2577499"/>
                  <a:gd name="connsiteY10" fmla="*/ 493568 h 1196228"/>
                  <a:gd name="connsiteX11" fmla="*/ 1891137 w 2577499"/>
                  <a:gd name="connsiteY11" fmla="*/ 247495 h 1196228"/>
                  <a:gd name="connsiteX12" fmla="*/ 2032780 w 2577499"/>
                  <a:gd name="connsiteY12" fmla="*/ 0 h 1196228"/>
                  <a:gd name="connsiteX13" fmla="*/ 2574906 w 2577499"/>
                  <a:gd name="connsiteY13" fmla="*/ 166260 h 1196228"/>
                  <a:gd name="connsiteX14" fmla="*/ 2574904 w 2577499"/>
                  <a:gd name="connsiteY14" fmla="*/ 1196228 h 1196228"/>
                  <a:gd name="connsiteX0" fmla="*/ 0 w 2574906"/>
                  <a:gd name="connsiteY0" fmla="*/ 1191246 h 1196228"/>
                  <a:gd name="connsiteX1" fmla="*/ 101803 w 2574906"/>
                  <a:gd name="connsiteY1" fmla="*/ 1065068 h 1196228"/>
                  <a:gd name="connsiteX2" fmla="*/ 257667 w 2574906"/>
                  <a:gd name="connsiteY2" fmla="*/ 1143000 h 1196228"/>
                  <a:gd name="connsiteX3" fmla="*/ 612689 w 2574906"/>
                  <a:gd name="connsiteY3" fmla="*/ 770659 h 1196228"/>
                  <a:gd name="connsiteX4" fmla="*/ 777212 w 2574906"/>
                  <a:gd name="connsiteY4" fmla="*/ 753341 h 1196228"/>
                  <a:gd name="connsiteX5" fmla="*/ 1011008 w 2574906"/>
                  <a:gd name="connsiteY5" fmla="*/ 562841 h 1196228"/>
                  <a:gd name="connsiteX6" fmla="*/ 1140894 w 2574906"/>
                  <a:gd name="connsiteY6" fmla="*/ 545522 h 1196228"/>
                  <a:gd name="connsiteX7" fmla="*/ 1305417 w 2574906"/>
                  <a:gd name="connsiteY7" fmla="*/ 649432 h 1196228"/>
                  <a:gd name="connsiteX8" fmla="*/ 1487258 w 2574906"/>
                  <a:gd name="connsiteY8" fmla="*/ 649432 h 1196228"/>
                  <a:gd name="connsiteX9" fmla="*/ 1617144 w 2574906"/>
                  <a:gd name="connsiteY9" fmla="*/ 476250 h 1196228"/>
                  <a:gd name="connsiteX10" fmla="*/ 1738371 w 2574906"/>
                  <a:gd name="connsiteY10" fmla="*/ 493568 h 1196228"/>
                  <a:gd name="connsiteX11" fmla="*/ 1891137 w 2574906"/>
                  <a:gd name="connsiteY11" fmla="*/ 247495 h 1196228"/>
                  <a:gd name="connsiteX12" fmla="*/ 2032780 w 2574906"/>
                  <a:gd name="connsiteY12" fmla="*/ 0 h 1196228"/>
                  <a:gd name="connsiteX13" fmla="*/ 2574906 w 2574906"/>
                  <a:gd name="connsiteY13" fmla="*/ 166260 h 1196228"/>
                  <a:gd name="connsiteX14" fmla="*/ 2574904 w 2574906"/>
                  <a:gd name="connsiteY14" fmla="*/ 1196228 h 1196228"/>
                  <a:gd name="connsiteX0" fmla="*/ 0 w 2574906"/>
                  <a:gd name="connsiteY0" fmla="*/ 1191246 h 1196228"/>
                  <a:gd name="connsiteX1" fmla="*/ 101803 w 2574906"/>
                  <a:gd name="connsiteY1" fmla="*/ 1065068 h 1196228"/>
                  <a:gd name="connsiteX2" fmla="*/ 257667 w 2574906"/>
                  <a:gd name="connsiteY2" fmla="*/ 1143000 h 1196228"/>
                  <a:gd name="connsiteX3" fmla="*/ 612689 w 2574906"/>
                  <a:gd name="connsiteY3" fmla="*/ 770659 h 1196228"/>
                  <a:gd name="connsiteX4" fmla="*/ 777212 w 2574906"/>
                  <a:gd name="connsiteY4" fmla="*/ 753341 h 1196228"/>
                  <a:gd name="connsiteX5" fmla="*/ 1011008 w 2574906"/>
                  <a:gd name="connsiteY5" fmla="*/ 562841 h 1196228"/>
                  <a:gd name="connsiteX6" fmla="*/ 1140894 w 2574906"/>
                  <a:gd name="connsiteY6" fmla="*/ 545522 h 1196228"/>
                  <a:gd name="connsiteX7" fmla="*/ 1305417 w 2574906"/>
                  <a:gd name="connsiteY7" fmla="*/ 649432 h 1196228"/>
                  <a:gd name="connsiteX8" fmla="*/ 1487258 w 2574906"/>
                  <a:gd name="connsiteY8" fmla="*/ 649432 h 1196228"/>
                  <a:gd name="connsiteX9" fmla="*/ 1617144 w 2574906"/>
                  <a:gd name="connsiteY9" fmla="*/ 476250 h 1196228"/>
                  <a:gd name="connsiteX10" fmla="*/ 1738371 w 2574906"/>
                  <a:gd name="connsiteY10" fmla="*/ 493568 h 1196228"/>
                  <a:gd name="connsiteX11" fmla="*/ 1891137 w 2574906"/>
                  <a:gd name="connsiteY11" fmla="*/ 247495 h 1196228"/>
                  <a:gd name="connsiteX12" fmla="*/ 2059275 w 2574906"/>
                  <a:gd name="connsiteY12" fmla="*/ 0 h 1196228"/>
                  <a:gd name="connsiteX13" fmla="*/ 2574906 w 2574906"/>
                  <a:gd name="connsiteY13" fmla="*/ 166260 h 1196228"/>
                  <a:gd name="connsiteX14" fmla="*/ 2574904 w 2574906"/>
                  <a:gd name="connsiteY14" fmla="*/ 1196228 h 119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4906" h="1196228">
                    <a:moveTo>
                      <a:pt x="0" y="1191246"/>
                    </a:moveTo>
                    <a:lnTo>
                      <a:pt x="101803" y="1065068"/>
                    </a:lnTo>
                    <a:lnTo>
                      <a:pt x="257667" y="1143000"/>
                    </a:lnTo>
                    <a:lnTo>
                      <a:pt x="612689" y="770659"/>
                    </a:lnTo>
                    <a:lnTo>
                      <a:pt x="777212" y="753341"/>
                    </a:lnTo>
                    <a:lnTo>
                      <a:pt x="1011008" y="562841"/>
                    </a:lnTo>
                    <a:lnTo>
                      <a:pt x="1140894" y="545522"/>
                    </a:lnTo>
                    <a:lnTo>
                      <a:pt x="1305417" y="649432"/>
                    </a:lnTo>
                    <a:lnTo>
                      <a:pt x="1487258" y="649432"/>
                    </a:lnTo>
                    <a:lnTo>
                      <a:pt x="1617144" y="476250"/>
                    </a:lnTo>
                    <a:lnTo>
                      <a:pt x="1738371" y="493568"/>
                    </a:lnTo>
                    <a:lnTo>
                      <a:pt x="1891137" y="247495"/>
                    </a:lnTo>
                    <a:lnTo>
                      <a:pt x="2059275" y="0"/>
                    </a:lnTo>
                    <a:lnTo>
                      <a:pt x="2574906" y="166260"/>
                    </a:lnTo>
                    <a:cubicBezTo>
                      <a:pt x="2574905" y="509583"/>
                      <a:pt x="2574905" y="852905"/>
                      <a:pt x="2574904" y="1196228"/>
                    </a:cubicBezTo>
                  </a:path>
                </a:pathLst>
              </a:custGeom>
              <a:solidFill>
                <a:srgbClr val="00583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grpSp>
        <p:pic>
          <p:nvPicPr>
            <p:cNvPr id="16" name="Picture 4" descr="C:\Users\dylan\Desktop\dreamstime_l_22014113.png"/>
            <p:cNvPicPr>
              <a:picLocks noChangeAspect="1" noChangeArrowheads="1"/>
            </p:cNvPicPr>
            <p:nvPr/>
          </p:nvPicPr>
          <p:blipFill>
            <a:blip r:embed="rId2" cstate="email">
              <a:duotone>
                <a:schemeClr val="accent1">
                  <a:shade val="45000"/>
                  <a:satMod val="135000"/>
                </a:schemeClr>
                <a:prstClr val="white"/>
              </a:duotone>
              <a:extLst>
                <a:ext uri="{28A0092B-C50C-407E-A947-70E740481C1C}">
                  <a14:useLocalDpi xmlns="" xmlns:a14="http://schemas.microsoft.com/office/drawing/2010/main"/>
                </a:ext>
              </a:extLst>
            </a:blip>
            <a:stretch>
              <a:fillRect/>
            </a:stretch>
          </p:blipFill>
          <p:spPr bwMode="auto">
            <a:xfrm>
              <a:off x="-24714" y="4001827"/>
              <a:ext cx="4273333" cy="2600000"/>
            </a:xfrm>
            <a:prstGeom prst="rect">
              <a:avLst/>
            </a:prstGeom>
            <a:noFill/>
            <a:ln>
              <a:noFill/>
            </a:ln>
            <a:extLst>
              <a:ext uri="{909E8E84-426E-40dd-AFC4-6F175D3DCCD1}">
                <a14:hiddenFill xmlns="" xmlns:a14="http://schemas.microsoft.com/office/drawing/2010/main">
                  <a:solidFill>
                    <a:srgbClr val="FFFFFF"/>
                  </a:solidFill>
                </a14:hiddenFill>
              </a:ext>
            </a:extLst>
          </p:spPr>
        </p:pic>
        <p:grpSp>
          <p:nvGrpSpPr>
            <p:cNvPr id="17" name="Group 114"/>
            <p:cNvGrpSpPr/>
            <p:nvPr/>
          </p:nvGrpSpPr>
          <p:grpSpPr>
            <a:xfrm>
              <a:off x="4038600" y="3600450"/>
              <a:ext cx="5105400" cy="2200275"/>
              <a:chOff x="4000500" y="3619500"/>
              <a:chExt cx="5105400" cy="2200275"/>
            </a:xfrm>
          </p:grpSpPr>
          <p:cxnSp>
            <p:nvCxnSpPr>
              <p:cNvPr id="18" name="Straight Connector 17"/>
              <p:cNvCxnSpPr/>
              <p:nvPr/>
            </p:nvCxnSpPr>
            <p:spPr>
              <a:xfrm flipV="1">
                <a:off x="4000500" y="5286375"/>
                <a:ext cx="533400" cy="533400"/>
              </a:xfrm>
              <a:prstGeom prst="line">
                <a:avLst/>
              </a:prstGeom>
              <a:ln w="15875">
                <a:solidFill>
                  <a:srgbClr val="458B7C"/>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33900" y="5248275"/>
                <a:ext cx="438150" cy="28575"/>
              </a:xfrm>
              <a:prstGeom prst="line">
                <a:avLst/>
              </a:prstGeom>
              <a:ln w="15875">
                <a:solidFill>
                  <a:srgbClr val="458B7C"/>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972050" y="4848225"/>
                <a:ext cx="428625" cy="381001"/>
              </a:xfrm>
              <a:prstGeom prst="line">
                <a:avLst/>
              </a:prstGeom>
              <a:ln w="15875">
                <a:solidFill>
                  <a:srgbClr val="458B7C"/>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391150" y="4829175"/>
                <a:ext cx="628650" cy="142875"/>
              </a:xfrm>
              <a:prstGeom prst="line">
                <a:avLst/>
              </a:prstGeom>
              <a:ln w="15875">
                <a:solidFill>
                  <a:srgbClr val="458B7C"/>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019800" y="4981575"/>
                <a:ext cx="352425" cy="152400"/>
              </a:xfrm>
              <a:prstGeom prst="line">
                <a:avLst/>
              </a:prstGeom>
              <a:ln w="15875">
                <a:solidFill>
                  <a:srgbClr val="458B7C"/>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6400800" y="5019675"/>
                <a:ext cx="228600" cy="114301"/>
              </a:xfrm>
              <a:prstGeom prst="line">
                <a:avLst/>
              </a:prstGeom>
              <a:ln w="15875">
                <a:solidFill>
                  <a:srgbClr val="458B7C"/>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6619875" y="4695825"/>
                <a:ext cx="314325" cy="323851"/>
              </a:xfrm>
              <a:prstGeom prst="line">
                <a:avLst/>
              </a:prstGeom>
              <a:ln w="15875">
                <a:solidFill>
                  <a:srgbClr val="458B7C"/>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981825" y="4676775"/>
                <a:ext cx="219075" cy="19050"/>
              </a:xfrm>
              <a:prstGeom prst="line">
                <a:avLst/>
              </a:prstGeom>
              <a:ln w="15875">
                <a:solidFill>
                  <a:srgbClr val="458B7C"/>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7219950" y="3619500"/>
                <a:ext cx="762000" cy="1057275"/>
              </a:xfrm>
              <a:prstGeom prst="line">
                <a:avLst/>
              </a:prstGeom>
              <a:ln w="15875">
                <a:solidFill>
                  <a:srgbClr val="458B7C"/>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010525" y="3629025"/>
                <a:ext cx="1095375" cy="409575"/>
              </a:xfrm>
              <a:prstGeom prst="line">
                <a:avLst/>
              </a:prstGeom>
              <a:ln w="15875">
                <a:solidFill>
                  <a:srgbClr val="458B7C"/>
                </a:solidFill>
                <a:prstDash val="sysDash"/>
                <a:round/>
                <a:tailEnd type="none" w="lg" len="lg"/>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ctrTitle"/>
          </p:nvPr>
        </p:nvSpPr>
        <p:spPr>
          <a:xfrm>
            <a:off x="209952" y="248856"/>
            <a:ext cx="7445907" cy="677842"/>
          </a:xfrm>
        </p:spPr>
        <p:txBody>
          <a:bodyPr>
            <a:normAutofit/>
          </a:bodyPr>
          <a:lstStyle>
            <a:lvl1pPr algn="l" defTabSz="457200" rtl="0" eaLnBrk="1" latinLnBrk="0" hangingPunct="1">
              <a:lnSpc>
                <a:spcPts val="3700"/>
              </a:lnSpc>
              <a:spcBef>
                <a:spcPct val="0"/>
              </a:spcBef>
              <a:buNone/>
              <a:defRPr lang="en-US" sz="3400" b="1" kern="1200" dirty="0">
                <a:ln>
                  <a:noFill/>
                </a:ln>
                <a:solidFill>
                  <a:schemeClr val="bg1"/>
                </a:solidFill>
                <a:effectLst>
                  <a:innerShdw blurRad="63500" dist="50800" dir="5400000">
                    <a:prstClr val="black">
                      <a:alpha val="50000"/>
                    </a:prstClr>
                  </a:innerShdw>
                </a:effectLst>
                <a:latin typeface="Arial" pitchFamily="34" charset="0"/>
                <a:ea typeface="+mj-ea"/>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09952" y="1528482"/>
            <a:ext cx="6400800" cy="1752600"/>
          </a:xfrm>
        </p:spPr>
        <p:txBody>
          <a:bodyPr>
            <a:noAutofit/>
          </a:bodyPr>
          <a:lstStyle>
            <a:lvl1pPr marL="0" indent="0" algn="l">
              <a:buNone/>
              <a:defRPr sz="2100" b="1">
                <a:solidFill>
                  <a:schemeClr val="tx1">
                    <a:lumMod val="65000"/>
                    <a:lumOff val="3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 xmlns:p14="http://schemas.microsoft.com/office/powerpoint/2010/main" val="194202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p:cNvGrpSpPr>
            <a:grpSpLocks noChangeAspect="1"/>
          </p:cNvGrpSpPr>
          <p:nvPr userDrawn="1"/>
        </p:nvGrpSpPr>
        <p:grpSpPr>
          <a:xfrm>
            <a:off x="7129491" y="5660136"/>
            <a:ext cx="2017577" cy="921826"/>
            <a:chOff x="6456605" y="5260496"/>
            <a:chExt cx="2690103" cy="1229101"/>
          </a:xfrm>
        </p:grpSpPr>
        <p:sp>
          <p:nvSpPr>
            <p:cNvPr id="25" name="Freeform 24"/>
            <p:cNvSpPr/>
            <p:nvPr userDrawn="1"/>
          </p:nvSpPr>
          <p:spPr>
            <a:xfrm>
              <a:off x="6456605" y="5260496"/>
              <a:ext cx="2690103" cy="1228514"/>
            </a:xfrm>
            <a:custGeom>
              <a:avLst/>
              <a:gdLst>
                <a:gd name="connsiteX0" fmla="*/ 0 w 3576205"/>
                <a:gd name="connsiteY0" fmla="*/ 2346613 h 2372591"/>
                <a:gd name="connsiteX1" fmla="*/ 381000 w 3576205"/>
                <a:gd name="connsiteY1" fmla="*/ 1827068 h 2372591"/>
                <a:gd name="connsiteX2" fmla="*/ 536864 w 3576205"/>
                <a:gd name="connsiteY2" fmla="*/ 1905000 h 2372591"/>
                <a:gd name="connsiteX3" fmla="*/ 891886 w 3576205"/>
                <a:gd name="connsiteY3" fmla="*/ 1532659 h 2372591"/>
                <a:gd name="connsiteX4" fmla="*/ 1056409 w 3576205"/>
                <a:gd name="connsiteY4" fmla="*/ 1515341 h 2372591"/>
                <a:gd name="connsiteX5" fmla="*/ 1290205 w 3576205"/>
                <a:gd name="connsiteY5" fmla="*/ 1324841 h 2372591"/>
                <a:gd name="connsiteX6" fmla="*/ 1420091 w 3576205"/>
                <a:gd name="connsiteY6" fmla="*/ 1307522 h 2372591"/>
                <a:gd name="connsiteX7" fmla="*/ 1584614 w 3576205"/>
                <a:gd name="connsiteY7" fmla="*/ 1411432 h 2372591"/>
                <a:gd name="connsiteX8" fmla="*/ 1766455 w 3576205"/>
                <a:gd name="connsiteY8" fmla="*/ 1411432 h 2372591"/>
                <a:gd name="connsiteX9" fmla="*/ 1896341 w 3576205"/>
                <a:gd name="connsiteY9" fmla="*/ 1238250 h 2372591"/>
                <a:gd name="connsiteX10" fmla="*/ 2017568 w 3576205"/>
                <a:gd name="connsiteY10" fmla="*/ 1255568 h 2372591"/>
                <a:gd name="connsiteX11" fmla="*/ 2311977 w 3576205"/>
                <a:gd name="connsiteY11" fmla="*/ 762000 h 2372591"/>
                <a:gd name="connsiteX12" fmla="*/ 3273136 w 3576205"/>
                <a:gd name="connsiteY12" fmla="*/ 173182 h 2372591"/>
                <a:gd name="connsiteX13" fmla="*/ 3420341 w 3576205"/>
                <a:gd name="connsiteY13" fmla="*/ 0 h 2372591"/>
                <a:gd name="connsiteX14" fmla="*/ 3576205 w 3576205"/>
                <a:gd name="connsiteY14" fmla="*/ 25977 h 2372591"/>
                <a:gd name="connsiteX15" fmla="*/ 3524250 w 3576205"/>
                <a:gd name="connsiteY15" fmla="*/ 606136 h 2372591"/>
                <a:gd name="connsiteX16" fmla="*/ 3420341 w 3576205"/>
                <a:gd name="connsiteY16" fmla="*/ 883227 h 2372591"/>
                <a:gd name="connsiteX17" fmla="*/ 3403023 w 3576205"/>
                <a:gd name="connsiteY17" fmla="*/ 2372591 h 2372591"/>
                <a:gd name="connsiteX18" fmla="*/ 3403023 w 3576205"/>
                <a:gd name="connsiteY18" fmla="*/ 2372591 h 2372591"/>
                <a:gd name="connsiteX0" fmla="*/ 0 w 3576205"/>
                <a:gd name="connsiteY0" fmla="*/ 2346613 h 2372591"/>
                <a:gd name="connsiteX1" fmla="*/ 381000 w 3576205"/>
                <a:gd name="connsiteY1" fmla="*/ 1827068 h 2372591"/>
                <a:gd name="connsiteX2" fmla="*/ 536864 w 3576205"/>
                <a:gd name="connsiteY2" fmla="*/ 1905000 h 2372591"/>
                <a:gd name="connsiteX3" fmla="*/ 891886 w 3576205"/>
                <a:gd name="connsiteY3" fmla="*/ 1532659 h 2372591"/>
                <a:gd name="connsiteX4" fmla="*/ 1056409 w 3576205"/>
                <a:gd name="connsiteY4" fmla="*/ 1515341 h 2372591"/>
                <a:gd name="connsiteX5" fmla="*/ 1290205 w 3576205"/>
                <a:gd name="connsiteY5" fmla="*/ 1324841 h 2372591"/>
                <a:gd name="connsiteX6" fmla="*/ 1420091 w 3576205"/>
                <a:gd name="connsiteY6" fmla="*/ 1307522 h 2372591"/>
                <a:gd name="connsiteX7" fmla="*/ 1584614 w 3576205"/>
                <a:gd name="connsiteY7" fmla="*/ 1411432 h 2372591"/>
                <a:gd name="connsiteX8" fmla="*/ 1766455 w 3576205"/>
                <a:gd name="connsiteY8" fmla="*/ 1411432 h 2372591"/>
                <a:gd name="connsiteX9" fmla="*/ 1896341 w 3576205"/>
                <a:gd name="connsiteY9" fmla="*/ 1238250 h 2372591"/>
                <a:gd name="connsiteX10" fmla="*/ 2017568 w 3576205"/>
                <a:gd name="connsiteY10" fmla="*/ 1255568 h 2372591"/>
                <a:gd name="connsiteX11" fmla="*/ 2311977 w 3576205"/>
                <a:gd name="connsiteY11" fmla="*/ 762000 h 2372591"/>
                <a:gd name="connsiteX12" fmla="*/ 3273136 w 3576205"/>
                <a:gd name="connsiteY12" fmla="*/ 173182 h 2372591"/>
                <a:gd name="connsiteX13" fmla="*/ 3420341 w 3576205"/>
                <a:gd name="connsiteY13" fmla="*/ 0 h 2372591"/>
                <a:gd name="connsiteX14" fmla="*/ 3576205 w 3576205"/>
                <a:gd name="connsiteY14" fmla="*/ 25977 h 2372591"/>
                <a:gd name="connsiteX15" fmla="*/ 3420341 w 3576205"/>
                <a:gd name="connsiteY15" fmla="*/ 883227 h 2372591"/>
                <a:gd name="connsiteX16" fmla="*/ 3403023 w 3576205"/>
                <a:gd name="connsiteY16" fmla="*/ 2372591 h 2372591"/>
                <a:gd name="connsiteX17" fmla="*/ 3403023 w 3576205"/>
                <a:gd name="connsiteY17" fmla="*/ 2372591 h 2372591"/>
                <a:gd name="connsiteX0" fmla="*/ 0 w 3420341"/>
                <a:gd name="connsiteY0" fmla="*/ 2346613 h 2372591"/>
                <a:gd name="connsiteX1" fmla="*/ 381000 w 3420341"/>
                <a:gd name="connsiteY1" fmla="*/ 1827068 h 2372591"/>
                <a:gd name="connsiteX2" fmla="*/ 536864 w 3420341"/>
                <a:gd name="connsiteY2" fmla="*/ 1905000 h 2372591"/>
                <a:gd name="connsiteX3" fmla="*/ 891886 w 3420341"/>
                <a:gd name="connsiteY3" fmla="*/ 1532659 h 2372591"/>
                <a:gd name="connsiteX4" fmla="*/ 1056409 w 3420341"/>
                <a:gd name="connsiteY4" fmla="*/ 1515341 h 2372591"/>
                <a:gd name="connsiteX5" fmla="*/ 1290205 w 3420341"/>
                <a:gd name="connsiteY5" fmla="*/ 1324841 h 2372591"/>
                <a:gd name="connsiteX6" fmla="*/ 1420091 w 3420341"/>
                <a:gd name="connsiteY6" fmla="*/ 1307522 h 2372591"/>
                <a:gd name="connsiteX7" fmla="*/ 1584614 w 3420341"/>
                <a:gd name="connsiteY7" fmla="*/ 1411432 h 2372591"/>
                <a:gd name="connsiteX8" fmla="*/ 1766455 w 3420341"/>
                <a:gd name="connsiteY8" fmla="*/ 1411432 h 2372591"/>
                <a:gd name="connsiteX9" fmla="*/ 1896341 w 3420341"/>
                <a:gd name="connsiteY9" fmla="*/ 1238250 h 2372591"/>
                <a:gd name="connsiteX10" fmla="*/ 2017568 w 3420341"/>
                <a:gd name="connsiteY10" fmla="*/ 1255568 h 2372591"/>
                <a:gd name="connsiteX11" fmla="*/ 2311977 w 3420341"/>
                <a:gd name="connsiteY11" fmla="*/ 762000 h 2372591"/>
                <a:gd name="connsiteX12" fmla="*/ 3273136 w 3420341"/>
                <a:gd name="connsiteY12" fmla="*/ 173182 h 2372591"/>
                <a:gd name="connsiteX13" fmla="*/ 3420341 w 3420341"/>
                <a:gd name="connsiteY13" fmla="*/ 0 h 2372591"/>
                <a:gd name="connsiteX14" fmla="*/ 3420341 w 3420341"/>
                <a:gd name="connsiteY14" fmla="*/ 883227 h 2372591"/>
                <a:gd name="connsiteX15" fmla="*/ 3403023 w 3420341"/>
                <a:gd name="connsiteY15" fmla="*/ 2372591 h 2372591"/>
                <a:gd name="connsiteX16" fmla="*/ 3403023 w 3420341"/>
                <a:gd name="connsiteY16" fmla="*/ 2372591 h 2372591"/>
                <a:gd name="connsiteX0" fmla="*/ 0 w 3420341"/>
                <a:gd name="connsiteY0" fmla="*/ 2173431 h 2199409"/>
                <a:gd name="connsiteX1" fmla="*/ 381000 w 3420341"/>
                <a:gd name="connsiteY1" fmla="*/ 1653886 h 2199409"/>
                <a:gd name="connsiteX2" fmla="*/ 536864 w 3420341"/>
                <a:gd name="connsiteY2" fmla="*/ 1731818 h 2199409"/>
                <a:gd name="connsiteX3" fmla="*/ 891886 w 3420341"/>
                <a:gd name="connsiteY3" fmla="*/ 1359477 h 2199409"/>
                <a:gd name="connsiteX4" fmla="*/ 1056409 w 3420341"/>
                <a:gd name="connsiteY4" fmla="*/ 1342159 h 2199409"/>
                <a:gd name="connsiteX5" fmla="*/ 1290205 w 3420341"/>
                <a:gd name="connsiteY5" fmla="*/ 1151659 h 2199409"/>
                <a:gd name="connsiteX6" fmla="*/ 1420091 w 3420341"/>
                <a:gd name="connsiteY6" fmla="*/ 1134340 h 2199409"/>
                <a:gd name="connsiteX7" fmla="*/ 1584614 w 3420341"/>
                <a:gd name="connsiteY7" fmla="*/ 1238250 h 2199409"/>
                <a:gd name="connsiteX8" fmla="*/ 1766455 w 3420341"/>
                <a:gd name="connsiteY8" fmla="*/ 1238250 h 2199409"/>
                <a:gd name="connsiteX9" fmla="*/ 1896341 w 3420341"/>
                <a:gd name="connsiteY9" fmla="*/ 1065068 h 2199409"/>
                <a:gd name="connsiteX10" fmla="*/ 2017568 w 3420341"/>
                <a:gd name="connsiteY10" fmla="*/ 1082386 h 2199409"/>
                <a:gd name="connsiteX11" fmla="*/ 2311977 w 3420341"/>
                <a:gd name="connsiteY11" fmla="*/ 588818 h 2199409"/>
                <a:gd name="connsiteX12" fmla="*/ 3273136 w 3420341"/>
                <a:gd name="connsiteY12" fmla="*/ 0 h 2199409"/>
                <a:gd name="connsiteX13" fmla="*/ 3420341 w 3420341"/>
                <a:gd name="connsiteY13" fmla="*/ 710045 h 2199409"/>
                <a:gd name="connsiteX14" fmla="*/ 3403023 w 3420341"/>
                <a:gd name="connsiteY14" fmla="*/ 2199409 h 2199409"/>
                <a:gd name="connsiteX15" fmla="*/ 3403023 w 3420341"/>
                <a:gd name="connsiteY15" fmla="*/ 2199409 h 2199409"/>
                <a:gd name="connsiteX0" fmla="*/ 0 w 3403022"/>
                <a:gd name="connsiteY0" fmla="*/ 2173431 h 2199409"/>
                <a:gd name="connsiteX1" fmla="*/ 381000 w 3403022"/>
                <a:gd name="connsiteY1" fmla="*/ 1653886 h 2199409"/>
                <a:gd name="connsiteX2" fmla="*/ 536864 w 3403022"/>
                <a:gd name="connsiteY2" fmla="*/ 1731818 h 2199409"/>
                <a:gd name="connsiteX3" fmla="*/ 891886 w 3403022"/>
                <a:gd name="connsiteY3" fmla="*/ 1359477 h 2199409"/>
                <a:gd name="connsiteX4" fmla="*/ 1056409 w 3403022"/>
                <a:gd name="connsiteY4" fmla="*/ 1342159 h 2199409"/>
                <a:gd name="connsiteX5" fmla="*/ 1290205 w 3403022"/>
                <a:gd name="connsiteY5" fmla="*/ 1151659 h 2199409"/>
                <a:gd name="connsiteX6" fmla="*/ 1420091 w 3403022"/>
                <a:gd name="connsiteY6" fmla="*/ 1134340 h 2199409"/>
                <a:gd name="connsiteX7" fmla="*/ 1584614 w 3403022"/>
                <a:gd name="connsiteY7" fmla="*/ 1238250 h 2199409"/>
                <a:gd name="connsiteX8" fmla="*/ 1766455 w 3403022"/>
                <a:gd name="connsiteY8" fmla="*/ 1238250 h 2199409"/>
                <a:gd name="connsiteX9" fmla="*/ 1896341 w 3403022"/>
                <a:gd name="connsiteY9" fmla="*/ 1065068 h 2199409"/>
                <a:gd name="connsiteX10" fmla="*/ 2017568 w 3403022"/>
                <a:gd name="connsiteY10" fmla="*/ 1082386 h 2199409"/>
                <a:gd name="connsiteX11" fmla="*/ 2311977 w 3403022"/>
                <a:gd name="connsiteY11" fmla="*/ 588818 h 2199409"/>
                <a:gd name="connsiteX12" fmla="*/ 3273136 w 3403022"/>
                <a:gd name="connsiteY12" fmla="*/ 0 h 2199409"/>
                <a:gd name="connsiteX13" fmla="*/ 3403023 w 3403022"/>
                <a:gd name="connsiteY13" fmla="*/ 2199409 h 2199409"/>
                <a:gd name="connsiteX14" fmla="*/ 3403023 w 3403022"/>
                <a:gd name="connsiteY14" fmla="*/ 2199409 h 2199409"/>
                <a:gd name="connsiteX0" fmla="*/ 0 w 3403023"/>
                <a:gd name="connsiteY0" fmla="*/ 2173431 h 2199409"/>
                <a:gd name="connsiteX1" fmla="*/ 381000 w 3403023"/>
                <a:gd name="connsiteY1" fmla="*/ 1653886 h 2199409"/>
                <a:gd name="connsiteX2" fmla="*/ 536864 w 3403023"/>
                <a:gd name="connsiteY2" fmla="*/ 1731818 h 2199409"/>
                <a:gd name="connsiteX3" fmla="*/ 891886 w 3403023"/>
                <a:gd name="connsiteY3" fmla="*/ 1359477 h 2199409"/>
                <a:gd name="connsiteX4" fmla="*/ 1056409 w 3403023"/>
                <a:gd name="connsiteY4" fmla="*/ 1342159 h 2199409"/>
                <a:gd name="connsiteX5" fmla="*/ 1290205 w 3403023"/>
                <a:gd name="connsiteY5" fmla="*/ 1151659 h 2199409"/>
                <a:gd name="connsiteX6" fmla="*/ 1420091 w 3403023"/>
                <a:gd name="connsiteY6" fmla="*/ 1134340 h 2199409"/>
                <a:gd name="connsiteX7" fmla="*/ 1584614 w 3403023"/>
                <a:gd name="connsiteY7" fmla="*/ 1238250 h 2199409"/>
                <a:gd name="connsiteX8" fmla="*/ 1766455 w 3403023"/>
                <a:gd name="connsiteY8" fmla="*/ 1238250 h 2199409"/>
                <a:gd name="connsiteX9" fmla="*/ 1896341 w 3403023"/>
                <a:gd name="connsiteY9" fmla="*/ 1065068 h 2199409"/>
                <a:gd name="connsiteX10" fmla="*/ 2017568 w 3403023"/>
                <a:gd name="connsiteY10" fmla="*/ 1082386 h 2199409"/>
                <a:gd name="connsiteX11" fmla="*/ 2311977 w 3403023"/>
                <a:gd name="connsiteY11" fmla="*/ 588818 h 2199409"/>
                <a:gd name="connsiteX12" fmla="*/ 3273136 w 3403023"/>
                <a:gd name="connsiteY12" fmla="*/ 0 h 2199409"/>
                <a:gd name="connsiteX13" fmla="*/ 3403023 w 3403023"/>
                <a:gd name="connsiteY13" fmla="*/ 2199409 h 2199409"/>
                <a:gd name="connsiteX14" fmla="*/ 3248587 w 3403023"/>
                <a:gd name="connsiteY14" fmla="*/ 2163073 h 2199409"/>
                <a:gd name="connsiteX0" fmla="*/ 0 w 3273136"/>
                <a:gd name="connsiteY0" fmla="*/ 2173431 h 2173431"/>
                <a:gd name="connsiteX1" fmla="*/ 381000 w 3273136"/>
                <a:gd name="connsiteY1" fmla="*/ 1653886 h 2173431"/>
                <a:gd name="connsiteX2" fmla="*/ 536864 w 3273136"/>
                <a:gd name="connsiteY2" fmla="*/ 1731818 h 2173431"/>
                <a:gd name="connsiteX3" fmla="*/ 891886 w 3273136"/>
                <a:gd name="connsiteY3" fmla="*/ 1359477 h 2173431"/>
                <a:gd name="connsiteX4" fmla="*/ 1056409 w 3273136"/>
                <a:gd name="connsiteY4" fmla="*/ 1342159 h 2173431"/>
                <a:gd name="connsiteX5" fmla="*/ 1290205 w 3273136"/>
                <a:gd name="connsiteY5" fmla="*/ 1151659 h 2173431"/>
                <a:gd name="connsiteX6" fmla="*/ 1420091 w 3273136"/>
                <a:gd name="connsiteY6" fmla="*/ 1134340 h 2173431"/>
                <a:gd name="connsiteX7" fmla="*/ 1584614 w 3273136"/>
                <a:gd name="connsiteY7" fmla="*/ 1238250 h 2173431"/>
                <a:gd name="connsiteX8" fmla="*/ 1766455 w 3273136"/>
                <a:gd name="connsiteY8" fmla="*/ 1238250 h 2173431"/>
                <a:gd name="connsiteX9" fmla="*/ 1896341 w 3273136"/>
                <a:gd name="connsiteY9" fmla="*/ 1065068 h 2173431"/>
                <a:gd name="connsiteX10" fmla="*/ 2017568 w 3273136"/>
                <a:gd name="connsiteY10" fmla="*/ 1082386 h 2173431"/>
                <a:gd name="connsiteX11" fmla="*/ 2311977 w 3273136"/>
                <a:gd name="connsiteY11" fmla="*/ 588818 h 2173431"/>
                <a:gd name="connsiteX12" fmla="*/ 3273136 w 3273136"/>
                <a:gd name="connsiteY12" fmla="*/ 0 h 2173431"/>
                <a:gd name="connsiteX13" fmla="*/ 3248587 w 3273136"/>
                <a:gd name="connsiteY13" fmla="*/ 2163073 h 2173431"/>
                <a:gd name="connsiteX0" fmla="*/ 0 w 3248587"/>
                <a:gd name="connsiteY0" fmla="*/ 2161319 h 2161319"/>
                <a:gd name="connsiteX1" fmla="*/ 381000 w 3248587"/>
                <a:gd name="connsiteY1" fmla="*/ 1641774 h 2161319"/>
                <a:gd name="connsiteX2" fmla="*/ 536864 w 3248587"/>
                <a:gd name="connsiteY2" fmla="*/ 1719706 h 2161319"/>
                <a:gd name="connsiteX3" fmla="*/ 891886 w 3248587"/>
                <a:gd name="connsiteY3" fmla="*/ 1347365 h 2161319"/>
                <a:gd name="connsiteX4" fmla="*/ 1056409 w 3248587"/>
                <a:gd name="connsiteY4" fmla="*/ 1330047 h 2161319"/>
                <a:gd name="connsiteX5" fmla="*/ 1290205 w 3248587"/>
                <a:gd name="connsiteY5" fmla="*/ 1139547 h 2161319"/>
                <a:gd name="connsiteX6" fmla="*/ 1420091 w 3248587"/>
                <a:gd name="connsiteY6" fmla="*/ 1122228 h 2161319"/>
                <a:gd name="connsiteX7" fmla="*/ 1584614 w 3248587"/>
                <a:gd name="connsiteY7" fmla="*/ 1226138 h 2161319"/>
                <a:gd name="connsiteX8" fmla="*/ 1766455 w 3248587"/>
                <a:gd name="connsiteY8" fmla="*/ 1226138 h 2161319"/>
                <a:gd name="connsiteX9" fmla="*/ 1896341 w 3248587"/>
                <a:gd name="connsiteY9" fmla="*/ 1052956 h 2161319"/>
                <a:gd name="connsiteX10" fmla="*/ 2017568 w 3248587"/>
                <a:gd name="connsiteY10" fmla="*/ 1070274 h 2161319"/>
                <a:gd name="connsiteX11" fmla="*/ 2311977 w 3248587"/>
                <a:gd name="connsiteY11" fmla="*/ 576706 h 2161319"/>
                <a:gd name="connsiteX12" fmla="*/ 3238816 w 3248587"/>
                <a:gd name="connsiteY12" fmla="*/ 0 h 2161319"/>
                <a:gd name="connsiteX13" fmla="*/ 3248587 w 3248587"/>
                <a:gd name="connsiteY13" fmla="*/ 2150961 h 2161319"/>
                <a:gd name="connsiteX0" fmla="*/ 0 w 3248587"/>
                <a:gd name="connsiteY0" fmla="*/ 2161319 h 2161319"/>
                <a:gd name="connsiteX1" fmla="*/ 381000 w 3248587"/>
                <a:gd name="connsiteY1" fmla="*/ 1641774 h 2161319"/>
                <a:gd name="connsiteX2" fmla="*/ 536864 w 3248587"/>
                <a:gd name="connsiteY2" fmla="*/ 1719706 h 2161319"/>
                <a:gd name="connsiteX3" fmla="*/ 891886 w 3248587"/>
                <a:gd name="connsiteY3" fmla="*/ 1347365 h 2161319"/>
                <a:gd name="connsiteX4" fmla="*/ 1056409 w 3248587"/>
                <a:gd name="connsiteY4" fmla="*/ 1330047 h 2161319"/>
                <a:gd name="connsiteX5" fmla="*/ 1290205 w 3248587"/>
                <a:gd name="connsiteY5" fmla="*/ 1139547 h 2161319"/>
                <a:gd name="connsiteX6" fmla="*/ 1420091 w 3248587"/>
                <a:gd name="connsiteY6" fmla="*/ 1122228 h 2161319"/>
                <a:gd name="connsiteX7" fmla="*/ 1584614 w 3248587"/>
                <a:gd name="connsiteY7" fmla="*/ 1226138 h 2161319"/>
                <a:gd name="connsiteX8" fmla="*/ 1766455 w 3248587"/>
                <a:gd name="connsiteY8" fmla="*/ 1226138 h 2161319"/>
                <a:gd name="connsiteX9" fmla="*/ 1896341 w 3248587"/>
                <a:gd name="connsiteY9" fmla="*/ 1052956 h 2161319"/>
                <a:gd name="connsiteX10" fmla="*/ 2017568 w 3248587"/>
                <a:gd name="connsiteY10" fmla="*/ 1070274 h 2161319"/>
                <a:gd name="connsiteX11" fmla="*/ 2176063 w 3248587"/>
                <a:gd name="connsiteY11" fmla="*/ 806010 h 2161319"/>
                <a:gd name="connsiteX12" fmla="*/ 2311977 w 3248587"/>
                <a:gd name="connsiteY12" fmla="*/ 576706 h 2161319"/>
                <a:gd name="connsiteX13" fmla="*/ 3238816 w 3248587"/>
                <a:gd name="connsiteY13" fmla="*/ 0 h 2161319"/>
                <a:gd name="connsiteX14" fmla="*/ 3248587 w 3248587"/>
                <a:gd name="connsiteY14" fmla="*/ 2150961 h 2161319"/>
                <a:gd name="connsiteX0" fmla="*/ 0 w 3248587"/>
                <a:gd name="connsiteY0" fmla="*/ 2161319 h 2161319"/>
                <a:gd name="connsiteX1" fmla="*/ 381000 w 3248587"/>
                <a:gd name="connsiteY1" fmla="*/ 1641774 h 2161319"/>
                <a:gd name="connsiteX2" fmla="*/ 536864 w 3248587"/>
                <a:gd name="connsiteY2" fmla="*/ 1719706 h 2161319"/>
                <a:gd name="connsiteX3" fmla="*/ 891886 w 3248587"/>
                <a:gd name="connsiteY3" fmla="*/ 1347365 h 2161319"/>
                <a:gd name="connsiteX4" fmla="*/ 1056409 w 3248587"/>
                <a:gd name="connsiteY4" fmla="*/ 1330047 h 2161319"/>
                <a:gd name="connsiteX5" fmla="*/ 1290205 w 3248587"/>
                <a:gd name="connsiteY5" fmla="*/ 1139547 h 2161319"/>
                <a:gd name="connsiteX6" fmla="*/ 1420091 w 3248587"/>
                <a:gd name="connsiteY6" fmla="*/ 1122228 h 2161319"/>
                <a:gd name="connsiteX7" fmla="*/ 1584614 w 3248587"/>
                <a:gd name="connsiteY7" fmla="*/ 1226138 h 2161319"/>
                <a:gd name="connsiteX8" fmla="*/ 1766455 w 3248587"/>
                <a:gd name="connsiteY8" fmla="*/ 1226138 h 2161319"/>
                <a:gd name="connsiteX9" fmla="*/ 1896341 w 3248587"/>
                <a:gd name="connsiteY9" fmla="*/ 1052956 h 2161319"/>
                <a:gd name="connsiteX10" fmla="*/ 2017568 w 3248587"/>
                <a:gd name="connsiteY10" fmla="*/ 1070274 h 2161319"/>
                <a:gd name="connsiteX11" fmla="*/ 2176063 w 3248587"/>
                <a:gd name="connsiteY11" fmla="*/ 806010 h 2161319"/>
                <a:gd name="connsiteX12" fmla="*/ 2311977 w 3248587"/>
                <a:gd name="connsiteY12" fmla="*/ 576706 h 2161319"/>
                <a:gd name="connsiteX13" fmla="*/ 2760212 w 3248587"/>
                <a:gd name="connsiteY13" fmla="*/ 290617 h 2161319"/>
                <a:gd name="connsiteX14" fmla="*/ 3238816 w 3248587"/>
                <a:gd name="connsiteY14" fmla="*/ 0 h 2161319"/>
                <a:gd name="connsiteX15" fmla="*/ 3248587 w 3248587"/>
                <a:gd name="connsiteY15" fmla="*/ 2150961 h 2161319"/>
                <a:gd name="connsiteX0" fmla="*/ 0 w 3248587"/>
                <a:gd name="connsiteY0" fmla="*/ 2161319 h 2161319"/>
                <a:gd name="connsiteX1" fmla="*/ 381000 w 3248587"/>
                <a:gd name="connsiteY1" fmla="*/ 1641774 h 2161319"/>
                <a:gd name="connsiteX2" fmla="*/ 536864 w 3248587"/>
                <a:gd name="connsiteY2" fmla="*/ 1719706 h 2161319"/>
                <a:gd name="connsiteX3" fmla="*/ 891886 w 3248587"/>
                <a:gd name="connsiteY3" fmla="*/ 1347365 h 2161319"/>
                <a:gd name="connsiteX4" fmla="*/ 1056409 w 3248587"/>
                <a:gd name="connsiteY4" fmla="*/ 1330047 h 2161319"/>
                <a:gd name="connsiteX5" fmla="*/ 1290205 w 3248587"/>
                <a:gd name="connsiteY5" fmla="*/ 1139547 h 2161319"/>
                <a:gd name="connsiteX6" fmla="*/ 1420091 w 3248587"/>
                <a:gd name="connsiteY6" fmla="*/ 1122228 h 2161319"/>
                <a:gd name="connsiteX7" fmla="*/ 1584614 w 3248587"/>
                <a:gd name="connsiteY7" fmla="*/ 1226138 h 2161319"/>
                <a:gd name="connsiteX8" fmla="*/ 1766455 w 3248587"/>
                <a:gd name="connsiteY8" fmla="*/ 1226138 h 2161319"/>
                <a:gd name="connsiteX9" fmla="*/ 1896341 w 3248587"/>
                <a:gd name="connsiteY9" fmla="*/ 1052956 h 2161319"/>
                <a:gd name="connsiteX10" fmla="*/ 2017568 w 3248587"/>
                <a:gd name="connsiteY10" fmla="*/ 1070274 h 2161319"/>
                <a:gd name="connsiteX11" fmla="*/ 2176063 w 3248587"/>
                <a:gd name="connsiteY11" fmla="*/ 806010 h 2161319"/>
                <a:gd name="connsiteX12" fmla="*/ 2311977 w 3248587"/>
                <a:gd name="connsiteY12" fmla="*/ 576706 h 2161319"/>
                <a:gd name="connsiteX13" fmla="*/ 2771666 w 3248587"/>
                <a:gd name="connsiteY13" fmla="*/ 569535 h 2161319"/>
                <a:gd name="connsiteX14" fmla="*/ 3238816 w 3248587"/>
                <a:gd name="connsiteY14" fmla="*/ 0 h 2161319"/>
                <a:gd name="connsiteX15" fmla="*/ 3248587 w 3248587"/>
                <a:gd name="connsiteY15" fmla="*/ 2150961 h 2161319"/>
                <a:gd name="connsiteX0" fmla="*/ 0 w 3248587"/>
                <a:gd name="connsiteY0" fmla="*/ 1591784 h 1591784"/>
                <a:gd name="connsiteX1" fmla="*/ 381000 w 3248587"/>
                <a:gd name="connsiteY1" fmla="*/ 1072239 h 1591784"/>
                <a:gd name="connsiteX2" fmla="*/ 536864 w 3248587"/>
                <a:gd name="connsiteY2" fmla="*/ 1150171 h 1591784"/>
                <a:gd name="connsiteX3" fmla="*/ 891886 w 3248587"/>
                <a:gd name="connsiteY3" fmla="*/ 777830 h 1591784"/>
                <a:gd name="connsiteX4" fmla="*/ 1056409 w 3248587"/>
                <a:gd name="connsiteY4" fmla="*/ 760512 h 1591784"/>
                <a:gd name="connsiteX5" fmla="*/ 1290205 w 3248587"/>
                <a:gd name="connsiteY5" fmla="*/ 570012 h 1591784"/>
                <a:gd name="connsiteX6" fmla="*/ 1420091 w 3248587"/>
                <a:gd name="connsiteY6" fmla="*/ 552693 h 1591784"/>
                <a:gd name="connsiteX7" fmla="*/ 1584614 w 3248587"/>
                <a:gd name="connsiteY7" fmla="*/ 656603 h 1591784"/>
                <a:gd name="connsiteX8" fmla="*/ 1766455 w 3248587"/>
                <a:gd name="connsiteY8" fmla="*/ 656603 h 1591784"/>
                <a:gd name="connsiteX9" fmla="*/ 1896341 w 3248587"/>
                <a:gd name="connsiteY9" fmla="*/ 483421 h 1591784"/>
                <a:gd name="connsiteX10" fmla="*/ 2017568 w 3248587"/>
                <a:gd name="connsiteY10" fmla="*/ 500739 h 1591784"/>
                <a:gd name="connsiteX11" fmla="*/ 2176063 w 3248587"/>
                <a:gd name="connsiteY11" fmla="*/ 236475 h 1591784"/>
                <a:gd name="connsiteX12" fmla="*/ 2311977 w 3248587"/>
                <a:gd name="connsiteY12" fmla="*/ 7171 h 1591784"/>
                <a:gd name="connsiteX13" fmla="*/ 2771666 w 3248587"/>
                <a:gd name="connsiteY13" fmla="*/ 0 h 1591784"/>
                <a:gd name="connsiteX14" fmla="*/ 3244543 w 3248587"/>
                <a:gd name="connsiteY14" fmla="*/ 428 h 1591784"/>
                <a:gd name="connsiteX15" fmla="*/ 3248587 w 3248587"/>
                <a:gd name="connsiteY15" fmla="*/ 1581426 h 1591784"/>
                <a:gd name="connsiteX0" fmla="*/ 0 w 3248587"/>
                <a:gd name="connsiteY0" fmla="*/ 1591784 h 1591784"/>
                <a:gd name="connsiteX1" fmla="*/ 381000 w 3248587"/>
                <a:gd name="connsiteY1" fmla="*/ 1072239 h 1591784"/>
                <a:gd name="connsiteX2" fmla="*/ 536864 w 3248587"/>
                <a:gd name="connsiteY2" fmla="*/ 1150171 h 1591784"/>
                <a:gd name="connsiteX3" fmla="*/ 891886 w 3248587"/>
                <a:gd name="connsiteY3" fmla="*/ 777830 h 1591784"/>
                <a:gd name="connsiteX4" fmla="*/ 1056409 w 3248587"/>
                <a:gd name="connsiteY4" fmla="*/ 760512 h 1591784"/>
                <a:gd name="connsiteX5" fmla="*/ 1290205 w 3248587"/>
                <a:gd name="connsiteY5" fmla="*/ 570012 h 1591784"/>
                <a:gd name="connsiteX6" fmla="*/ 1420091 w 3248587"/>
                <a:gd name="connsiteY6" fmla="*/ 552693 h 1591784"/>
                <a:gd name="connsiteX7" fmla="*/ 1584614 w 3248587"/>
                <a:gd name="connsiteY7" fmla="*/ 656603 h 1591784"/>
                <a:gd name="connsiteX8" fmla="*/ 1766455 w 3248587"/>
                <a:gd name="connsiteY8" fmla="*/ 656603 h 1591784"/>
                <a:gd name="connsiteX9" fmla="*/ 1896341 w 3248587"/>
                <a:gd name="connsiteY9" fmla="*/ 483421 h 1591784"/>
                <a:gd name="connsiteX10" fmla="*/ 2017568 w 3248587"/>
                <a:gd name="connsiteY10" fmla="*/ 500739 h 1591784"/>
                <a:gd name="connsiteX11" fmla="*/ 2176063 w 3248587"/>
                <a:gd name="connsiteY11" fmla="*/ 236475 h 1591784"/>
                <a:gd name="connsiteX12" fmla="*/ 2311977 w 3248587"/>
                <a:gd name="connsiteY12" fmla="*/ 7171 h 1591784"/>
                <a:gd name="connsiteX13" fmla="*/ 2771666 w 3248587"/>
                <a:gd name="connsiteY13" fmla="*/ 0 h 1591784"/>
                <a:gd name="connsiteX14" fmla="*/ 3238815 w 3248587"/>
                <a:gd name="connsiteY14" fmla="*/ 428 h 1591784"/>
                <a:gd name="connsiteX15" fmla="*/ 3248587 w 3248587"/>
                <a:gd name="connsiteY15" fmla="*/ 1581426 h 1591784"/>
                <a:gd name="connsiteX0" fmla="*/ 0 w 3248587"/>
                <a:gd name="connsiteY0" fmla="*/ 1591784 h 1591784"/>
                <a:gd name="connsiteX1" fmla="*/ 381000 w 3248587"/>
                <a:gd name="connsiteY1" fmla="*/ 1072239 h 1591784"/>
                <a:gd name="connsiteX2" fmla="*/ 536864 w 3248587"/>
                <a:gd name="connsiteY2" fmla="*/ 1150171 h 1591784"/>
                <a:gd name="connsiteX3" fmla="*/ 891886 w 3248587"/>
                <a:gd name="connsiteY3" fmla="*/ 777830 h 1591784"/>
                <a:gd name="connsiteX4" fmla="*/ 1056409 w 3248587"/>
                <a:gd name="connsiteY4" fmla="*/ 760512 h 1591784"/>
                <a:gd name="connsiteX5" fmla="*/ 1290205 w 3248587"/>
                <a:gd name="connsiteY5" fmla="*/ 570012 h 1591784"/>
                <a:gd name="connsiteX6" fmla="*/ 1420091 w 3248587"/>
                <a:gd name="connsiteY6" fmla="*/ 552693 h 1591784"/>
                <a:gd name="connsiteX7" fmla="*/ 1584614 w 3248587"/>
                <a:gd name="connsiteY7" fmla="*/ 656603 h 1591784"/>
                <a:gd name="connsiteX8" fmla="*/ 1766455 w 3248587"/>
                <a:gd name="connsiteY8" fmla="*/ 656603 h 1591784"/>
                <a:gd name="connsiteX9" fmla="*/ 1896341 w 3248587"/>
                <a:gd name="connsiteY9" fmla="*/ 483421 h 1591784"/>
                <a:gd name="connsiteX10" fmla="*/ 2017568 w 3248587"/>
                <a:gd name="connsiteY10" fmla="*/ 500739 h 1591784"/>
                <a:gd name="connsiteX11" fmla="*/ 2176063 w 3248587"/>
                <a:gd name="connsiteY11" fmla="*/ 236475 h 1591784"/>
                <a:gd name="connsiteX12" fmla="*/ 2311977 w 3248587"/>
                <a:gd name="connsiteY12" fmla="*/ 7171 h 1591784"/>
                <a:gd name="connsiteX13" fmla="*/ 2771666 w 3248587"/>
                <a:gd name="connsiteY13" fmla="*/ 0 h 1591784"/>
                <a:gd name="connsiteX14" fmla="*/ 3231615 w 3248587"/>
                <a:gd name="connsiteY14" fmla="*/ 112638 h 1591784"/>
                <a:gd name="connsiteX15" fmla="*/ 3248587 w 3248587"/>
                <a:gd name="connsiteY15" fmla="*/ 1581426 h 1591784"/>
                <a:gd name="connsiteX0" fmla="*/ 0 w 3248587"/>
                <a:gd name="connsiteY0" fmla="*/ 1588278 h 1588278"/>
                <a:gd name="connsiteX1" fmla="*/ 381000 w 3248587"/>
                <a:gd name="connsiteY1" fmla="*/ 1068733 h 1588278"/>
                <a:gd name="connsiteX2" fmla="*/ 536864 w 3248587"/>
                <a:gd name="connsiteY2" fmla="*/ 1146665 h 1588278"/>
                <a:gd name="connsiteX3" fmla="*/ 891886 w 3248587"/>
                <a:gd name="connsiteY3" fmla="*/ 774324 h 1588278"/>
                <a:gd name="connsiteX4" fmla="*/ 1056409 w 3248587"/>
                <a:gd name="connsiteY4" fmla="*/ 757006 h 1588278"/>
                <a:gd name="connsiteX5" fmla="*/ 1290205 w 3248587"/>
                <a:gd name="connsiteY5" fmla="*/ 566506 h 1588278"/>
                <a:gd name="connsiteX6" fmla="*/ 1420091 w 3248587"/>
                <a:gd name="connsiteY6" fmla="*/ 549187 h 1588278"/>
                <a:gd name="connsiteX7" fmla="*/ 1584614 w 3248587"/>
                <a:gd name="connsiteY7" fmla="*/ 653097 h 1588278"/>
                <a:gd name="connsiteX8" fmla="*/ 1766455 w 3248587"/>
                <a:gd name="connsiteY8" fmla="*/ 653097 h 1588278"/>
                <a:gd name="connsiteX9" fmla="*/ 1896341 w 3248587"/>
                <a:gd name="connsiteY9" fmla="*/ 479915 h 1588278"/>
                <a:gd name="connsiteX10" fmla="*/ 2017568 w 3248587"/>
                <a:gd name="connsiteY10" fmla="*/ 497233 h 1588278"/>
                <a:gd name="connsiteX11" fmla="*/ 2176063 w 3248587"/>
                <a:gd name="connsiteY11" fmla="*/ 232969 h 1588278"/>
                <a:gd name="connsiteX12" fmla="*/ 2311977 w 3248587"/>
                <a:gd name="connsiteY12" fmla="*/ 3665 h 1588278"/>
                <a:gd name="connsiteX13" fmla="*/ 2688866 w 3248587"/>
                <a:gd name="connsiteY13" fmla="*/ 0 h 1588278"/>
                <a:gd name="connsiteX14" fmla="*/ 3231615 w 3248587"/>
                <a:gd name="connsiteY14" fmla="*/ 109132 h 1588278"/>
                <a:gd name="connsiteX15" fmla="*/ 3248587 w 3248587"/>
                <a:gd name="connsiteY15" fmla="*/ 1577920 h 1588278"/>
                <a:gd name="connsiteX0" fmla="*/ 0 w 3248587"/>
                <a:gd name="connsiteY0" fmla="*/ 1584613 h 1584613"/>
                <a:gd name="connsiteX1" fmla="*/ 381000 w 3248587"/>
                <a:gd name="connsiteY1" fmla="*/ 1065068 h 1584613"/>
                <a:gd name="connsiteX2" fmla="*/ 536864 w 3248587"/>
                <a:gd name="connsiteY2" fmla="*/ 1143000 h 1584613"/>
                <a:gd name="connsiteX3" fmla="*/ 891886 w 3248587"/>
                <a:gd name="connsiteY3" fmla="*/ 770659 h 1584613"/>
                <a:gd name="connsiteX4" fmla="*/ 1056409 w 3248587"/>
                <a:gd name="connsiteY4" fmla="*/ 753341 h 1584613"/>
                <a:gd name="connsiteX5" fmla="*/ 1290205 w 3248587"/>
                <a:gd name="connsiteY5" fmla="*/ 562841 h 1584613"/>
                <a:gd name="connsiteX6" fmla="*/ 1420091 w 3248587"/>
                <a:gd name="connsiteY6" fmla="*/ 545522 h 1584613"/>
                <a:gd name="connsiteX7" fmla="*/ 1584614 w 3248587"/>
                <a:gd name="connsiteY7" fmla="*/ 649432 h 1584613"/>
                <a:gd name="connsiteX8" fmla="*/ 1766455 w 3248587"/>
                <a:gd name="connsiteY8" fmla="*/ 649432 h 1584613"/>
                <a:gd name="connsiteX9" fmla="*/ 1896341 w 3248587"/>
                <a:gd name="connsiteY9" fmla="*/ 476250 h 1584613"/>
                <a:gd name="connsiteX10" fmla="*/ 2017568 w 3248587"/>
                <a:gd name="connsiteY10" fmla="*/ 493568 h 1584613"/>
                <a:gd name="connsiteX11" fmla="*/ 2176063 w 3248587"/>
                <a:gd name="connsiteY11" fmla="*/ 229304 h 1584613"/>
                <a:gd name="connsiteX12" fmla="*/ 2311977 w 3248587"/>
                <a:gd name="connsiteY12" fmla="*/ 0 h 1584613"/>
                <a:gd name="connsiteX13" fmla="*/ 3231615 w 3248587"/>
                <a:gd name="connsiteY13" fmla="*/ 105467 h 1584613"/>
                <a:gd name="connsiteX14" fmla="*/ 3248587 w 3248587"/>
                <a:gd name="connsiteY14" fmla="*/ 1574255 h 1584613"/>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1896341 w 3248587"/>
                <a:gd name="connsiteY9" fmla="*/ 434171 h 1542534"/>
                <a:gd name="connsiteX10" fmla="*/ 2017568 w 3248587"/>
                <a:gd name="connsiteY10" fmla="*/ 451489 h 1542534"/>
                <a:gd name="connsiteX11" fmla="*/ 2176063 w 3248587"/>
                <a:gd name="connsiteY11" fmla="*/ 187225 h 1542534"/>
                <a:gd name="connsiteX12" fmla="*/ 2692854 w 3248587"/>
                <a:gd name="connsiteY12" fmla="*/ 0 h 1542534"/>
                <a:gd name="connsiteX13" fmla="*/ 3231615 w 3248587"/>
                <a:gd name="connsiteY13" fmla="*/ 63388 h 1542534"/>
                <a:gd name="connsiteX14" fmla="*/ 3248587 w 3248587"/>
                <a:gd name="connsiteY14" fmla="*/ 1532176 h 1542534"/>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1896341 w 3248587"/>
                <a:gd name="connsiteY9" fmla="*/ 434171 h 1542534"/>
                <a:gd name="connsiteX10" fmla="*/ 2017568 w 3248587"/>
                <a:gd name="connsiteY10" fmla="*/ 451489 h 1542534"/>
                <a:gd name="connsiteX11" fmla="*/ 2176063 w 3248587"/>
                <a:gd name="connsiteY11" fmla="*/ 187225 h 1542534"/>
                <a:gd name="connsiteX12" fmla="*/ 2692854 w 3248587"/>
                <a:gd name="connsiteY12" fmla="*/ 0 h 1542534"/>
                <a:gd name="connsiteX13" fmla="*/ 3231615 w 3248587"/>
                <a:gd name="connsiteY13" fmla="*/ 161572 h 1542534"/>
                <a:gd name="connsiteX14" fmla="*/ 3248587 w 3248587"/>
                <a:gd name="connsiteY14" fmla="*/ 1532176 h 1542534"/>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1896341 w 3248587"/>
                <a:gd name="connsiteY9" fmla="*/ 434171 h 1542534"/>
                <a:gd name="connsiteX10" fmla="*/ 2017568 w 3248587"/>
                <a:gd name="connsiteY10" fmla="*/ 451489 h 1542534"/>
                <a:gd name="connsiteX11" fmla="*/ 2692854 w 3248587"/>
                <a:gd name="connsiteY11" fmla="*/ 0 h 1542534"/>
                <a:gd name="connsiteX12" fmla="*/ 3231615 w 3248587"/>
                <a:gd name="connsiteY12" fmla="*/ 161572 h 1542534"/>
                <a:gd name="connsiteX13" fmla="*/ 3248587 w 3248587"/>
                <a:gd name="connsiteY13" fmla="*/ 1532176 h 1542534"/>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1896341 w 3248587"/>
                <a:gd name="connsiteY9" fmla="*/ 434171 h 1542534"/>
                <a:gd name="connsiteX10" fmla="*/ 2239471 w 3248587"/>
                <a:gd name="connsiteY10" fmla="*/ 419932 h 1542534"/>
                <a:gd name="connsiteX11" fmla="*/ 2692854 w 3248587"/>
                <a:gd name="connsiteY11" fmla="*/ 0 h 1542534"/>
                <a:gd name="connsiteX12" fmla="*/ 3231615 w 3248587"/>
                <a:gd name="connsiteY12" fmla="*/ 161572 h 1542534"/>
                <a:gd name="connsiteX13" fmla="*/ 3248587 w 3248587"/>
                <a:gd name="connsiteY13" fmla="*/ 1532176 h 1542534"/>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2068564 w 3248587"/>
                <a:gd name="connsiteY9" fmla="*/ 430666 h 1542534"/>
                <a:gd name="connsiteX10" fmla="*/ 2239471 w 3248587"/>
                <a:gd name="connsiteY10" fmla="*/ 419932 h 1542534"/>
                <a:gd name="connsiteX11" fmla="*/ 2692854 w 3248587"/>
                <a:gd name="connsiteY11" fmla="*/ 0 h 1542534"/>
                <a:gd name="connsiteX12" fmla="*/ 3231615 w 3248587"/>
                <a:gd name="connsiteY12" fmla="*/ 161572 h 1542534"/>
                <a:gd name="connsiteX13" fmla="*/ 3248587 w 3248587"/>
                <a:gd name="connsiteY13" fmla="*/ 1532176 h 1542534"/>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1975829 w 3248587"/>
                <a:gd name="connsiteY9" fmla="*/ 476251 h 1542534"/>
                <a:gd name="connsiteX10" fmla="*/ 2239471 w 3248587"/>
                <a:gd name="connsiteY10" fmla="*/ 419932 h 1542534"/>
                <a:gd name="connsiteX11" fmla="*/ 2692854 w 3248587"/>
                <a:gd name="connsiteY11" fmla="*/ 0 h 1542534"/>
                <a:gd name="connsiteX12" fmla="*/ 3231615 w 3248587"/>
                <a:gd name="connsiteY12" fmla="*/ 161572 h 1542534"/>
                <a:gd name="connsiteX13" fmla="*/ 3248587 w 3248587"/>
                <a:gd name="connsiteY13" fmla="*/ 1532176 h 1542534"/>
                <a:gd name="connsiteX0" fmla="*/ 0 w 3248587"/>
                <a:gd name="connsiteY0" fmla="*/ 1549548 h 1549548"/>
                <a:gd name="connsiteX1" fmla="*/ 381000 w 3248587"/>
                <a:gd name="connsiteY1" fmla="*/ 1030003 h 1549548"/>
                <a:gd name="connsiteX2" fmla="*/ 536864 w 3248587"/>
                <a:gd name="connsiteY2" fmla="*/ 1107935 h 1549548"/>
                <a:gd name="connsiteX3" fmla="*/ 891886 w 3248587"/>
                <a:gd name="connsiteY3" fmla="*/ 735594 h 1549548"/>
                <a:gd name="connsiteX4" fmla="*/ 1056409 w 3248587"/>
                <a:gd name="connsiteY4" fmla="*/ 718276 h 1549548"/>
                <a:gd name="connsiteX5" fmla="*/ 1290205 w 3248587"/>
                <a:gd name="connsiteY5" fmla="*/ 527776 h 1549548"/>
                <a:gd name="connsiteX6" fmla="*/ 1420091 w 3248587"/>
                <a:gd name="connsiteY6" fmla="*/ 510457 h 1549548"/>
                <a:gd name="connsiteX7" fmla="*/ 1584614 w 3248587"/>
                <a:gd name="connsiteY7" fmla="*/ 614367 h 1549548"/>
                <a:gd name="connsiteX8" fmla="*/ 1766455 w 3248587"/>
                <a:gd name="connsiteY8" fmla="*/ 614367 h 1549548"/>
                <a:gd name="connsiteX9" fmla="*/ 1975829 w 3248587"/>
                <a:gd name="connsiteY9" fmla="*/ 483265 h 1549548"/>
                <a:gd name="connsiteX10" fmla="*/ 2239471 w 3248587"/>
                <a:gd name="connsiteY10" fmla="*/ 426946 h 1549548"/>
                <a:gd name="connsiteX11" fmla="*/ 2643173 w 3248587"/>
                <a:gd name="connsiteY11" fmla="*/ 0 h 1549548"/>
                <a:gd name="connsiteX12" fmla="*/ 3231615 w 3248587"/>
                <a:gd name="connsiteY12" fmla="*/ 168586 h 1549548"/>
                <a:gd name="connsiteX13" fmla="*/ 3248587 w 3248587"/>
                <a:gd name="connsiteY13" fmla="*/ 1539190 h 1549548"/>
                <a:gd name="connsiteX0" fmla="*/ 0 w 3248587"/>
                <a:gd name="connsiteY0" fmla="*/ 1564100 h 1564100"/>
                <a:gd name="connsiteX1" fmla="*/ 381000 w 3248587"/>
                <a:gd name="connsiteY1" fmla="*/ 1044555 h 1564100"/>
                <a:gd name="connsiteX2" fmla="*/ 536864 w 3248587"/>
                <a:gd name="connsiteY2" fmla="*/ 1122487 h 1564100"/>
                <a:gd name="connsiteX3" fmla="*/ 891886 w 3248587"/>
                <a:gd name="connsiteY3" fmla="*/ 750146 h 1564100"/>
                <a:gd name="connsiteX4" fmla="*/ 1056409 w 3248587"/>
                <a:gd name="connsiteY4" fmla="*/ 732828 h 1564100"/>
                <a:gd name="connsiteX5" fmla="*/ 1290205 w 3248587"/>
                <a:gd name="connsiteY5" fmla="*/ 542328 h 1564100"/>
                <a:gd name="connsiteX6" fmla="*/ 1420091 w 3248587"/>
                <a:gd name="connsiteY6" fmla="*/ 525009 h 1564100"/>
                <a:gd name="connsiteX7" fmla="*/ 1584614 w 3248587"/>
                <a:gd name="connsiteY7" fmla="*/ 628919 h 1564100"/>
                <a:gd name="connsiteX8" fmla="*/ 1766455 w 3248587"/>
                <a:gd name="connsiteY8" fmla="*/ 628919 h 1564100"/>
                <a:gd name="connsiteX9" fmla="*/ 1975829 w 3248587"/>
                <a:gd name="connsiteY9" fmla="*/ 497817 h 1564100"/>
                <a:gd name="connsiteX10" fmla="*/ 2239471 w 3248587"/>
                <a:gd name="connsiteY10" fmla="*/ 441498 h 1564100"/>
                <a:gd name="connsiteX11" fmla="*/ 2698152 w 3248587"/>
                <a:gd name="connsiteY11" fmla="*/ 0 h 1564100"/>
                <a:gd name="connsiteX12" fmla="*/ 3231615 w 3248587"/>
                <a:gd name="connsiteY12" fmla="*/ 183138 h 1564100"/>
                <a:gd name="connsiteX13" fmla="*/ 3248587 w 3248587"/>
                <a:gd name="connsiteY13" fmla="*/ 1553742 h 1564100"/>
                <a:gd name="connsiteX0" fmla="*/ 0 w 3248587"/>
                <a:gd name="connsiteY0" fmla="*/ 1564100 h 1564100"/>
                <a:gd name="connsiteX1" fmla="*/ 381000 w 3248587"/>
                <a:gd name="connsiteY1" fmla="*/ 1044555 h 1564100"/>
                <a:gd name="connsiteX2" fmla="*/ 536864 w 3248587"/>
                <a:gd name="connsiteY2" fmla="*/ 1122487 h 1564100"/>
                <a:gd name="connsiteX3" fmla="*/ 891886 w 3248587"/>
                <a:gd name="connsiteY3" fmla="*/ 750146 h 1564100"/>
                <a:gd name="connsiteX4" fmla="*/ 1056409 w 3248587"/>
                <a:gd name="connsiteY4" fmla="*/ 732828 h 1564100"/>
                <a:gd name="connsiteX5" fmla="*/ 1290205 w 3248587"/>
                <a:gd name="connsiteY5" fmla="*/ 542328 h 1564100"/>
                <a:gd name="connsiteX6" fmla="*/ 1420091 w 3248587"/>
                <a:gd name="connsiteY6" fmla="*/ 525009 h 1564100"/>
                <a:gd name="connsiteX7" fmla="*/ 1584614 w 3248587"/>
                <a:gd name="connsiteY7" fmla="*/ 628919 h 1564100"/>
                <a:gd name="connsiteX8" fmla="*/ 1766455 w 3248587"/>
                <a:gd name="connsiteY8" fmla="*/ 628919 h 1564100"/>
                <a:gd name="connsiteX9" fmla="*/ 1975829 w 3248587"/>
                <a:gd name="connsiteY9" fmla="*/ 497817 h 1564100"/>
                <a:gd name="connsiteX10" fmla="*/ 2239471 w 3248587"/>
                <a:gd name="connsiteY10" fmla="*/ 441498 h 1564100"/>
                <a:gd name="connsiteX11" fmla="*/ 2643173 w 3248587"/>
                <a:gd name="connsiteY11" fmla="*/ 0 h 1564100"/>
                <a:gd name="connsiteX12" fmla="*/ 3231615 w 3248587"/>
                <a:gd name="connsiteY12" fmla="*/ 183138 h 1564100"/>
                <a:gd name="connsiteX13" fmla="*/ 3248587 w 3248587"/>
                <a:gd name="connsiteY13" fmla="*/ 1553742 h 1564100"/>
                <a:gd name="connsiteX0" fmla="*/ 0 w 3234872"/>
                <a:gd name="connsiteY0" fmla="*/ 1564100 h 1564100"/>
                <a:gd name="connsiteX1" fmla="*/ 381000 w 3234872"/>
                <a:gd name="connsiteY1" fmla="*/ 1044555 h 1564100"/>
                <a:gd name="connsiteX2" fmla="*/ 536864 w 3234872"/>
                <a:gd name="connsiteY2" fmla="*/ 1122487 h 1564100"/>
                <a:gd name="connsiteX3" fmla="*/ 891886 w 3234872"/>
                <a:gd name="connsiteY3" fmla="*/ 750146 h 1564100"/>
                <a:gd name="connsiteX4" fmla="*/ 1056409 w 3234872"/>
                <a:gd name="connsiteY4" fmla="*/ 732828 h 1564100"/>
                <a:gd name="connsiteX5" fmla="*/ 1290205 w 3234872"/>
                <a:gd name="connsiteY5" fmla="*/ 542328 h 1564100"/>
                <a:gd name="connsiteX6" fmla="*/ 1420091 w 3234872"/>
                <a:gd name="connsiteY6" fmla="*/ 525009 h 1564100"/>
                <a:gd name="connsiteX7" fmla="*/ 1584614 w 3234872"/>
                <a:gd name="connsiteY7" fmla="*/ 628919 h 1564100"/>
                <a:gd name="connsiteX8" fmla="*/ 1766455 w 3234872"/>
                <a:gd name="connsiteY8" fmla="*/ 628919 h 1564100"/>
                <a:gd name="connsiteX9" fmla="*/ 1975829 w 3234872"/>
                <a:gd name="connsiteY9" fmla="*/ 497817 h 1564100"/>
                <a:gd name="connsiteX10" fmla="*/ 2239471 w 3234872"/>
                <a:gd name="connsiteY10" fmla="*/ 441498 h 1564100"/>
                <a:gd name="connsiteX11" fmla="*/ 2643173 w 3234872"/>
                <a:gd name="connsiteY11" fmla="*/ 0 h 1564100"/>
                <a:gd name="connsiteX12" fmla="*/ 3231615 w 3234872"/>
                <a:gd name="connsiteY12" fmla="*/ 183138 h 1564100"/>
                <a:gd name="connsiteX13" fmla="*/ 3231615 w 3234872"/>
                <a:gd name="connsiteY13" fmla="*/ 1557187 h 156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4872" h="1564100">
                  <a:moveTo>
                    <a:pt x="0" y="1564100"/>
                  </a:moveTo>
                  <a:lnTo>
                    <a:pt x="381000" y="1044555"/>
                  </a:lnTo>
                  <a:lnTo>
                    <a:pt x="536864" y="1122487"/>
                  </a:lnTo>
                  <a:lnTo>
                    <a:pt x="891886" y="750146"/>
                  </a:lnTo>
                  <a:lnTo>
                    <a:pt x="1056409" y="732828"/>
                  </a:lnTo>
                  <a:lnTo>
                    <a:pt x="1290205" y="542328"/>
                  </a:lnTo>
                  <a:lnTo>
                    <a:pt x="1420091" y="525009"/>
                  </a:lnTo>
                  <a:lnTo>
                    <a:pt x="1584614" y="628919"/>
                  </a:lnTo>
                  <a:lnTo>
                    <a:pt x="1766455" y="628919"/>
                  </a:lnTo>
                  <a:lnTo>
                    <a:pt x="1975829" y="497817"/>
                  </a:lnTo>
                  <a:lnTo>
                    <a:pt x="2239471" y="441498"/>
                  </a:lnTo>
                  <a:lnTo>
                    <a:pt x="2643173" y="0"/>
                  </a:lnTo>
                  <a:lnTo>
                    <a:pt x="3231615" y="183138"/>
                  </a:lnTo>
                  <a:cubicBezTo>
                    <a:pt x="3234872" y="710137"/>
                    <a:pt x="3228358" y="1030188"/>
                    <a:pt x="3231615" y="1557187"/>
                  </a:cubicBezTo>
                </a:path>
              </a:pathLst>
            </a:custGeom>
            <a:solidFill>
              <a:srgbClr val="00583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sp>
          <p:nvSpPr>
            <p:cNvPr id="26" name="Freeform 25"/>
            <p:cNvSpPr/>
            <p:nvPr userDrawn="1"/>
          </p:nvSpPr>
          <p:spPr>
            <a:xfrm>
              <a:off x="6736539" y="5385764"/>
              <a:ext cx="2407820" cy="1103833"/>
            </a:xfrm>
            <a:custGeom>
              <a:avLst/>
              <a:gdLst>
                <a:gd name="connsiteX0" fmla="*/ 0 w 3576205"/>
                <a:gd name="connsiteY0" fmla="*/ 2346613 h 2372591"/>
                <a:gd name="connsiteX1" fmla="*/ 381000 w 3576205"/>
                <a:gd name="connsiteY1" fmla="*/ 1827068 h 2372591"/>
                <a:gd name="connsiteX2" fmla="*/ 536864 w 3576205"/>
                <a:gd name="connsiteY2" fmla="*/ 1905000 h 2372591"/>
                <a:gd name="connsiteX3" fmla="*/ 891886 w 3576205"/>
                <a:gd name="connsiteY3" fmla="*/ 1532659 h 2372591"/>
                <a:gd name="connsiteX4" fmla="*/ 1056409 w 3576205"/>
                <a:gd name="connsiteY4" fmla="*/ 1515341 h 2372591"/>
                <a:gd name="connsiteX5" fmla="*/ 1290205 w 3576205"/>
                <a:gd name="connsiteY5" fmla="*/ 1324841 h 2372591"/>
                <a:gd name="connsiteX6" fmla="*/ 1420091 w 3576205"/>
                <a:gd name="connsiteY6" fmla="*/ 1307522 h 2372591"/>
                <a:gd name="connsiteX7" fmla="*/ 1584614 w 3576205"/>
                <a:gd name="connsiteY7" fmla="*/ 1411432 h 2372591"/>
                <a:gd name="connsiteX8" fmla="*/ 1766455 w 3576205"/>
                <a:gd name="connsiteY8" fmla="*/ 1411432 h 2372591"/>
                <a:gd name="connsiteX9" fmla="*/ 1896341 w 3576205"/>
                <a:gd name="connsiteY9" fmla="*/ 1238250 h 2372591"/>
                <a:gd name="connsiteX10" fmla="*/ 2017568 w 3576205"/>
                <a:gd name="connsiteY10" fmla="*/ 1255568 h 2372591"/>
                <a:gd name="connsiteX11" fmla="*/ 2311977 w 3576205"/>
                <a:gd name="connsiteY11" fmla="*/ 762000 h 2372591"/>
                <a:gd name="connsiteX12" fmla="*/ 3273136 w 3576205"/>
                <a:gd name="connsiteY12" fmla="*/ 173182 h 2372591"/>
                <a:gd name="connsiteX13" fmla="*/ 3420341 w 3576205"/>
                <a:gd name="connsiteY13" fmla="*/ 0 h 2372591"/>
                <a:gd name="connsiteX14" fmla="*/ 3576205 w 3576205"/>
                <a:gd name="connsiteY14" fmla="*/ 25977 h 2372591"/>
                <a:gd name="connsiteX15" fmla="*/ 3524250 w 3576205"/>
                <a:gd name="connsiteY15" fmla="*/ 606136 h 2372591"/>
                <a:gd name="connsiteX16" fmla="*/ 3420341 w 3576205"/>
                <a:gd name="connsiteY16" fmla="*/ 883227 h 2372591"/>
                <a:gd name="connsiteX17" fmla="*/ 3403023 w 3576205"/>
                <a:gd name="connsiteY17" fmla="*/ 2372591 h 2372591"/>
                <a:gd name="connsiteX18" fmla="*/ 3403023 w 3576205"/>
                <a:gd name="connsiteY18" fmla="*/ 2372591 h 2372591"/>
                <a:gd name="connsiteX0" fmla="*/ 0 w 3576205"/>
                <a:gd name="connsiteY0" fmla="*/ 2346613 h 2372591"/>
                <a:gd name="connsiteX1" fmla="*/ 381000 w 3576205"/>
                <a:gd name="connsiteY1" fmla="*/ 1827068 h 2372591"/>
                <a:gd name="connsiteX2" fmla="*/ 536864 w 3576205"/>
                <a:gd name="connsiteY2" fmla="*/ 1905000 h 2372591"/>
                <a:gd name="connsiteX3" fmla="*/ 891886 w 3576205"/>
                <a:gd name="connsiteY3" fmla="*/ 1532659 h 2372591"/>
                <a:gd name="connsiteX4" fmla="*/ 1056409 w 3576205"/>
                <a:gd name="connsiteY4" fmla="*/ 1515341 h 2372591"/>
                <a:gd name="connsiteX5" fmla="*/ 1290205 w 3576205"/>
                <a:gd name="connsiteY5" fmla="*/ 1324841 h 2372591"/>
                <a:gd name="connsiteX6" fmla="*/ 1420091 w 3576205"/>
                <a:gd name="connsiteY6" fmla="*/ 1307522 h 2372591"/>
                <a:gd name="connsiteX7" fmla="*/ 1584614 w 3576205"/>
                <a:gd name="connsiteY7" fmla="*/ 1411432 h 2372591"/>
                <a:gd name="connsiteX8" fmla="*/ 1766455 w 3576205"/>
                <a:gd name="connsiteY8" fmla="*/ 1411432 h 2372591"/>
                <a:gd name="connsiteX9" fmla="*/ 1896341 w 3576205"/>
                <a:gd name="connsiteY9" fmla="*/ 1238250 h 2372591"/>
                <a:gd name="connsiteX10" fmla="*/ 2017568 w 3576205"/>
                <a:gd name="connsiteY10" fmla="*/ 1255568 h 2372591"/>
                <a:gd name="connsiteX11" fmla="*/ 2311977 w 3576205"/>
                <a:gd name="connsiteY11" fmla="*/ 762000 h 2372591"/>
                <a:gd name="connsiteX12" fmla="*/ 3042124 w 3576205"/>
                <a:gd name="connsiteY12" fmla="*/ 294117 h 2372591"/>
                <a:gd name="connsiteX13" fmla="*/ 3273136 w 3576205"/>
                <a:gd name="connsiteY13" fmla="*/ 173182 h 2372591"/>
                <a:gd name="connsiteX14" fmla="*/ 3420341 w 3576205"/>
                <a:gd name="connsiteY14" fmla="*/ 0 h 2372591"/>
                <a:gd name="connsiteX15" fmla="*/ 3576205 w 3576205"/>
                <a:gd name="connsiteY15" fmla="*/ 25977 h 2372591"/>
                <a:gd name="connsiteX16" fmla="*/ 3524250 w 3576205"/>
                <a:gd name="connsiteY16" fmla="*/ 606136 h 2372591"/>
                <a:gd name="connsiteX17" fmla="*/ 3420341 w 3576205"/>
                <a:gd name="connsiteY17" fmla="*/ 883227 h 2372591"/>
                <a:gd name="connsiteX18" fmla="*/ 3403023 w 3576205"/>
                <a:gd name="connsiteY18" fmla="*/ 2372591 h 2372591"/>
                <a:gd name="connsiteX19" fmla="*/ 3403023 w 3576205"/>
                <a:gd name="connsiteY19" fmla="*/ 2372591 h 2372591"/>
                <a:gd name="connsiteX0" fmla="*/ 0 w 3576205"/>
                <a:gd name="connsiteY0" fmla="*/ 2320635 h 2346613"/>
                <a:gd name="connsiteX1" fmla="*/ 381000 w 3576205"/>
                <a:gd name="connsiteY1" fmla="*/ 1801090 h 2346613"/>
                <a:gd name="connsiteX2" fmla="*/ 536864 w 3576205"/>
                <a:gd name="connsiteY2" fmla="*/ 1879022 h 2346613"/>
                <a:gd name="connsiteX3" fmla="*/ 891886 w 3576205"/>
                <a:gd name="connsiteY3" fmla="*/ 1506681 h 2346613"/>
                <a:gd name="connsiteX4" fmla="*/ 1056409 w 3576205"/>
                <a:gd name="connsiteY4" fmla="*/ 1489363 h 2346613"/>
                <a:gd name="connsiteX5" fmla="*/ 1290205 w 3576205"/>
                <a:gd name="connsiteY5" fmla="*/ 1298863 h 2346613"/>
                <a:gd name="connsiteX6" fmla="*/ 1420091 w 3576205"/>
                <a:gd name="connsiteY6" fmla="*/ 1281544 h 2346613"/>
                <a:gd name="connsiteX7" fmla="*/ 1584614 w 3576205"/>
                <a:gd name="connsiteY7" fmla="*/ 1385454 h 2346613"/>
                <a:gd name="connsiteX8" fmla="*/ 1766455 w 3576205"/>
                <a:gd name="connsiteY8" fmla="*/ 1385454 h 2346613"/>
                <a:gd name="connsiteX9" fmla="*/ 1896341 w 3576205"/>
                <a:gd name="connsiteY9" fmla="*/ 1212272 h 2346613"/>
                <a:gd name="connsiteX10" fmla="*/ 2017568 w 3576205"/>
                <a:gd name="connsiteY10" fmla="*/ 1229590 h 2346613"/>
                <a:gd name="connsiteX11" fmla="*/ 2311977 w 3576205"/>
                <a:gd name="connsiteY11" fmla="*/ 736022 h 2346613"/>
                <a:gd name="connsiteX12" fmla="*/ 3042124 w 3576205"/>
                <a:gd name="connsiteY12" fmla="*/ 268139 h 2346613"/>
                <a:gd name="connsiteX13" fmla="*/ 3273136 w 3576205"/>
                <a:gd name="connsiteY13" fmla="*/ 147204 h 2346613"/>
                <a:gd name="connsiteX14" fmla="*/ 3576205 w 3576205"/>
                <a:gd name="connsiteY14" fmla="*/ -1 h 2346613"/>
                <a:gd name="connsiteX15" fmla="*/ 3524250 w 3576205"/>
                <a:gd name="connsiteY15" fmla="*/ 580158 h 2346613"/>
                <a:gd name="connsiteX16" fmla="*/ 3420341 w 3576205"/>
                <a:gd name="connsiteY16" fmla="*/ 857249 h 2346613"/>
                <a:gd name="connsiteX17" fmla="*/ 3403023 w 3576205"/>
                <a:gd name="connsiteY17" fmla="*/ 2346613 h 2346613"/>
                <a:gd name="connsiteX18" fmla="*/ 3403023 w 3576205"/>
                <a:gd name="connsiteY18" fmla="*/ 2346613 h 2346613"/>
                <a:gd name="connsiteX0" fmla="*/ 0 w 3524249"/>
                <a:gd name="connsiteY0" fmla="*/ 2173431 h 2199409"/>
                <a:gd name="connsiteX1" fmla="*/ 381000 w 3524249"/>
                <a:gd name="connsiteY1" fmla="*/ 1653886 h 2199409"/>
                <a:gd name="connsiteX2" fmla="*/ 536864 w 3524249"/>
                <a:gd name="connsiteY2" fmla="*/ 1731818 h 2199409"/>
                <a:gd name="connsiteX3" fmla="*/ 891886 w 3524249"/>
                <a:gd name="connsiteY3" fmla="*/ 1359477 h 2199409"/>
                <a:gd name="connsiteX4" fmla="*/ 1056409 w 3524249"/>
                <a:gd name="connsiteY4" fmla="*/ 1342159 h 2199409"/>
                <a:gd name="connsiteX5" fmla="*/ 1290205 w 3524249"/>
                <a:gd name="connsiteY5" fmla="*/ 1151659 h 2199409"/>
                <a:gd name="connsiteX6" fmla="*/ 1420091 w 3524249"/>
                <a:gd name="connsiteY6" fmla="*/ 1134340 h 2199409"/>
                <a:gd name="connsiteX7" fmla="*/ 1584614 w 3524249"/>
                <a:gd name="connsiteY7" fmla="*/ 1238250 h 2199409"/>
                <a:gd name="connsiteX8" fmla="*/ 1766455 w 3524249"/>
                <a:gd name="connsiteY8" fmla="*/ 1238250 h 2199409"/>
                <a:gd name="connsiteX9" fmla="*/ 1896341 w 3524249"/>
                <a:gd name="connsiteY9" fmla="*/ 1065068 h 2199409"/>
                <a:gd name="connsiteX10" fmla="*/ 2017568 w 3524249"/>
                <a:gd name="connsiteY10" fmla="*/ 1082386 h 2199409"/>
                <a:gd name="connsiteX11" fmla="*/ 2311977 w 3524249"/>
                <a:gd name="connsiteY11" fmla="*/ 588818 h 2199409"/>
                <a:gd name="connsiteX12" fmla="*/ 3042124 w 3524249"/>
                <a:gd name="connsiteY12" fmla="*/ 120935 h 2199409"/>
                <a:gd name="connsiteX13" fmla="*/ 3273136 w 3524249"/>
                <a:gd name="connsiteY13" fmla="*/ 0 h 2199409"/>
                <a:gd name="connsiteX14" fmla="*/ 3524250 w 3524249"/>
                <a:gd name="connsiteY14" fmla="*/ 432954 h 2199409"/>
                <a:gd name="connsiteX15" fmla="*/ 3420341 w 3524249"/>
                <a:gd name="connsiteY15" fmla="*/ 710045 h 2199409"/>
                <a:gd name="connsiteX16" fmla="*/ 3403023 w 3524249"/>
                <a:gd name="connsiteY16" fmla="*/ 2199409 h 2199409"/>
                <a:gd name="connsiteX17" fmla="*/ 3403023 w 3524249"/>
                <a:gd name="connsiteY17" fmla="*/ 2199409 h 2199409"/>
                <a:gd name="connsiteX0" fmla="*/ 0 w 3524250"/>
                <a:gd name="connsiteY0" fmla="*/ 2052496 h 2078474"/>
                <a:gd name="connsiteX1" fmla="*/ 381000 w 3524250"/>
                <a:gd name="connsiteY1" fmla="*/ 1532951 h 2078474"/>
                <a:gd name="connsiteX2" fmla="*/ 536864 w 3524250"/>
                <a:gd name="connsiteY2" fmla="*/ 1610883 h 2078474"/>
                <a:gd name="connsiteX3" fmla="*/ 891886 w 3524250"/>
                <a:gd name="connsiteY3" fmla="*/ 1238542 h 2078474"/>
                <a:gd name="connsiteX4" fmla="*/ 1056409 w 3524250"/>
                <a:gd name="connsiteY4" fmla="*/ 1221224 h 2078474"/>
                <a:gd name="connsiteX5" fmla="*/ 1290205 w 3524250"/>
                <a:gd name="connsiteY5" fmla="*/ 1030724 h 2078474"/>
                <a:gd name="connsiteX6" fmla="*/ 1420091 w 3524250"/>
                <a:gd name="connsiteY6" fmla="*/ 1013405 h 2078474"/>
                <a:gd name="connsiteX7" fmla="*/ 1584614 w 3524250"/>
                <a:gd name="connsiteY7" fmla="*/ 1117315 h 2078474"/>
                <a:gd name="connsiteX8" fmla="*/ 1766455 w 3524250"/>
                <a:gd name="connsiteY8" fmla="*/ 1117315 h 2078474"/>
                <a:gd name="connsiteX9" fmla="*/ 1896341 w 3524250"/>
                <a:gd name="connsiteY9" fmla="*/ 944133 h 2078474"/>
                <a:gd name="connsiteX10" fmla="*/ 2017568 w 3524250"/>
                <a:gd name="connsiteY10" fmla="*/ 961451 h 2078474"/>
                <a:gd name="connsiteX11" fmla="*/ 2311977 w 3524250"/>
                <a:gd name="connsiteY11" fmla="*/ 467883 h 2078474"/>
                <a:gd name="connsiteX12" fmla="*/ 3042124 w 3524250"/>
                <a:gd name="connsiteY12" fmla="*/ 0 h 2078474"/>
                <a:gd name="connsiteX13" fmla="*/ 3524250 w 3524250"/>
                <a:gd name="connsiteY13" fmla="*/ 312019 h 2078474"/>
                <a:gd name="connsiteX14" fmla="*/ 3420341 w 3524250"/>
                <a:gd name="connsiteY14" fmla="*/ 589110 h 2078474"/>
                <a:gd name="connsiteX15" fmla="*/ 3403023 w 3524250"/>
                <a:gd name="connsiteY15" fmla="*/ 2078474 h 2078474"/>
                <a:gd name="connsiteX16" fmla="*/ 3403023 w 3524250"/>
                <a:gd name="connsiteY16" fmla="*/ 2078474 h 2078474"/>
                <a:gd name="connsiteX0" fmla="*/ 0 w 3420341"/>
                <a:gd name="connsiteY0" fmla="*/ 2052496 h 2078474"/>
                <a:gd name="connsiteX1" fmla="*/ 381000 w 3420341"/>
                <a:gd name="connsiteY1" fmla="*/ 1532951 h 2078474"/>
                <a:gd name="connsiteX2" fmla="*/ 536864 w 3420341"/>
                <a:gd name="connsiteY2" fmla="*/ 1610883 h 2078474"/>
                <a:gd name="connsiteX3" fmla="*/ 891886 w 3420341"/>
                <a:gd name="connsiteY3" fmla="*/ 1238542 h 2078474"/>
                <a:gd name="connsiteX4" fmla="*/ 1056409 w 3420341"/>
                <a:gd name="connsiteY4" fmla="*/ 1221224 h 2078474"/>
                <a:gd name="connsiteX5" fmla="*/ 1290205 w 3420341"/>
                <a:gd name="connsiteY5" fmla="*/ 1030724 h 2078474"/>
                <a:gd name="connsiteX6" fmla="*/ 1420091 w 3420341"/>
                <a:gd name="connsiteY6" fmla="*/ 1013405 h 2078474"/>
                <a:gd name="connsiteX7" fmla="*/ 1584614 w 3420341"/>
                <a:gd name="connsiteY7" fmla="*/ 1117315 h 2078474"/>
                <a:gd name="connsiteX8" fmla="*/ 1766455 w 3420341"/>
                <a:gd name="connsiteY8" fmla="*/ 1117315 h 2078474"/>
                <a:gd name="connsiteX9" fmla="*/ 1896341 w 3420341"/>
                <a:gd name="connsiteY9" fmla="*/ 944133 h 2078474"/>
                <a:gd name="connsiteX10" fmla="*/ 2017568 w 3420341"/>
                <a:gd name="connsiteY10" fmla="*/ 961451 h 2078474"/>
                <a:gd name="connsiteX11" fmla="*/ 2311977 w 3420341"/>
                <a:gd name="connsiteY11" fmla="*/ 467883 h 2078474"/>
                <a:gd name="connsiteX12" fmla="*/ 3042124 w 3420341"/>
                <a:gd name="connsiteY12" fmla="*/ 0 h 2078474"/>
                <a:gd name="connsiteX13" fmla="*/ 3420341 w 3420341"/>
                <a:gd name="connsiteY13" fmla="*/ 589110 h 2078474"/>
                <a:gd name="connsiteX14" fmla="*/ 3403023 w 3420341"/>
                <a:gd name="connsiteY14" fmla="*/ 2078474 h 2078474"/>
                <a:gd name="connsiteX15" fmla="*/ 3403023 w 3420341"/>
                <a:gd name="connsiteY15" fmla="*/ 2078474 h 2078474"/>
                <a:gd name="connsiteX0" fmla="*/ 0 w 3403022"/>
                <a:gd name="connsiteY0" fmla="*/ 2052496 h 2078474"/>
                <a:gd name="connsiteX1" fmla="*/ 381000 w 3403022"/>
                <a:gd name="connsiteY1" fmla="*/ 1532951 h 2078474"/>
                <a:gd name="connsiteX2" fmla="*/ 536864 w 3403022"/>
                <a:gd name="connsiteY2" fmla="*/ 1610883 h 2078474"/>
                <a:gd name="connsiteX3" fmla="*/ 891886 w 3403022"/>
                <a:gd name="connsiteY3" fmla="*/ 1238542 h 2078474"/>
                <a:gd name="connsiteX4" fmla="*/ 1056409 w 3403022"/>
                <a:gd name="connsiteY4" fmla="*/ 1221224 h 2078474"/>
                <a:gd name="connsiteX5" fmla="*/ 1290205 w 3403022"/>
                <a:gd name="connsiteY5" fmla="*/ 1030724 h 2078474"/>
                <a:gd name="connsiteX6" fmla="*/ 1420091 w 3403022"/>
                <a:gd name="connsiteY6" fmla="*/ 1013405 h 2078474"/>
                <a:gd name="connsiteX7" fmla="*/ 1584614 w 3403022"/>
                <a:gd name="connsiteY7" fmla="*/ 1117315 h 2078474"/>
                <a:gd name="connsiteX8" fmla="*/ 1766455 w 3403022"/>
                <a:gd name="connsiteY8" fmla="*/ 1117315 h 2078474"/>
                <a:gd name="connsiteX9" fmla="*/ 1896341 w 3403022"/>
                <a:gd name="connsiteY9" fmla="*/ 944133 h 2078474"/>
                <a:gd name="connsiteX10" fmla="*/ 2017568 w 3403022"/>
                <a:gd name="connsiteY10" fmla="*/ 961451 h 2078474"/>
                <a:gd name="connsiteX11" fmla="*/ 2311977 w 3403022"/>
                <a:gd name="connsiteY11" fmla="*/ 467883 h 2078474"/>
                <a:gd name="connsiteX12" fmla="*/ 3042124 w 3403022"/>
                <a:gd name="connsiteY12" fmla="*/ 0 h 2078474"/>
                <a:gd name="connsiteX13" fmla="*/ 3403023 w 3403022"/>
                <a:gd name="connsiteY13" fmla="*/ 2078474 h 2078474"/>
                <a:gd name="connsiteX14" fmla="*/ 3403023 w 3403022"/>
                <a:gd name="connsiteY14" fmla="*/ 2078474 h 2078474"/>
                <a:gd name="connsiteX0" fmla="*/ 0 w 3403023"/>
                <a:gd name="connsiteY0" fmla="*/ 2052496 h 2078474"/>
                <a:gd name="connsiteX1" fmla="*/ 381000 w 3403023"/>
                <a:gd name="connsiteY1" fmla="*/ 1532951 h 2078474"/>
                <a:gd name="connsiteX2" fmla="*/ 536864 w 3403023"/>
                <a:gd name="connsiteY2" fmla="*/ 1610883 h 2078474"/>
                <a:gd name="connsiteX3" fmla="*/ 891886 w 3403023"/>
                <a:gd name="connsiteY3" fmla="*/ 1238542 h 2078474"/>
                <a:gd name="connsiteX4" fmla="*/ 1056409 w 3403023"/>
                <a:gd name="connsiteY4" fmla="*/ 1221224 h 2078474"/>
                <a:gd name="connsiteX5" fmla="*/ 1290205 w 3403023"/>
                <a:gd name="connsiteY5" fmla="*/ 1030724 h 2078474"/>
                <a:gd name="connsiteX6" fmla="*/ 1420091 w 3403023"/>
                <a:gd name="connsiteY6" fmla="*/ 1013405 h 2078474"/>
                <a:gd name="connsiteX7" fmla="*/ 1584614 w 3403023"/>
                <a:gd name="connsiteY7" fmla="*/ 1117315 h 2078474"/>
                <a:gd name="connsiteX8" fmla="*/ 1766455 w 3403023"/>
                <a:gd name="connsiteY8" fmla="*/ 1117315 h 2078474"/>
                <a:gd name="connsiteX9" fmla="*/ 1896341 w 3403023"/>
                <a:gd name="connsiteY9" fmla="*/ 944133 h 2078474"/>
                <a:gd name="connsiteX10" fmla="*/ 2017568 w 3403023"/>
                <a:gd name="connsiteY10" fmla="*/ 961451 h 2078474"/>
                <a:gd name="connsiteX11" fmla="*/ 2311977 w 3403023"/>
                <a:gd name="connsiteY11" fmla="*/ 467883 h 2078474"/>
                <a:gd name="connsiteX12" fmla="*/ 3042124 w 3403023"/>
                <a:gd name="connsiteY12" fmla="*/ 0 h 2078474"/>
                <a:gd name="connsiteX13" fmla="*/ 3403023 w 3403023"/>
                <a:gd name="connsiteY13" fmla="*/ 2078474 h 2078474"/>
                <a:gd name="connsiteX14" fmla="*/ 3054112 w 3403023"/>
                <a:gd name="connsiteY14" fmla="*/ 1830175 h 2078474"/>
                <a:gd name="connsiteX0" fmla="*/ 0 w 3054112"/>
                <a:gd name="connsiteY0" fmla="*/ 2052496 h 2052496"/>
                <a:gd name="connsiteX1" fmla="*/ 381000 w 3054112"/>
                <a:gd name="connsiteY1" fmla="*/ 1532951 h 2052496"/>
                <a:gd name="connsiteX2" fmla="*/ 536864 w 3054112"/>
                <a:gd name="connsiteY2" fmla="*/ 1610883 h 2052496"/>
                <a:gd name="connsiteX3" fmla="*/ 891886 w 3054112"/>
                <a:gd name="connsiteY3" fmla="*/ 1238542 h 2052496"/>
                <a:gd name="connsiteX4" fmla="*/ 1056409 w 3054112"/>
                <a:gd name="connsiteY4" fmla="*/ 1221224 h 2052496"/>
                <a:gd name="connsiteX5" fmla="*/ 1290205 w 3054112"/>
                <a:gd name="connsiteY5" fmla="*/ 1030724 h 2052496"/>
                <a:gd name="connsiteX6" fmla="*/ 1420091 w 3054112"/>
                <a:gd name="connsiteY6" fmla="*/ 1013405 h 2052496"/>
                <a:gd name="connsiteX7" fmla="*/ 1584614 w 3054112"/>
                <a:gd name="connsiteY7" fmla="*/ 1117315 h 2052496"/>
                <a:gd name="connsiteX8" fmla="*/ 1766455 w 3054112"/>
                <a:gd name="connsiteY8" fmla="*/ 1117315 h 2052496"/>
                <a:gd name="connsiteX9" fmla="*/ 1896341 w 3054112"/>
                <a:gd name="connsiteY9" fmla="*/ 944133 h 2052496"/>
                <a:gd name="connsiteX10" fmla="*/ 2017568 w 3054112"/>
                <a:gd name="connsiteY10" fmla="*/ 961451 h 2052496"/>
                <a:gd name="connsiteX11" fmla="*/ 2311977 w 3054112"/>
                <a:gd name="connsiteY11" fmla="*/ 467883 h 2052496"/>
                <a:gd name="connsiteX12" fmla="*/ 3042124 w 3054112"/>
                <a:gd name="connsiteY12" fmla="*/ 0 h 2052496"/>
                <a:gd name="connsiteX13" fmla="*/ 3054112 w 3054112"/>
                <a:gd name="connsiteY13" fmla="*/ 1830175 h 2052496"/>
                <a:gd name="connsiteX0" fmla="*/ 0 w 3054112"/>
                <a:gd name="connsiteY0" fmla="*/ 2052496 h 2052496"/>
                <a:gd name="connsiteX1" fmla="*/ 142147 w 3054112"/>
                <a:gd name="connsiteY1" fmla="*/ 1859216 h 2052496"/>
                <a:gd name="connsiteX2" fmla="*/ 381000 w 3054112"/>
                <a:gd name="connsiteY2" fmla="*/ 1532951 h 2052496"/>
                <a:gd name="connsiteX3" fmla="*/ 536864 w 3054112"/>
                <a:gd name="connsiteY3" fmla="*/ 1610883 h 2052496"/>
                <a:gd name="connsiteX4" fmla="*/ 891886 w 3054112"/>
                <a:gd name="connsiteY4" fmla="*/ 1238542 h 2052496"/>
                <a:gd name="connsiteX5" fmla="*/ 1056409 w 3054112"/>
                <a:gd name="connsiteY5" fmla="*/ 1221224 h 2052496"/>
                <a:gd name="connsiteX6" fmla="*/ 1290205 w 3054112"/>
                <a:gd name="connsiteY6" fmla="*/ 1030724 h 2052496"/>
                <a:gd name="connsiteX7" fmla="*/ 1420091 w 3054112"/>
                <a:gd name="connsiteY7" fmla="*/ 1013405 h 2052496"/>
                <a:gd name="connsiteX8" fmla="*/ 1584614 w 3054112"/>
                <a:gd name="connsiteY8" fmla="*/ 1117315 h 2052496"/>
                <a:gd name="connsiteX9" fmla="*/ 1766455 w 3054112"/>
                <a:gd name="connsiteY9" fmla="*/ 1117315 h 2052496"/>
                <a:gd name="connsiteX10" fmla="*/ 1896341 w 3054112"/>
                <a:gd name="connsiteY10" fmla="*/ 944133 h 2052496"/>
                <a:gd name="connsiteX11" fmla="*/ 2017568 w 3054112"/>
                <a:gd name="connsiteY11" fmla="*/ 961451 h 2052496"/>
                <a:gd name="connsiteX12" fmla="*/ 2311977 w 3054112"/>
                <a:gd name="connsiteY12" fmla="*/ 467883 h 2052496"/>
                <a:gd name="connsiteX13" fmla="*/ 3042124 w 3054112"/>
                <a:gd name="connsiteY13" fmla="*/ 0 h 2052496"/>
                <a:gd name="connsiteX14" fmla="*/ 3054112 w 3054112"/>
                <a:gd name="connsiteY14" fmla="*/ 1830175 h 2052496"/>
                <a:gd name="connsiteX0" fmla="*/ 0 w 2911965"/>
                <a:gd name="connsiteY0" fmla="*/ 1859216 h 1859216"/>
                <a:gd name="connsiteX1" fmla="*/ 238853 w 2911965"/>
                <a:gd name="connsiteY1" fmla="*/ 1532951 h 1859216"/>
                <a:gd name="connsiteX2" fmla="*/ 394717 w 2911965"/>
                <a:gd name="connsiteY2" fmla="*/ 1610883 h 1859216"/>
                <a:gd name="connsiteX3" fmla="*/ 749739 w 2911965"/>
                <a:gd name="connsiteY3" fmla="*/ 1238542 h 1859216"/>
                <a:gd name="connsiteX4" fmla="*/ 914262 w 2911965"/>
                <a:gd name="connsiteY4" fmla="*/ 1221224 h 1859216"/>
                <a:gd name="connsiteX5" fmla="*/ 1148058 w 2911965"/>
                <a:gd name="connsiteY5" fmla="*/ 1030724 h 1859216"/>
                <a:gd name="connsiteX6" fmla="*/ 1277944 w 2911965"/>
                <a:gd name="connsiteY6" fmla="*/ 1013405 h 1859216"/>
                <a:gd name="connsiteX7" fmla="*/ 1442467 w 2911965"/>
                <a:gd name="connsiteY7" fmla="*/ 1117315 h 1859216"/>
                <a:gd name="connsiteX8" fmla="*/ 1624308 w 2911965"/>
                <a:gd name="connsiteY8" fmla="*/ 1117315 h 1859216"/>
                <a:gd name="connsiteX9" fmla="*/ 1754194 w 2911965"/>
                <a:gd name="connsiteY9" fmla="*/ 944133 h 1859216"/>
                <a:gd name="connsiteX10" fmla="*/ 1875421 w 2911965"/>
                <a:gd name="connsiteY10" fmla="*/ 961451 h 1859216"/>
                <a:gd name="connsiteX11" fmla="*/ 2169830 w 2911965"/>
                <a:gd name="connsiteY11" fmla="*/ 467883 h 1859216"/>
                <a:gd name="connsiteX12" fmla="*/ 2899977 w 2911965"/>
                <a:gd name="connsiteY12" fmla="*/ 0 h 1859216"/>
                <a:gd name="connsiteX13" fmla="*/ 2911965 w 2911965"/>
                <a:gd name="connsiteY13" fmla="*/ 1830175 h 1859216"/>
                <a:gd name="connsiteX0" fmla="*/ 0 w 2911965"/>
                <a:gd name="connsiteY0" fmla="*/ 1859216 h 1859216"/>
                <a:gd name="connsiteX1" fmla="*/ 238853 w 2911965"/>
                <a:gd name="connsiteY1" fmla="*/ 1532951 h 1859216"/>
                <a:gd name="connsiteX2" fmla="*/ 394717 w 2911965"/>
                <a:gd name="connsiteY2" fmla="*/ 1610883 h 1859216"/>
                <a:gd name="connsiteX3" fmla="*/ 749739 w 2911965"/>
                <a:gd name="connsiteY3" fmla="*/ 1238542 h 1859216"/>
                <a:gd name="connsiteX4" fmla="*/ 914262 w 2911965"/>
                <a:gd name="connsiteY4" fmla="*/ 1221224 h 1859216"/>
                <a:gd name="connsiteX5" fmla="*/ 1148058 w 2911965"/>
                <a:gd name="connsiteY5" fmla="*/ 1030724 h 1859216"/>
                <a:gd name="connsiteX6" fmla="*/ 1277944 w 2911965"/>
                <a:gd name="connsiteY6" fmla="*/ 1013405 h 1859216"/>
                <a:gd name="connsiteX7" fmla="*/ 1442467 w 2911965"/>
                <a:gd name="connsiteY7" fmla="*/ 1117315 h 1859216"/>
                <a:gd name="connsiteX8" fmla="*/ 1624308 w 2911965"/>
                <a:gd name="connsiteY8" fmla="*/ 1117315 h 1859216"/>
                <a:gd name="connsiteX9" fmla="*/ 1754194 w 2911965"/>
                <a:gd name="connsiteY9" fmla="*/ 944133 h 1859216"/>
                <a:gd name="connsiteX10" fmla="*/ 1875421 w 2911965"/>
                <a:gd name="connsiteY10" fmla="*/ 961451 h 1859216"/>
                <a:gd name="connsiteX11" fmla="*/ 2169830 w 2911965"/>
                <a:gd name="connsiteY11" fmla="*/ 467883 h 1859216"/>
                <a:gd name="connsiteX12" fmla="*/ 2492071 w 2911965"/>
                <a:gd name="connsiteY12" fmla="*/ 248494 h 1859216"/>
                <a:gd name="connsiteX13" fmla="*/ 2899977 w 2911965"/>
                <a:gd name="connsiteY13" fmla="*/ 0 h 1859216"/>
                <a:gd name="connsiteX14" fmla="*/ 2911965 w 2911965"/>
                <a:gd name="connsiteY14" fmla="*/ 1830175 h 1859216"/>
                <a:gd name="connsiteX0" fmla="*/ 0 w 2911965"/>
                <a:gd name="connsiteY0" fmla="*/ 1859216 h 1859216"/>
                <a:gd name="connsiteX1" fmla="*/ 238853 w 2911965"/>
                <a:gd name="connsiteY1" fmla="*/ 1532951 h 1859216"/>
                <a:gd name="connsiteX2" fmla="*/ 394717 w 2911965"/>
                <a:gd name="connsiteY2" fmla="*/ 1610883 h 1859216"/>
                <a:gd name="connsiteX3" fmla="*/ 749739 w 2911965"/>
                <a:gd name="connsiteY3" fmla="*/ 1238542 h 1859216"/>
                <a:gd name="connsiteX4" fmla="*/ 914262 w 2911965"/>
                <a:gd name="connsiteY4" fmla="*/ 1221224 h 1859216"/>
                <a:gd name="connsiteX5" fmla="*/ 1148058 w 2911965"/>
                <a:gd name="connsiteY5" fmla="*/ 1030724 h 1859216"/>
                <a:gd name="connsiteX6" fmla="*/ 1277944 w 2911965"/>
                <a:gd name="connsiteY6" fmla="*/ 1013405 h 1859216"/>
                <a:gd name="connsiteX7" fmla="*/ 1442467 w 2911965"/>
                <a:gd name="connsiteY7" fmla="*/ 1117315 h 1859216"/>
                <a:gd name="connsiteX8" fmla="*/ 1624308 w 2911965"/>
                <a:gd name="connsiteY8" fmla="*/ 1117315 h 1859216"/>
                <a:gd name="connsiteX9" fmla="*/ 1754194 w 2911965"/>
                <a:gd name="connsiteY9" fmla="*/ 944133 h 1859216"/>
                <a:gd name="connsiteX10" fmla="*/ 1875421 w 2911965"/>
                <a:gd name="connsiteY10" fmla="*/ 961451 h 1859216"/>
                <a:gd name="connsiteX11" fmla="*/ 2028188 w 2911965"/>
                <a:gd name="connsiteY11" fmla="*/ 709315 h 1859216"/>
                <a:gd name="connsiteX12" fmla="*/ 2169830 w 2911965"/>
                <a:gd name="connsiteY12" fmla="*/ 467883 h 1859216"/>
                <a:gd name="connsiteX13" fmla="*/ 2492071 w 2911965"/>
                <a:gd name="connsiteY13" fmla="*/ 248494 h 1859216"/>
                <a:gd name="connsiteX14" fmla="*/ 2899977 w 2911965"/>
                <a:gd name="connsiteY14" fmla="*/ 0 h 1859216"/>
                <a:gd name="connsiteX15" fmla="*/ 2911965 w 2911965"/>
                <a:gd name="connsiteY15" fmla="*/ 1830175 h 1859216"/>
                <a:gd name="connsiteX0" fmla="*/ 0 w 2911965"/>
                <a:gd name="connsiteY0" fmla="*/ 1616678 h 1616678"/>
                <a:gd name="connsiteX1" fmla="*/ 238853 w 2911965"/>
                <a:gd name="connsiteY1" fmla="*/ 1290413 h 1616678"/>
                <a:gd name="connsiteX2" fmla="*/ 394717 w 2911965"/>
                <a:gd name="connsiteY2" fmla="*/ 1368345 h 1616678"/>
                <a:gd name="connsiteX3" fmla="*/ 749739 w 2911965"/>
                <a:gd name="connsiteY3" fmla="*/ 996004 h 1616678"/>
                <a:gd name="connsiteX4" fmla="*/ 914262 w 2911965"/>
                <a:gd name="connsiteY4" fmla="*/ 978686 h 1616678"/>
                <a:gd name="connsiteX5" fmla="*/ 1148058 w 2911965"/>
                <a:gd name="connsiteY5" fmla="*/ 788186 h 1616678"/>
                <a:gd name="connsiteX6" fmla="*/ 1277944 w 2911965"/>
                <a:gd name="connsiteY6" fmla="*/ 770867 h 1616678"/>
                <a:gd name="connsiteX7" fmla="*/ 1442467 w 2911965"/>
                <a:gd name="connsiteY7" fmla="*/ 874777 h 1616678"/>
                <a:gd name="connsiteX8" fmla="*/ 1624308 w 2911965"/>
                <a:gd name="connsiteY8" fmla="*/ 874777 h 1616678"/>
                <a:gd name="connsiteX9" fmla="*/ 1754194 w 2911965"/>
                <a:gd name="connsiteY9" fmla="*/ 701595 h 1616678"/>
                <a:gd name="connsiteX10" fmla="*/ 1875421 w 2911965"/>
                <a:gd name="connsiteY10" fmla="*/ 718913 h 1616678"/>
                <a:gd name="connsiteX11" fmla="*/ 2028188 w 2911965"/>
                <a:gd name="connsiteY11" fmla="*/ 466777 h 1616678"/>
                <a:gd name="connsiteX12" fmla="*/ 2169830 w 2911965"/>
                <a:gd name="connsiteY12" fmla="*/ 225345 h 1616678"/>
                <a:gd name="connsiteX13" fmla="*/ 2492071 w 2911965"/>
                <a:gd name="connsiteY13" fmla="*/ 5956 h 1616678"/>
                <a:gd name="connsiteX14" fmla="*/ 2894251 w 2911965"/>
                <a:gd name="connsiteY14" fmla="*/ 0 h 1616678"/>
                <a:gd name="connsiteX15" fmla="*/ 2911965 w 2911965"/>
                <a:gd name="connsiteY15" fmla="*/ 1587637 h 1616678"/>
                <a:gd name="connsiteX0" fmla="*/ 0 w 2911965"/>
                <a:gd name="connsiteY0" fmla="*/ 1616678 h 1616678"/>
                <a:gd name="connsiteX1" fmla="*/ 238853 w 2911965"/>
                <a:gd name="connsiteY1" fmla="*/ 1290413 h 1616678"/>
                <a:gd name="connsiteX2" fmla="*/ 394717 w 2911965"/>
                <a:gd name="connsiteY2" fmla="*/ 1368345 h 1616678"/>
                <a:gd name="connsiteX3" fmla="*/ 749739 w 2911965"/>
                <a:gd name="connsiteY3" fmla="*/ 996004 h 1616678"/>
                <a:gd name="connsiteX4" fmla="*/ 914262 w 2911965"/>
                <a:gd name="connsiteY4" fmla="*/ 978686 h 1616678"/>
                <a:gd name="connsiteX5" fmla="*/ 1148058 w 2911965"/>
                <a:gd name="connsiteY5" fmla="*/ 788186 h 1616678"/>
                <a:gd name="connsiteX6" fmla="*/ 1277944 w 2911965"/>
                <a:gd name="connsiteY6" fmla="*/ 770867 h 1616678"/>
                <a:gd name="connsiteX7" fmla="*/ 1442467 w 2911965"/>
                <a:gd name="connsiteY7" fmla="*/ 874777 h 1616678"/>
                <a:gd name="connsiteX8" fmla="*/ 1624308 w 2911965"/>
                <a:gd name="connsiteY8" fmla="*/ 874777 h 1616678"/>
                <a:gd name="connsiteX9" fmla="*/ 1754194 w 2911965"/>
                <a:gd name="connsiteY9" fmla="*/ 701595 h 1616678"/>
                <a:gd name="connsiteX10" fmla="*/ 1875421 w 2911965"/>
                <a:gd name="connsiteY10" fmla="*/ 718913 h 1616678"/>
                <a:gd name="connsiteX11" fmla="*/ 2028188 w 2911965"/>
                <a:gd name="connsiteY11" fmla="*/ 466777 h 1616678"/>
                <a:gd name="connsiteX12" fmla="*/ 2169830 w 2911965"/>
                <a:gd name="connsiteY12" fmla="*/ 225345 h 1616678"/>
                <a:gd name="connsiteX13" fmla="*/ 2492071 w 2911965"/>
                <a:gd name="connsiteY13" fmla="*/ 212113 h 1616678"/>
                <a:gd name="connsiteX14" fmla="*/ 2894251 w 2911965"/>
                <a:gd name="connsiteY14" fmla="*/ 0 h 1616678"/>
                <a:gd name="connsiteX15" fmla="*/ 2911965 w 2911965"/>
                <a:gd name="connsiteY15" fmla="*/ 1587637 h 1616678"/>
                <a:gd name="connsiteX0" fmla="*/ 0 w 2911965"/>
                <a:gd name="connsiteY0" fmla="*/ 1616678 h 1616678"/>
                <a:gd name="connsiteX1" fmla="*/ 238853 w 2911965"/>
                <a:gd name="connsiteY1" fmla="*/ 1290413 h 1616678"/>
                <a:gd name="connsiteX2" fmla="*/ 394717 w 2911965"/>
                <a:gd name="connsiteY2" fmla="*/ 1368345 h 1616678"/>
                <a:gd name="connsiteX3" fmla="*/ 749739 w 2911965"/>
                <a:gd name="connsiteY3" fmla="*/ 996004 h 1616678"/>
                <a:gd name="connsiteX4" fmla="*/ 914262 w 2911965"/>
                <a:gd name="connsiteY4" fmla="*/ 978686 h 1616678"/>
                <a:gd name="connsiteX5" fmla="*/ 1148058 w 2911965"/>
                <a:gd name="connsiteY5" fmla="*/ 788186 h 1616678"/>
                <a:gd name="connsiteX6" fmla="*/ 1277944 w 2911965"/>
                <a:gd name="connsiteY6" fmla="*/ 770867 h 1616678"/>
                <a:gd name="connsiteX7" fmla="*/ 1442467 w 2911965"/>
                <a:gd name="connsiteY7" fmla="*/ 874777 h 1616678"/>
                <a:gd name="connsiteX8" fmla="*/ 1624308 w 2911965"/>
                <a:gd name="connsiteY8" fmla="*/ 874777 h 1616678"/>
                <a:gd name="connsiteX9" fmla="*/ 1754194 w 2911965"/>
                <a:gd name="connsiteY9" fmla="*/ 701595 h 1616678"/>
                <a:gd name="connsiteX10" fmla="*/ 1875421 w 2911965"/>
                <a:gd name="connsiteY10" fmla="*/ 718913 h 1616678"/>
                <a:gd name="connsiteX11" fmla="*/ 2028188 w 2911965"/>
                <a:gd name="connsiteY11" fmla="*/ 466777 h 1616678"/>
                <a:gd name="connsiteX12" fmla="*/ 2169830 w 2911965"/>
                <a:gd name="connsiteY12" fmla="*/ 225345 h 1616678"/>
                <a:gd name="connsiteX13" fmla="*/ 2492071 w 2911965"/>
                <a:gd name="connsiteY13" fmla="*/ 212113 h 1616678"/>
                <a:gd name="connsiteX14" fmla="*/ 2894251 w 2911965"/>
                <a:gd name="connsiteY14" fmla="*/ 0 h 1616678"/>
                <a:gd name="connsiteX15" fmla="*/ 2892957 w 2911965"/>
                <a:gd name="connsiteY15" fmla="*/ 187859 h 1616678"/>
                <a:gd name="connsiteX16" fmla="*/ 2911965 w 2911965"/>
                <a:gd name="connsiteY16" fmla="*/ 1587637 h 1616678"/>
                <a:gd name="connsiteX0" fmla="*/ 0 w 2911965"/>
                <a:gd name="connsiteY0" fmla="*/ 1429789 h 1429789"/>
                <a:gd name="connsiteX1" fmla="*/ 238853 w 2911965"/>
                <a:gd name="connsiteY1" fmla="*/ 1103524 h 1429789"/>
                <a:gd name="connsiteX2" fmla="*/ 394717 w 2911965"/>
                <a:gd name="connsiteY2" fmla="*/ 1181456 h 1429789"/>
                <a:gd name="connsiteX3" fmla="*/ 749739 w 2911965"/>
                <a:gd name="connsiteY3" fmla="*/ 809115 h 1429789"/>
                <a:gd name="connsiteX4" fmla="*/ 914262 w 2911965"/>
                <a:gd name="connsiteY4" fmla="*/ 791797 h 1429789"/>
                <a:gd name="connsiteX5" fmla="*/ 1148058 w 2911965"/>
                <a:gd name="connsiteY5" fmla="*/ 601297 h 1429789"/>
                <a:gd name="connsiteX6" fmla="*/ 1277944 w 2911965"/>
                <a:gd name="connsiteY6" fmla="*/ 583978 h 1429789"/>
                <a:gd name="connsiteX7" fmla="*/ 1442467 w 2911965"/>
                <a:gd name="connsiteY7" fmla="*/ 687888 h 1429789"/>
                <a:gd name="connsiteX8" fmla="*/ 1624308 w 2911965"/>
                <a:gd name="connsiteY8" fmla="*/ 687888 h 1429789"/>
                <a:gd name="connsiteX9" fmla="*/ 1754194 w 2911965"/>
                <a:gd name="connsiteY9" fmla="*/ 514706 h 1429789"/>
                <a:gd name="connsiteX10" fmla="*/ 1875421 w 2911965"/>
                <a:gd name="connsiteY10" fmla="*/ 532024 h 1429789"/>
                <a:gd name="connsiteX11" fmla="*/ 2028188 w 2911965"/>
                <a:gd name="connsiteY11" fmla="*/ 279888 h 1429789"/>
                <a:gd name="connsiteX12" fmla="*/ 2169830 w 2911965"/>
                <a:gd name="connsiteY12" fmla="*/ 38456 h 1429789"/>
                <a:gd name="connsiteX13" fmla="*/ 2492071 w 2911965"/>
                <a:gd name="connsiteY13" fmla="*/ 25224 h 1429789"/>
                <a:gd name="connsiteX14" fmla="*/ 2894251 w 2911965"/>
                <a:gd name="connsiteY14" fmla="*/ 13205 h 1429789"/>
                <a:gd name="connsiteX15" fmla="*/ 2892957 w 2911965"/>
                <a:gd name="connsiteY15" fmla="*/ 970 h 1429789"/>
                <a:gd name="connsiteX16" fmla="*/ 2911965 w 2911965"/>
                <a:gd name="connsiteY16" fmla="*/ 1400748 h 1429789"/>
                <a:gd name="connsiteX0" fmla="*/ 0 w 2911965"/>
                <a:gd name="connsiteY0" fmla="*/ 1416584 h 1416584"/>
                <a:gd name="connsiteX1" fmla="*/ 238853 w 2911965"/>
                <a:gd name="connsiteY1" fmla="*/ 1090319 h 1416584"/>
                <a:gd name="connsiteX2" fmla="*/ 394717 w 2911965"/>
                <a:gd name="connsiteY2" fmla="*/ 1168251 h 1416584"/>
                <a:gd name="connsiteX3" fmla="*/ 749739 w 2911965"/>
                <a:gd name="connsiteY3" fmla="*/ 795910 h 1416584"/>
                <a:gd name="connsiteX4" fmla="*/ 914262 w 2911965"/>
                <a:gd name="connsiteY4" fmla="*/ 778592 h 1416584"/>
                <a:gd name="connsiteX5" fmla="*/ 1148058 w 2911965"/>
                <a:gd name="connsiteY5" fmla="*/ 588092 h 1416584"/>
                <a:gd name="connsiteX6" fmla="*/ 1277944 w 2911965"/>
                <a:gd name="connsiteY6" fmla="*/ 570773 h 1416584"/>
                <a:gd name="connsiteX7" fmla="*/ 1442467 w 2911965"/>
                <a:gd name="connsiteY7" fmla="*/ 674683 h 1416584"/>
                <a:gd name="connsiteX8" fmla="*/ 1624308 w 2911965"/>
                <a:gd name="connsiteY8" fmla="*/ 674683 h 1416584"/>
                <a:gd name="connsiteX9" fmla="*/ 1754194 w 2911965"/>
                <a:gd name="connsiteY9" fmla="*/ 501501 h 1416584"/>
                <a:gd name="connsiteX10" fmla="*/ 1875421 w 2911965"/>
                <a:gd name="connsiteY10" fmla="*/ 518819 h 1416584"/>
                <a:gd name="connsiteX11" fmla="*/ 2028188 w 2911965"/>
                <a:gd name="connsiteY11" fmla="*/ 266683 h 1416584"/>
                <a:gd name="connsiteX12" fmla="*/ 2169830 w 2911965"/>
                <a:gd name="connsiteY12" fmla="*/ 25251 h 1416584"/>
                <a:gd name="connsiteX13" fmla="*/ 2492071 w 2911965"/>
                <a:gd name="connsiteY13" fmla="*/ 12019 h 1416584"/>
                <a:gd name="connsiteX14" fmla="*/ 2894251 w 2911965"/>
                <a:gd name="connsiteY14" fmla="*/ 0 h 1416584"/>
                <a:gd name="connsiteX15" fmla="*/ 2892957 w 2911965"/>
                <a:gd name="connsiteY15" fmla="*/ 30209 h 1416584"/>
                <a:gd name="connsiteX16" fmla="*/ 2911965 w 2911965"/>
                <a:gd name="connsiteY16" fmla="*/ 1387543 h 1416584"/>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492071 w 2911965"/>
                <a:gd name="connsiteY13" fmla="*/ 0 h 1404565"/>
                <a:gd name="connsiteX14" fmla="*/ 2899977 w 2911965"/>
                <a:gd name="connsiteY14" fmla="*/ 108 h 1404565"/>
                <a:gd name="connsiteX15" fmla="*/ 2892957 w 2911965"/>
                <a:gd name="connsiteY15" fmla="*/ 18190 h 1404565"/>
                <a:gd name="connsiteX16" fmla="*/ 2911965 w 2911965"/>
                <a:gd name="connsiteY16" fmla="*/ 1375524 h 1404565"/>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492071 w 2911965"/>
                <a:gd name="connsiteY13" fmla="*/ 0 h 1404565"/>
                <a:gd name="connsiteX14" fmla="*/ 2899977 w 2911965"/>
                <a:gd name="connsiteY14" fmla="*/ 108 h 1404565"/>
                <a:gd name="connsiteX15" fmla="*/ 2894993 w 2911965"/>
                <a:gd name="connsiteY15" fmla="*/ 98842 h 1404565"/>
                <a:gd name="connsiteX16" fmla="*/ 2911965 w 2911965"/>
                <a:gd name="connsiteY16" fmla="*/ 1375524 h 1404565"/>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492071 w 2911965"/>
                <a:gd name="connsiteY13" fmla="*/ 0 h 1404565"/>
                <a:gd name="connsiteX14" fmla="*/ 2894993 w 2911965"/>
                <a:gd name="connsiteY14" fmla="*/ 98292 h 1404565"/>
                <a:gd name="connsiteX15" fmla="*/ 2894993 w 2911965"/>
                <a:gd name="connsiteY15" fmla="*/ 98842 h 1404565"/>
                <a:gd name="connsiteX16" fmla="*/ 2911965 w 2911965"/>
                <a:gd name="connsiteY16" fmla="*/ 1375524 h 1404565"/>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492071 w 2911965"/>
                <a:gd name="connsiteY13" fmla="*/ 0 h 1404565"/>
                <a:gd name="connsiteX14" fmla="*/ 2894993 w 2911965"/>
                <a:gd name="connsiteY14" fmla="*/ 98292 h 1404565"/>
                <a:gd name="connsiteX15" fmla="*/ 2894993 w 2911965"/>
                <a:gd name="connsiteY15" fmla="*/ 211052 h 1404565"/>
                <a:gd name="connsiteX16" fmla="*/ 2911965 w 2911965"/>
                <a:gd name="connsiteY16" fmla="*/ 1375524 h 1404565"/>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492071 w 2911965"/>
                <a:gd name="connsiteY13" fmla="*/ 0 h 1404565"/>
                <a:gd name="connsiteX14" fmla="*/ 2894993 w 2911965"/>
                <a:gd name="connsiteY14" fmla="*/ 214009 h 1404565"/>
                <a:gd name="connsiteX15" fmla="*/ 2894993 w 2911965"/>
                <a:gd name="connsiteY15" fmla="*/ 211052 h 1404565"/>
                <a:gd name="connsiteX16" fmla="*/ 2911965 w 2911965"/>
                <a:gd name="connsiteY16" fmla="*/ 1375524 h 1404565"/>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362904 w 2911965"/>
                <a:gd name="connsiteY13" fmla="*/ 0 h 1404565"/>
                <a:gd name="connsiteX14" fmla="*/ 2894993 w 2911965"/>
                <a:gd name="connsiteY14" fmla="*/ 214009 h 1404565"/>
                <a:gd name="connsiteX15" fmla="*/ 2894993 w 2911965"/>
                <a:gd name="connsiteY15" fmla="*/ 211052 h 1404565"/>
                <a:gd name="connsiteX16" fmla="*/ 2911965 w 2911965"/>
                <a:gd name="connsiteY16" fmla="*/ 1375524 h 1404565"/>
                <a:gd name="connsiteX0" fmla="*/ 0 w 2911965"/>
                <a:gd name="connsiteY0" fmla="*/ 1405359 h 1405359"/>
                <a:gd name="connsiteX1" fmla="*/ 238853 w 2911965"/>
                <a:gd name="connsiteY1" fmla="*/ 1079094 h 1405359"/>
                <a:gd name="connsiteX2" fmla="*/ 394717 w 2911965"/>
                <a:gd name="connsiteY2" fmla="*/ 1157026 h 1405359"/>
                <a:gd name="connsiteX3" fmla="*/ 749739 w 2911965"/>
                <a:gd name="connsiteY3" fmla="*/ 784685 h 1405359"/>
                <a:gd name="connsiteX4" fmla="*/ 914262 w 2911965"/>
                <a:gd name="connsiteY4" fmla="*/ 767367 h 1405359"/>
                <a:gd name="connsiteX5" fmla="*/ 1148058 w 2911965"/>
                <a:gd name="connsiteY5" fmla="*/ 576867 h 1405359"/>
                <a:gd name="connsiteX6" fmla="*/ 1277944 w 2911965"/>
                <a:gd name="connsiteY6" fmla="*/ 559548 h 1405359"/>
                <a:gd name="connsiteX7" fmla="*/ 1442467 w 2911965"/>
                <a:gd name="connsiteY7" fmla="*/ 663458 h 1405359"/>
                <a:gd name="connsiteX8" fmla="*/ 1624308 w 2911965"/>
                <a:gd name="connsiteY8" fmla="*/ 663458 h 1405359"/>
                <a:gd name="connsiteX9" fmla="*/ 1754194 w 2911965"/>
                <a:gd name="connsiteY9" fmla="*/ 490276 h 1405359"/>
                <a:gd name="connsiteX10" fmla="*/ 1875421 w 2911965"/>
                <a:gd name="connsiteY10" fmla="*/ 507594 h 1405359"/>
                <a:gd name="connsiteX11" fmla="*/ 2028188 w 2911965"/>
                <a:gd name="connsiteY11" fmla="*/ 255458 h 1405359"/>
                <a:gd name="connsiteX12" fmla="*/ 2361923 w 2911965"/>
                <a:gd name="connsiteY12" fmla="*/ 0 h 1405359"/>
                <a:gd name="connsiteX13" fmla="*/ 2362904 w 2911965"/>
                <a:gd name="connsiteY13" fmla="*/ 794 h 1405359"/>
                <a:gd name="connsiteX14" fmla="*/ 2894993 w 2911965"/>
                <a:gd name="connsiteY14" fmla="*/ 214803 h 1405359"/>
                <a:gd name="connsiteX15" fmla="*/ 2894993 w 2911965"/>
                <a:gd name="connsiteY15" fmla="*/ 211846 h 1405359"/>
                <a:gd name="connsiteX16" fmla="*/ 2911965 w 2911965"/>
                <a:gd name="connsiteY16" fmla="*/ 1376318 h 1405359"/>
                <a:gd name="connsiteX0" fmla="*/ 0 w 2911965"/>
                <a:gd name="connsiteY0" fmla="*/ 1405359 h 1405359"/>
                <a:gd name="connsiteX1" fmla="*/ 238853 w 2911965"/>
                <a:gd name="connsiteY1" fmla="*/ 1079094 h 1405359"/>
                <a:gd name="connsiteX2" fmla="*/ 394717 w 2911965"/>
                <a:gd name="connsiteY2" fmla="*/ 1157026 h 1405359"/>
                <a:gd name="connsiteX3" fmla="*/ 749739 w 2911965"/>
                <a:gd name="connsiteY3" fmla="*/ 784685 h 1405359"/>
                <a:gd name="connsiteX4" fmla="*/ 914262 w 2911965"/>
                <a:gd name="connsiteY4" fmla="*/ 767367 h 1405359"/>
                <a:gd name="connsiteX5" fmla="*/ 1148058 w 2911965"/>
                <a:gd name="connsiteY5" fmla="*/ 576867 h 1405359"/>
                <a:gd name="connsiteX6" fmla="*/ 1277944 w 2911965"/>
                <a:gd name="connsiteY6" fmla="*/ 559548 h 1405359"/>
                <a:gd name="connsiteX7" fmla="*/ 1442467 w 2911965"/>
                <a:gd name="connsiteY7" fmla="*/ 663458 h 1405359"/>
                <a:gd name="connsiteX8" fmla="*/ 1624308 w 2911965"/>
                <a:gd name="connsiteY8" fmla="*/ 663458 h 1405359"/>
                <a:gd name="connsiteX9" fmla="*/ 1754194 w 2911965"/>
                <a:gd name="connsiteY9" fmla="*/ 490276 h 1405359"/>
                <a:gd name="connsiteX10" fmla="*/ 1875421 w 2911965"/>
                <a:gd name="connsiteY10" fmla="*/ 507594 h 1405359"/>
                <a:gd name="connsiteX11" fmla="*/ 2361923 w 2911965"/>
                <a:gd name="connsiteY11" fmla="*/ 0 h 1405359"/>
                <a:gd name="connsiteX12" fmla="*/ 2362904 w 2911965"/>
                <a:gd name="connsiteY12" fmla="*/ 794 h 1405359"/>
                <a:gd name="connsiteX13" fmla="*/ 2894993 w 2911965"/>
                <a:gd name="connsiteY13" fmla="*/ 214803 h 1405359"/>
                <a:gd name="connsiteX14" fmla="*/ 2894993 w 2911965"/>
                <a:gd name="connsiteY14" fmla="*/ 211846 h 1405359"/>
                <a:gd name="connsiteX15" fmla="*/ 2911965 w 2911965"/>
                <a:gd name="connsiteY15" fmla="*/ 1376318 h 1405359"/>
                <a:gd name="connsiteX0" fmla="*/ 0 w 2911965"/>
                <a:gd name="connsiteY0" fmla="*/ 1405359 h 1405359"/>
                <a:gd name="connsiteX1" fmla="*/ 238853 w 2911965"/>
                <a:gd name="connsiteY1" fmla="*/ 1079094 h 1405359"/>
                <a:gd name="connsiteX2" fmla="*/ 394717 w 2911965"/>
                <a:gd name="connsiteY2" fmla="*/ 1157026 h 1405359"/>
                <a:gd name="connsiteX3" fmla="*/ 749739 w 2911965"/>
                <a:gd name="connsiteY3" fmla="*/ 784685 h 1405359"/>
                <a:gd name="connsiteX4" fmla="*/ 914262 w 2911965"/>
                <a:gd name="connsiteY4" fmla="*/ 767367 h 1405359"/>
                <a:gd name="connsiteX5" fmla="*/ 1148058 w 2911965"/>
                <a:gd name="connsiteY5" fmla="*/ 576867 h 1405359"/>
                <a:gd name="connsiteX6" fmla="*/ 1277944 w 2911965"/>
                <a:gd name="connsiteY6" fmla="*/ 559548 h 1405359"/>
                <a:gd name="connsiteX7" fmla="*/ 1442467 w 2911965"/>
                <a:gd name="connsiteY7" fmla="*/ 663458 h 1405359"/>
                <a:gd name="connsiteX8" fmla="*/ 1624308 w 2911965"/>
                <a:gd name="connsiteY8" fmla="*/ 663458 h 1405359"/>
                <a:gd name="connsiteX9" fmla="*/ 1754194 w 2911965"/>
                <a:gd name="connsiteY9" fmla="*/ 490276 h 1405359"/>
                <a:gd name="connsiteX10" fmla="*/ 2014524 w 2911965"/>
                <a:gd name="connsiteY10" fmla="*/ 462010 h 1405359"/>
                <a:gd name="connsiteX11" fmla="*/ 2361923 w 2911965"/>
                <a:gd name="connsiteY11" fmla="*/ 0 h 1405359"/>
                <a:gd name="connsiteX12" fmla="*/ 2362904 w 2911965"/>
                <a:gd name="connsiteY12" fmla="*/ 794 h 1405359"/>
                <a:gd name="connsiteX13" fmla="*/ 2894993 w 2911965"/>
                <a:gd name="connsiteY13" fmla="*/ 214803 h 1405359"/>
                <a:gd name="connsiteX14" fmla="*/ 2894993 w 2911965"/>
                <a:gd name="connsiteY14" fmla="*/ 211846 h 1405359"/>
                <a:gd name="connsiteX15" fmla="*/ 2911965 w 2911965"/>
                <a:gd name="connsiteY15" fmla="*/ 1376318 h 1405359"/>
                <a:gd name="connsiteX0" fmla="*/ 0 w 2895424"/>
                <a:gd name="connsiteY0" fmla="*/ 1405359 h 1405359"/>
                <a:gd name="connsiteX1" fmla="*/ 238853 w 2895424"/>
                <a:gd name="connsiteY1" fmla="*/ 1079094 h 1405359"/>
                <a:gd name="connsiteX2" fmla="*/ 394717 w 2895424"/>
                <a:gd name="connsiteY2" fmla="*/ 1157026 h 1405359"/>
                <a:gd name="connsiteX3" fmla="*/ 749739 w 2895424"/>
                <a:gd name="connsiteY3" fmla="*/ 784685 h 1405359"/>
                <a:gd name="connsiteX4" fmla="*/ 914262 w 2895424"/>
                <a:gd name="connsiteY4" fmla="*/ 767367 h 1405359"/>
                <a:gd name="connsiteX5" fmla="*/ 1148058 w 2895424"/>
                <a:gd name="connsiteY5" fmla="*/ 576867 h 1405359"/>
                <a:gd name="connsiteX6" fmla="*/ 1277944 w 2895424"/>
                <a:gd name="connsiteY6" fmla="*/ 559548 h 1405359"/>
                <a:gd name="connsiteX7" fmla="*/ 1442467 w 2895424"/>
                <a:gd name="connsiteY7" fmla="*/ 663458 h 1405359"/>
                <a:gd name="connsiteX8" fmla="*/ 1624308 w 2895424"/>
                <a:gd name="connsiteY8" fmla="*/ 663458 h 1405359"/>
                <a:gd name="connsiteX9" fmla="*/ 1754194 w 2895424"/>
                <a:gd name="connsiteY9" fmla="*/ 490276 h 1405359"/>
                <a:gd name="connsiteX10" fmla="*/ 2014524 w 2895424"/>
                <a:gd name="connsiteY10" fmla="*/ 462010 h 1405359"/>
                <a:gd name="connsiteX11" fmla="*/ 2361923 w 2895424"/>
                <a:gd name="connsiteY11" fmla="*/ 0 h 1405359"/>
                <a:gd name="connsiteX12" fmla="*/ 2362904 w 2895424"/>
                <a:gd name="connsiteY12" fmla="*/ 794 h 1405359"/>
                <a:gd name="connsiteX13" fmla="*/ 2894993 w 2895424"/>
                <a:gd name="connsiteY13" fmla="*/ 214803 h 1405359"/>
                <a:gd name="connsiteX14" fmla="*/ 2894993 w 2895424"/>
                <a:gd name="connsiteY14" fmla="*/ 211846 h 1405359"/>
                <a:gd name="connsiteX15" fmla="*/ 2894993 w 2895424"/>
                <a:gd name="connsiteY15" fmla="*/ 1376318 h 140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424" h="1405359">
                  <a:moveTo>
                    <a:pt x="0" y="1405359"/>
                  </a:moveTo>
                  <a:lnTo>
                    <a:pt x="238853" y="1079094"/>
                  </a:lnTo>
                  <a:lnTo>
                    <a:pt x="394717" y="1157026"/>
                  </a:lnTo>
                  <a:lnTo>
                    <a:pt x="749739" y="784685"/>
                  </a:lnTo>
                  <a:lnTo>
                    <a:pt x="914262" y="767367"/>
                  </a:lnTo>
                  <a:lnTo>
                    <a:pt x="1148058" y="576867"/>
                  </a:lnTo>
                  <a:lnTo>
                    <a:pt x="1277944" y="559548"/>
                  </a:lnTo>
                  <a:lnTo>
                    <a:pt x="1442467" y="663458"/>
                  </a:lnTo>
                  <a:lnTo>
                    <a:pt x="1624308" y="663458"/>
                  </a:lnTo>
                  <a:lnTo>
                    <a:pt x="1754194" y="490276"/>
                  </a:lnTo>
                  <a:lnTo>
                    <a:pt x="2014524" y="462010"/>
                  </a:lnTo>
                  <a:lnTo>
                    <a:pt x="2361923" y="0"/>
                  </a:lnTo>
                  <a:lnTo>
                    <a:pt x="2362904" y="794"/>
                  </a:lnTo>
                  <a:lnTo>
                    <a:pt x="2894993" y="214803"/>
                  </a:lnTo>
                  <a:cubicBezTo>
                    <a:pt x="2894562" y="220831"/>
                    <a:pt x="2895424" y="205818"/>
                    <a:pt x="2894993" y="211846"/>
                  </a:cubicBezTo>
                  <a:lnTo>
                    <a:pt x="2894993" y="1376318"/>
                  </a:lnTo>
                </a:path>
              </a:pathLst>
            </a:custGeom>
            <a:solidFill>
              <a:srgbClr val="00583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sp>
          <p:nvSpPr>
            <p:cNvPr id="27" name="Freeform 26"/>
            <p:cNvSpPr/>
            <p:nvPr userDrawn="1"/>
          </p:nvSpPr>
          <p:spPr>
            <a:xfrm>
              <a:off x="7002722" y="5549183"/>
              <a:ext cx="2141280" cy="939571"/>
            </a:xfrm>
            <a:custGeom>
              <a:avLst/>
              <a:gdLst>
                <a:gd name="connsiteX0" fmla="*/ 0 w 3576205"/>
                <a:gd name="connsiteY0" fmla="*/ 2346613 h 2372591"/>
                <a:gd name="connsiteX1" fmla="*/ 381000 w 3576205"/>
                <a:gd name="connsiteY1" fmla="*/ 1827068 h 2372591"/>
                <a:gd name="connsiteX2" fmla="*/ 536864 w 3576205"/>
                <a:gd name="connsiteY2" fmla="*/ 1905000 h 2372591"/>
                <a:gd name="connsiteX3" fmla="*/ 891886 w 3576205"/>
                <a:gd name="connsiteY3" fmla="*/ 1532659 h 2372591"/>
                <a:gd name="connsiteX4" fmla="*/ 1056409 w 3576205"/>
                <a:gd name="connsiteY4" fmla="*/ 1515341 h 2372591"/>
                <a:gd name="connsiteX5" fmla="*/ 1290205 w 3576205"/>
                <a:gd name="connsiteY5" fmla="*/ 1324841 h 2372591"/>
                <a:gd name="connsiteX6" fmla="*/ 1420091 w 3576205"/>
                <a:gd name="connsiteY6" fmla="*/ 1307522 h 2372591"/>
                <a:gd name="connsiteX7" fmla="*/ 1584614 w 3576205"/>
                <a:gd name="connsiteY7" fmla="*/ 1411432 h 2372591"/>
                <a:gd name="connsiteX8" fmla="*/ 1766455 w 3576205"/>
                <a:gd name="connsiteY8" fmla="*/ 1411432 h 2372591"/>
                <a:gd name="connsiteX9" fmla="*/ 1896341 w 3576205"/>
                <a:gd name="connsiteY9" fmla="*/ 1238250 h 2372591"/>
                <a:gd name="connsiteX10" fmla="*/ 2017568 w 3576205"/>
                <a:gd name="connsiteY10" fmla="*/ 1255568 h 2372591"/>
                <a:gd name="connsiteX11" fmla="*/ 2311977 w 3576205"/>
                <a:gd name="connsiteY11" fmla="*/ 762000 h 2372591"/>
                <a:gd name="connsiteX12" fmla="*/ 3273136 w 3576205"/>
                <a:gd name="connsiteY12" fmla="*/ 173182 h 2372591"/>
                <a:gd name="connsiteX13" fmla="*/ 3420341 w 3576205"/>
                <a:gd name="connsiteY13" fmla="*/ 0 h 2372591"/>
                <a:gd name="connsiteX14" fmla="*/ 3576205 w 3576205"/>
                <a:gd name="connsiteY14" fmla="*/ 25977 h 2372591"/>
                <a:gd name="connsiteX15" fmla="*/ 3524250 w 3576205"/>
                <a:gd name="connsiteY15" fmla="*/ 606136 h 2372591"/>
                <a:gd name="connsiteX16" fmla="*/ 3420341 w 3576205"/>
                <a:gd name="connsiteY16" fmla="*/ 883227 h 2372591"/>
                <a:gd name="connsiteX17" fmla="*/ 3403023 w 3576205"/>
                <a:gd name="connsiteY17" fmla="*/ 2372591 h 2372591"/>
                <a:gd name="connsiteX18" fmla="*/ 3403023 w 3576205"/>
                <a:gd name="connsiteY18" fmla="*/ 2372591 h 2372591"/>
                <a:gd name="connsiteX0" fmla="*/ 0 w 3524249"/>
                <a:gd name="connsiteY0" fmla="*/ 2346613 h 2372591"/>
                <a:gd name="connsiteX1" fmla="*/ 381000 w 3524249"/>
                <a:gd name="connsiteY1" fmla="*/ 1827068 h 2372591"/>
                <a:gd name="connsiteX2" fmla="*/ 536864 w 3524249"/>
                <a:gd name="connsiteY2" fmla="*/ 1905000 h 2372591"/>
                <a:gd name="connsiteX3" fmla="*/ 891886 w 3524249"/>
                <a:gd name="connsiteY3" fmla="*/ 1532659 h 2372591"/>
                <a:gd name="connsiteX4" fmla="*/ 1056409 w 3524249"/>
                <a:gd name="connsiteY4" fmla="*/ 1515341 h 2372591"/>
                <a:gd name="connsiteX5" fmla="*/ 1290205 w 3524249"/>
                <a:gd name="connsiteY5" fmla="*/ 1324841 h 2372591"/>
                <a:gd name="connsiteX6" fmla="*/ 1420091 w 3524249"/>
                <a:gd name="connsiteY6" fmla="*/ 1307522 h 2372591"/>
                <a:gd name="connsiteX7" fmla="*/ 1584614 w 3524249"/>
                <a:gd name="connsiteY7" fmla="*/ 1411432 h 2372591"/>
                <a:gd name="connsiteX8" fmla="*/ 1766455 w 3524249"/>
                <a:gd name="connsiteY8" fmla="*/ 1411432 h 2372591"/>
                <a:gd name="connsiteX9" fmla="*/ 1896341 w 3524249"/>
                <a:gd name="connsiteY9" fmla="*/ 1238250 h 2372591"/>
                <a:gd name="connsiteX10" fmla="*/ 2017568 w 3524249"/>
                <a:gd name="connsiteY10" fmla="*/ 1255568 h 2372591"/>
                <a:gd name="connsiteX11" fmla="*/ 2311977 w 3524249"/>
                <a:gd name="connsiteY11" fmla="*/ 762000 h 2372591"/>
                <a:gd name="connsiteX12" fmla="*/ 3273136 w 3524249"/>
                <a:gd name="connsiteY12" fmla="*/ 173182 h 2372591"/>
                <a:gd name="connsiteX13" fmla="*/ 3420341 w 3524249"/>
                <a:gd name="connsiteY13" fmla="*/ 0 h 2372591"/>
                <a:gd name="connsiteX14" fmla="*/ 3524250 w 3524249"/>
                <a:gd name="connsiteY14" fmla="*/ 606136 h 2372591"/>
                <a:gd name="connsiteX15" fmla="*/ 3420341 w 3524249"/>
                <a:gd name="connsiteY15" fmla="*/ 883227 h 2372591"/>
                <a:gd name="connsiteX16" fmla="*/ 3403023 w 3524249"/>
                <a:gd name="connsiteY16" fmla="*/ 2372591 h 2372591"/>
                <a:gd name="connsiteX17" fmla="*/ 3403023 w 3524249"/>
                <a:gd name="connsiteY17" fmla="*/ 2372591 h 2372591"/>
                <a:gd name="connsiteX0" fmla="*/ 0 w 3524250"/>
                <a:gd name="connsiteY0" fmla="*/ 2173431 h 2199409"/>
                <a:gd name="connsiteX1" fmla="*/ 381000 w 3524250"/>
                <a:gd name="connsiteY1" fmla="*/ 1653886 h 2199409"/>
                <a:gd name="connsiteX2" fmla="*/ 536864 w 3524250"/>
                <a:gd name="connsiteY2" fmla="*/ 1731818 h 2199409"/>
                <a:gd name="connsiteX3" fmla="*/ 891886 w 3524250"/>
                <a:gd name="connsiteY3" fmla="*/ 1359477 h 2199409"/>
                <a:gd name="connsiteX4" fmla="*/ 1056409 w 3524250"/>
                <a:gd name="connsiteY4" fmla="*/ 1342159 h 2199409"/>
                <a:gd name="connsiteX5" fmla="*/ 1290205 w 3524250"/>
                <a:gd name="connsiteY5" fmla="*/ 1151659 h 2199409"/>
                <a:gd name="connsiteX6" fmla="*/ 1420091 w 3524250"/>
                <a:gd name="connsiteY6" fmla="*/ 1134340 h 2199409"/>
                <a:gd name="connsiteX7" fmla="*/ 1584614 w 3524250"/>
                <a:gd name="connsiteY7" fmla="*/ 1238250 h 2199409"/>
                <a:gd name="connsiteX8" fmla="*/ 1766455 w 3524250"/>
                <a:gd name="connsiteY8" fmla="*/ 1238250 h 2199409"/>
                <a:gd name="connsiteX9" fmla="*/ 1896341 w 3524250"/>
                <a:gd name="connsiteY9" fmla="*/ 1065068 h 2199409"/>
                <a:gd name="connsiteX10" fmla="*/ 2017568 w 3524250"/>
                <a:gd name="connsiteY10" fmla="*/ 1082386 h 2199409"/>
                <a:gd name="connsiteX11" fmla="*/ 2311977 w 3524250"/>
                <a:gd name="connsiteY11" fmla="*/ 588818 h 2199409"/>
                <a:gd name="connsiteX12" fmla="*/ 3273136 w 3524250"/>
                <a:gd name="connsiteY12" fmla="*/ 0 h 2199409"/>
                <a:gd name="connsiteX13" fmla="*/ 3524250 w 3524250"/>
                <a:gd name="connsiteY13" fmla="*/ 432954 h 2199409"/>
                <a:gd name="connsiteX14" fmla="*/ 3420341 w 3524250"/>
                <a:gd name="connsiteY14" fmla="*/ 710045 h 2199409"/>
                <a:gd name="connsiteX15" fmla="*/ 3403023 w 3524250"/>
                <a:gd name="connsiteY15" fmla="*/ 2199409 h 2199409"/>
                <a:gd name="connsiteX16" fmla="*/ 3403023 w 3524250"/>
                <a:gd name="connsiteY16" fmla="*/ 2199409 h 2199409"/>
                <a:gd name="connsiteX0" fmla="*/ 0 w 3420341"/>
                <a:gd name="connsiteY0" fmla="*/ 2173431 h 2199409"/>
                <a:gd name="connsiteX1" fmla="*/ 381000 w 3420341"/>
                <a:gd name="connsiteY1" fmla="*/ 1653886 h 2199409"/>
                <a:gd name="connsiteX2" fmla="*/ 536864 w 3420341"/>
                <a:gd name="connsiteY2" fmla="*/ 1731818 h 2199409"/>
                <a:gd name="connsiteX3" fmla="*/ 891886 w 3420341"/>
                <a:gd name="connsiteY3" fmla="*/ 1359477 h 2199409"/>
                <a:gd name="connsiteX4" fmla="*/ 1056409 w 3420341"/>
                <a:gd name="connsiteY4" fmla="*/ 1342159 h 2199409"/>
                <a:gd name="connsiteX5" fmla="*/ 1290205 w 3420341"/>
                <a:gd name="connsiteY5" fmla="*/ 1151659 h 2199409"/>
                <a:gd name="connsiteX6" fmla="*/ 1420091 w 3420341"/>
                <a:gd name="connsiteY6" fmla="*/ 1134340 h 2199409"/>
                <a:gd name="connsiteX7" fmla="*/ 1584614 w 3420341"/>
                <a:gd name="connsiteY7" fmla="*/ 1238250 h 2199409"/>
                <a:gd name="connsiteX8" fmla="*/ 1766455 w 3420341"/>
                <a:gd name="connsiteY8" fmla="*/ 1238250 h 2199409"/>
                <a:gd name="connsiteX9" fmla="*/ 1896341 w 3420341"/>
                <a:gd name="connsiteY9" fmla="*/ 1065068 h 2199409"/>
                <a:gd name="connsiteX10" fmla="*/ 2017568 w 3420341"/>
                <a:gd name="connsiteY10" fmla="*/ 1082386 h 2199409"/>
                <a:gd name="connsiteX11" fmla="*/ 2311977 w 3420341"/>
                <a:gd name="connsiteY11" fmla="*/ 588818 h 2199409"/>
                <a:gd name="connsiteX12" fmla="*/ 3273136 w 3420341"/>
                <a:gd name="connsiteY12" fmla="*/ 0 h 2199409"/>
                <a:gd name="connsiteX13" fmla="*/ 3420341 w 3420341"/>
                <a:gd name="connsiteY13" fmla="*/ 710045 h 2199409"/>
                <a:gd name="connsiteX14" fmla="*/ 3403023 w 3420341"/>
                <a:gd name="connsiteY14" fmla="*/ 2199409 h 2199409"/>
                <a:gd name="connsiteX15" fmla="*/ 3403023 w 3420341"/>
                <a:gd name="connsiteY15" fmla="*/ 2199409 h 2199409"/>
                <a:gd name="connsiteX0" fmla="*/ 0 w 3403022"/>
                <a:gd name="connsiteY0" fmla="*/ 2173431 h 2199409"/>
                <a:gd name="connsiteX1" fmla="*/ 381000 w 3403022"/>
                <a:gd name="connsiteY1" fmla="*/ 1653886 h 2199409"/>
                <a:gd name="connsiteX2" fmla="*/ 536864 w 3403022"/>
                <a:gd name="connsiteY2" fmla="*/ 1731818 h 2199409"/>
                <a:gd name="connsiteX3" fmla="*/ 891886 w 3403022"/>
                <a:gd name="connsiteY3" fmla="*/ 1359477 h 2199409"/>
                <a:gd name="connsiteX4" fmla="*/ 1056409 w 3403022"/>
                <a:gd name="connsiteY4" fmla="*/ 1342159 h 2199409"/>
                <a:gd name="connsiteX5" fmla="*/ 1290205 w 3403022"/>
                <a:gd name="connsiteY5" fmla="*/ 1151659 h 2199409"/>
                <a:gd name="connsiteX6" fmla="*/ 1420091 w 3403022"/>
                <a:gd name="connsiteY6" fmla="*/ 1134340 h 2199409"/>
                <a:gd name="connsiteX7" fmla="*/ 1584614 w 3403022"/>
                <a:gd name="connsiteY7" fmla="*/ 1238250 h 2199409"/>
                <a:gd name="connsiteX8" fmla="*/ 1766455 w 3403022"/>
                <a:gd name="connsiteY8" fmla="*/ 1238250 h 2199409"/>
                <a:gd name="connsiteX9" fmla="*/ 1896341 w 3403022"/>
                <a:gd name="connsiteY9" fmla="*/ 1065068 h 2199409"/>
                <a:gd name="connsiteX10" fmla="*/ 2017568 w 3403022"/>
                <a:gd name="connsiteY10" fmla="*/ 1082386 h 2199409"/>
                <a:gd name="connsiteX11" fmla="*/ 2311977 w 3403022"/>
                <a:gd name="connsiteY11" fmla="*/ 588818 h 2199409"/>
                <a:gd name="connsiteX12" fmla="*/ 3273136 w 3403022"/>
                <a:gd name="connsiteY12" fmla="*/ 0 h 2199409"/>
                <a:gd name="connsiteX13" fmla="*/ 3403023 w 3403022"/>
                <a:gd name="connsiteY13" fmla="*/ 2199409 h 2199409"/>
                <a:gd name="connsiteX14" fmla="*/ 3403023 w 3403022"/>
                <a:gd name="connsiteY14" fmla="*/ 2199409 h 2199409"/>
                <a:gd name="connsiteX0" fmla="*/ 0 w 3403023"/>
                <a:gd name="connsiteY0" fmla="*/ 2173431 h 2199409"/>
                <a:gd name="connsiteX1" fmla="*/ 381000 w 3403023"/>
                <a:gd name="connsiteY1" fmla="*/ 1653886 h 2199409"/>
                <a:gd name="connsiteX2" fmla="*/ 536864 w 3403023"/>
                <a:gd name="connsiteY2" fmla="*/ 1731818 h 2199409"/>
                <a:gd name="connsiteX3" fmla="*/ 891886 w 3403023"/>
                <a:gd name="connsiteY3" fmla="*/ 1359477 h 2199409"/>
                <a:gd name="connsiteX4" fmla="*/ 1056409 w 3403023"/>
                <a:gd name="connsiteY4" fmla="*/ 1342159 h 2199409"/>
                <a:gd name="connsiteX5" fmla="*/ 1290205 w 3403023"/>
                <a:gd name="connsiteY5" fmla="*/ 1151659 h 2199409"/>
                <a:gd name="connsiteX6" fmla="*/ 1420091 w 3403023"/>
                <a:gd name="connsiteY6" fmla="*/ 1134340 h 2199409"/>
                <a:gd name="connsiteX7" fmla="*/ 1584614 w 3403023"/>
                <a:gd name="connsiteY7" fmla="*/ 1238250 h 2199409"/>
                <a:gd name="connsiteX8" fmla="*/ 1766455 w 3403023"/>
                <a:gd name="connsiteY8" fmla="*/ 1238250 h 2199409"/>
                <a:gd name="connsiteX9" fmla="*/ 1896341 w 3403023"/>
                <a:gd name="connsiteY9" fmla="*/ 1065068 h 2199409"/>
                <a:gd name="connsiteX10" fmla="*/ 2017568 w 3403023"/>
                <a:gd name="connsiteY10" fmla="*/ 1082386 h 2199409"/>
                <a:gd name="connsiteX11" fmla="*/ 2311977 w 3403023"/>
                <a:gd name="connsiteY11" fmla="*/ 588818 h 2199409"/>
                <a:gd name="connsiteX12" fmla="*/ 2876019 w 3403023"/>
                <a:gd name="connsiteY12" fmla="*/ 223653 h 2199409"/>
                <a:gd name="connsiteX13" fmla="*/ 3273136 w 3403023"/>
                <a:gd name="connsiteY13" fmla="*/ 0 h 2199409"/>
                <a:gd name="connsiteX14" fmla="*/ 3403023 w 3403023"/>
                <a:gd name="connsiteY14" fmla="*/ 2199409 h 2199409"/>
                <a:gd name="connsiteX15" fmla="*/ 3403023 w 3403023"/>
                <a:gd name="connsiteY15" fmla="*/ 2199409 h 2199409"/>
                <a:gd name="connsiteX0" fmla="*/ 0 w 3403023"/>
                <a:gd name="connsiteY0" fmla="*/ 1949778 h 1975756"/>
                <a:gd name="connsiteX1" fmla="*/ 381000 w 3403023"/>
                <a:gd name="connsiteY1" fmla="*/ 1430233 h 1975756"/>
                <a:gd name="connsiteX2" fmla="*/ 536864 w 3403023"/>
                <a:gd name="connsiteY2" fmla="*/ 1508165 h 1975756"/>
                <a:gd name="connsiteX3" fmla="*/ 891886 w 3403023"/>
                <a:gd name="connsiteY3" fmla="*/ 1135824 h 1975756"/>
                <a:gd name="connsiteX4" fmla="*/ 1056409 w 3403023"/>
                <a:gd name="connsiteY4" fmla="*/ 1118506 h 1975756"/>
                <a:gd name="connsiteX5" fmla="*/ 1290205 w 3403023"/>
                <a:gd name="connsiteY5" fmla="*/ 928006 h 1975756"/>
                <a:gd name="connsiteX6" fmla="*/ 1420091 w 3403023"/>
                <a:gd name="connsiteY6" fmla="*/ 910687 h 1975756"/>
                <a:gd name="connsiteX7" fmla="*/ 1584614 w 3403023"/>
                <a:gd name="connsiteY7" fmla="*/ 1014597 h 1975756"/>
                <a:gd name="connsiteX8" fmla="*/ 1766455 w 3403023"/>
                <a:gd name="connsiteY8" fmla="*/ 1014597 h 1975756"/>
                <a:gd name="connsiteX9" fmla="*/ 1896341 w 3403023"/>
                <a:gd name="connsiteY9" fmla="*/ 841415 h 1975756"/>
                <a:gd name="connsiteX10" fmla="*/ 2017568 w 3403023"/>
                <a:gd name="connsiteY10" fmla="*/ 858733 h 1975756"/>
                <a:gd name="connsiteX11" fmla="*/ 2311977 w 3403023"/>
                <a:gd name="connsiteY11" fmla="*/ 365165 h 1975756"/>
                <a:gd name="connsiteX12" fmla="*/ 2876019 w 3403023"/>
                <a:gd name="connsiteY12" fmla="*/ 0 h 1975756"/>
                <a:gd name="connsiteX13" fmla="*/ 3403023 w 3403023"/>
                <a:gd name="connsiteY13" fmla="*/ 1975756 h 1975756"/>
                <a:gd name="connsiteX14" fmla="*/ 3403023 w 3403023"/>
                <a:gd name="connsiteY14" fmla="*/ 1975756 h 1975756"/>
                <a:gd name="connsiteX0" fmla="*/ 0 w 3403023"/>
                <a:gd name="connsiteY0" fmla="*/ 1949778 h 1975756"/>
                <a:gd name="connsiteX1" fmla="*/ 381000 w 3403023"/>
                <a:gd name="connsiteY1" fmla="*/ 1430233 h 1975756"/>
                <a:gd name="connsiteX2" fmla="*/ 536864 w 3403023"/>
                <a:gd name="connsiteY2" fmla="*/ 1508165 h 1975756"/>
                <a:gd name="connsiteX3" fmla="*/ 891886 w 3403023"/>
                <a:gd name="connsiteY3" fmla="*/ 1135824 h 1975756"/>
                <a:gd name="connsiteX4" fmla="*/ 1056409 w 3403023"/>
                <a:gd name="connsiteY4" fmla="*/ 1118506 h 1975756"/>
                <a:gd name="connsiteX5" fmla="*/ 1290205 w 3403023"/>
                <a:gd name="connsiteY5" fmla="*/ 928006 h 1975756"/>
                <a:gd name="connsiteX6" fmla="*/ 1420091 w 3403023"/>
                <a:gd name="connsiteY6" fmla="*/ 910687 h 1975756"/>
                <a:gd name="connsiteX7" fmla="*/ 1584614 w 3403023"/>
                <a:gd name="connsiteY7" fmla="*/ 1014597 h 1975756"/>
                <a:gd name="connsiteX8" fmla="*/ 1766455 w 3403023"/>
                <a:gd name="connsiteY8" fmla="*/ 1014597 h 1975756"/>
                <a:gd name="connsiteX9" fmla="*/ 1896341 w 3403023"/>
                <a:gd name="connsiteY9" fmla="*/ 841415 h 1975756"/>
                <a:gd name="connsiteX10" fmla="*/ 2017568 w 3403023"/>
                <a:gd name="connsiteY10" fmla="*/ 858733 h 1975756"/>
                <a:gd name="connsiteX11" fmla="*/ 2311977 w 3403023"/>
                <a:gd name="connsiteY11" fmla="*/ 365165 h 1975756"/>
                <a:gd name="connsiteX12" fmla="*/ 2876019 w 3403023"/>
                <a:gd name="connsiteY12" fmla="*/ 0 h 1975756"/>
                <a:gd name="connsiteX13" fmla="*/ 3403023 w 3403023"/>
                <a:gd name="connsiteY13" fmla="*/ 1975756 h 1975756"/>
                <a:gd name="connsiteX14" fmla="*/ 2865355 w 3403023"/>
                <a:gd name="connsiteY14" fmla="*/ 1485214 h 1975756"/>
                <a:gd name="connsiteX0" fmla="*/ 0 w 3403023"/>
                <a:gd name="connsiteY0" fmla="*/ 1949778 h 1975756"/>
                <a:gd name="connsiteX1" fmla="*/ 381000 w 3403023"/>
                <a:gd name="connsiteY1" fmla="*/ 1430233 h 1975756"/>
                <a:gd name="connsiteX2" fmla="*/ 536864 w 3403023"/>
                <a:gd name="connsiteY2" fmla="*/ 1508165 h 1975756"/>
                <a:gd name="connsiteX3" fmla="*/ 891886 w 3403023"/>
                <a:gd name="connsiteY3" fmla="*/ 1135824 h 1975756"/>
                <a:gd name="connsiteX4" fmla="*/ 1056409 w 3403023"/>
                <a:gd name="connsiteY4" fmla="*/ 1118506 h 1975756"/>
                <a:gd name="connsiteX5" fmla="*/ 1290205 w 3403023"/>
                <a:gd name="connsiteY5" fmla="*/ 928006 h 1975756"/>
                <a:gd name="connsiteX6" fmla="*/ 1420091 w 3403023"/>
                <a:gd name="connsiteY6" fmla="*/ 910687 h 1975756"/>
                <a:gd name="connsiteX7" fmla="*/ 1584614 w 3403023"/>
                <a:gd name="connsiteY7" fmla="*/ 1014597 h 1975756"/>
                <a:gd name="connsiteX8" fmla="*/ 1766455 w 3403023"/>
                <a:gd name="connsiteY8" fmla="*/ 1014597 h 1975756"/>
                <a:gd name="connsiteX9" fmla="*/ 1896341 w 3403023"/>
                <a:gd name="connsiteY9" fmla="*/ 841415 h 1975756"/>
                <a:gd name="connsiteX10" fmla="*/ 2017568 w 3403023"/>
                <a:gd name="connsiteY10" fmla="*/ 858733 h 1975756"/>
                <a:gd name="connsiteX11" fmla="*/ 2311977 w 3403023"/>
                <a:gd name="connsiteY11" fmla="*/ 365165 h 1975756"/>
                <a:gd name="connsiteX12" fmla="*/ 2876019 w 3403023"/>
                <a:gd name="connsiteY12" fmla="*/ 0 h 1975756"/>
                <a:gd name="connsiteX13" fmla="*/ 3403023 w 3403023"/>
                <a:gd name="connsiteY13" fmla="*/ 1975756 h 1975756"/>
                <a:gd name="connsiteX14" fmla="*/ 2871075 w 3403023"/>
                <a:gd name="connsiteY14" fmla="*/ 1557887 h 1975756"/>
                <a:gd name="connsiteX0" fmla="*/ 0 w 2876019"/>
                <a:gd name="connsiteY0" fmla="*/ 1949778 h 1949778"/>
                <a:gd name="connsiteX1" fmla="*/ 381000 w 2876019"/>
                <a:gd name="connsiteY1" fmla="*/ 1430233 h 1949778"/>
                <a:gd name="connsiteX2" fmla="*/ 536864 w 2876019"/>
                <a:gd name="connsiteY2" fmla="*/ 1508165 h 1949778"/>
                <a:gd name="connsiteX3" fmla="*/ 891886 w 2876019"/>
                <a:gd name="connsiteY3" fmla="*/ 1135824 h 1949778"/>
                <a:gd name="connsiteX4" fmla="*/ 1056409 w 2876019"/>
                <a:gd name="connsiteY4" fmla="*/ 1118506 h 1949778"/>
                <a:gd name="connsiteX5" fmla="*/ 1290205 w 2876019"/>
                <a:gd name="connsiteY5" fmla="*/ 928006 h 1949778"/>
                <a:gd name="connsiteX6" fmla="*/ 1420091 w 2876019"/>
                <a:gd name="connsiteY6" fmla="*/ 910687 h 1949778"/>
                <a:gd name="connsiteX7" fmla="*/ 1584614 w 2876019"/>
                <a:gd name="connsiteY7" fmla="*/ 1014597 h 1949778"/>
                <a:gd name="connsiteX8" fmla="*/ 1766455 w 2876019"/>
                <a:gd name="connsiteY8" fmla="*/ 1014597 h 1949778"/>
                <a:gd name="connsiteX9" fmla="*/ 1896341 w 2876019"/>
                <a:gd name="connsiteY9" fmla="*/ 841415 h 1949778"/>
                <a:gd name="connsiteX10" fmla="*/ 2017568 w 2876019"/>
                <a:gd name="connsiteY10" fmla="*/ 858733 h 1949778"/>
                <a:gd name="connsiteX11" fmla="*/ 2311977 w 2876019"/>
                <a:gd name="connsiteY11" fmla="*/ 365165 h 1949778"/>
                <a:gd name="connsiteX12" fmla="*/ 2876019 w 2876019"/>
                <a:gd name="connsiteY12" fmla="*/ 0 h 1949778"/>
                <a:gd name="connsiteX13" fmla="*/ 2871075 w 2876019"/>
                <a:gd name="connsiteY13" fmla="*/ 1557887 h 1949778"/>
                <a:gd name="connsiteX0" fmla="*/ 0 w 2876019"/>
                <a:gd name="connsiteY0" fmla="*/ 1949778 h 1949778"/>
                <a:gd name="connsiteX1" fmla="*/ 279197 w 2876019"/>
                <a:gd name="connsiteY1" fmla="*/ 1556411 h 1949778"/>
                <a:gd name="connsiteX2" fmla="*/ 381000 w 2876019"/>
                <a:gd name="connsiteY2" fmla="*/ 1430233 h 1949778"/>
                <a:gd name="connsiteX3" fmla="*/ 536864 w 2876019"/>
                <a:gd name="connsiteY3" fmla="*/ 1508165 h 1949778"/>
                <a:gd name="connsiteX4" fmla="*/ 891886 w 2876019"/>
                <a:gd name="connsiteY4" fmla="*/ 1135824 h 1949778"/>
                <a:gd name="connsiteX5" fmla="*/ 1056409 w 2876019"/>
                <a:gd name="connsiteY5" fmla="*/ 1118506 h 1949778"/>
                <a:gd name="connsiteX6" fmla="*/ 1290205 w 2876019"/>
                <a:gd name="connsiteY6" fmla="*/ 928006 h 1949778"/>
                <a:gd name="connsiteX7" fmla="*/ 1420091 w 2876019"/>
                <a:gd name="connsiteY7" fmla="*/ 910687 h 1949778"/>
                <a:gd name="connsiteX8" fmla="*/ 1584614 w 2876019"/>
                <a:gd name="connsiteY8" fmla="*/ 1014597 h 1949778"/>
                <a:gd name="connsiteX9" fmla="*/ 1766455 w 2876019"/>
                <a:gd name="connsiteY9" fmla="*/ 1014597 h 1949778"/>
                <a:gd name="connsiteX10" fmla="*/ 1896341 w 2876019"/>
                <a:gd name="connsiteY10" fmla="*/ 841415 h 1949778"/>
                <a:gd name="connsiteX11" fmla="*/ 2017568 w 2876019"/>
                <a:gd name="connsiteY11" fmla="*/ 858733 h 1949778"/>
                <a:gd name="connsiteX12" fmla="*/ 2311977 w 2876019"/>
                <a:gd name="connsiteY12" fmla="*/ 365165 h 1949778"/>
                <a:gd name="connsiteX13" fmla="*/ 2876019 w 2876019"/>
                <a:gd name="connsiteY13" fmla="*/ 0 h 1949778"/>
                <a:gd name="connsiteX14" fmla="*/ 2871075 w 2876019"/>
                <a:gd name="connsiteY14" fmla="*/ 1557887 h 1949778"/>
                <a:gd name="connsiteX0" fmla="*/ 0 w 2596822"/>
                <a:gd name="connsiteY0" fmla="*/ 1556411 h 1557887"/>
                <a:gd name="connsiteX1" fmla="*/ 101803 w 2596822"/>
                <a:gd name="connsiteY1" fmla="*/ 1430233 h 1557887"/>
                <a:gd name="connsiteX2" fmla="*/ 257667 w 2596822"/>
                <a:gd name="connsiteY2" fmla="*/ 1508165 h 1557887"/>
                <a:gd name="connsiteX3" fmla="*/ 612689 w 2596822"/>
                <a:gd name="connsiteY3" fmla="*/ 1135824 h 1557887"/>
                <a:gd name="connsiteX4" fmla="*/ 777212 w 2596822"/>
                <a:gd name="connsiteY4" fmla="*/ 1118506 h 1557887"/>
                <a:gd name="connsiteX5" fmla="*/ 1011008 w 2596822"/>
                <a:gd name="connsiteY5" fmla="*/ 928006 h 1557887"/>
                <a:gd name="connsiteX6" fmla="*/ 1140894 w 2596822"/>
                <a:gd name="connsiteY6" fmla="*/ 910687 h 1557887"/>
                <a:gd name="connsiteX7" fmla="*/ 1305417 w 2596822"/>
                <a:gd name="connsiteY7" fmla="*/ 1014597 h 1557887"/>
                <a:gd name="connsiteX8" fmla="*/ 1487258 w 2596822"/>
                <a:gd name="connsiteY8" fmla="*/ 1014597 h 1557887"/>
                <a:gd name="connsiteX9" fmla="*/ 1617144 w 2596822"/>
                <a:gd name="connsiteY9" fmla="*/ 841415 h 1557887"/>
                <a:gd name="connsiteX10" fmla="*/ 1738371 w 2596822"/>
                <a:gd name="connsiteY10" fmla="*/ 858733 h 1557887"/>
                <a:gd name="connsiteX11" fmla="*/ 2032780 w 2596822"/>
                <a:gd name="connsiteY11" fmla="*/ 365165 h 1557887"/>
                <a:gd name="connsiteX12" fmla="*/ 2596822 w 2596822"/>
                <a:gd name="connsiteY12" fmla="*/ 0 h 1557887"/>
                <a:gd name="connsiteX13" fmla="*/ 2591878 w 2596822"/>
                <a:gd name="connsiteY13" fmla="*/ 1557887 h 1557887"/>
                <a:gd name="connsiteX0" fmla="*/ 0 w 2596822"/>
                <a:gd name="connsiteY0" fmla="*/ 1556411 h 1557887"/>
                <a:gd name="connsiteX1" fmla="*/ 101803 w 2596822"/>
                <a:gd name="connsiteY1" fmla="*/ 1430233 h 1557887"/>
                <a:gd name="connsiteX2" fmla="*/ 257667 w 2596822"/>
                <a:gd name="connsiteY2" fmla="*/ 1508165 h 1557887"/>
                <a:gd name="connsiteX3" fmla="*/ 612689 w 2596822"/>
                <a:gd name="connsiteY3" fmla="*/ 1135824 h 1557887"/>
                <a:gd name="connsiteX4" fmla="*/ 777212 w 2596822"/>
                <a:gd name="connsiteY4" fmla="*/ 1118506 h 1557887"/>
                <a:gd name="connsiteX5" fmla="*/ 1011008 w 2596822"/>
                <a:gd name="connsiteY5" fmla="*/ 928006 h 1557887"/>
                <a:gd name="connsiteX6" fmla="*/ 1140894 w 2596822"/>
                <a:gd name="connsiteY6" fmla="*/ 910687 h 1557887"/>
                <a:gd name="connsiteX7" fmla="*/ 1305417 w 2596822"/>
                <a:gd name="connsiteY7" fmla="*/ 1014597 h 1557887"/>
                <a:gd name="connsiteX8" fmla="*/ 1487258 w 2596822"/>
                <a:gd name="connsiteY8" fmla="*/ 1014597 h 1557887"/>
                <a:gd name="connsiteX9" fmla="*/ 1617144 w 2596822"/>
                <a:gd name="connsiteY9" fmla="*/ 841415 h 1557887"/>
                <a:gd name="connsiteX10" fmla="*/ 1738371 w 2596822"/>
                <a:gd name="connsiteY10" fmla="*/ 858733 h 1557887"/>
                <a:gd name="connsiteX11" fmla="*/ 1891137 w 2596822"/>
                <a:gd name="connsiteY11" fmla="*/ 612660 h 1557887"/>
                <a:gd name="connsiteX12" fmla="*/ 2032780 w 2596822"/>
                <a:gd name="connsiteY12" fmla="*/ 365165 h 1557887"/>
                <a:gd name="connsiteX13" fmla="*/ 2596822 w 2596822"/>
                <a:gd name="connsiteY13" fmla="*/ 0 h 1557887"/>
                <a:gd name="connsiteX14" fmla="*/ 2591878 w 2596822"/>
                <a:gd name="connsiteY14" fmla="*/ 1557887 h 1557887"/>
                <a:gd name="connsiteX0" fmla="*/ 0 w 2596822"/>
                <a:gd name="connsiteY0" fmla="*/ 1556411 h 1557887"/>
                <a:gd name="connsiteX1" fmla="*/ 101803 w 2596822"/>
                <a:gd name="connsiteY1" fmla="*/ 1430233 h 1557887"/>
                <a:gd name="connsiteX2" fmla="*/ 257667 w 2596822"/>
                <a:gd name="connsiteY2" fmla="*/ 1508165 h 1557887"/>
                <a:gd name="connsiteX3" fmla="*/ 612689 w 2596822"/>
                <a:gd name="connsiteY3" fmla="*/ 1135824 h 1557887"/>
                <a:gd name="connsiteX4" fmla="*/ 777212 w 2596822"/>
                <a:gd name="connsiteY4" fmla="*/ 1118506 h 1557887"/>
                <a:gd name="connsiteX5" fmla="*/ 1011008 w 2596822"/>
                <a:gd name="connsiteY5" fmla="*/ 928006 h 1557887"/>
                <a:gd name="connsiteX6" fmla="*/ 1140894 w 2596822"/>
                <a:gd name="connsiteY6" fmla="*/ 910687 h 1557887"/>
                <a:gd name="connsiteX7" fmla="*/ 1305417 w 2596822"/>
                <a:gd name="connsiteY7" fmla="*/ 1014597 h 1557887"/>
                <a:gd name="connsiteX8" fmla="*/ 1487258 w 2596822"/>
                <a:gd name="connsiteY8" fmla="*/ 1014597 h 1557887"/>
                <a:gd name="connsiteX9" fmla="*/ 1617144 w 2596822"/>
                <a:gd name="connsiteY9" fmla="*/ 841415 h 1557887"/>
                <a:gd name="connsiteX10" fmla="*/ 1738371 w 2596822"/>
                <a:gd name="connsiteY10" fmla="*/ 858733 h 1557887"/>
                <a:gd name="connsiteX11" fmla="*/ 1891137 w 2596822"/>
                <a:gd name="connsiteY11" fmla="*/ 612660 h 1557887"/>
                <a:gd name="connsiteX12" fmla="*/ 2032780 w 2596822"/>
                <a:gd name="connsiteY12" fmla="*/ 365165 h 1557887"/>
                <a:gd name="connsiteX13" fmla="*/ 2280569 w 2596822"/>
                <a:gd name="connsiteY13" fmla="*/ 212473 h 1557887"/>
                <a:gd name="connsiteX14" fmla="*/ 2596822 w 2596822"/>
                <a:gd name="connsiteY14" fmla="*/ 0 h 1557887"/>
                <a:gd name="connsiteX15" fmla="*/ 2591878 w 2596822"/>
                <a:gd name="connsiteY15" fmla="*/ 1557887 h 1557887"/>
                <a:gd name="connsiteX0" fmla="*/ 0 w 2596822"/>
                <a:gd name="connsiteY0" fmla="*/ 1556411 h 1557887"/>
                <a:gd name="connsiteX1" fmla="*/ 101803 w 2596822"/>
                <a:gd name="connsiteY1" fmla="*/ 1430233 h 1557887"/>
                <a:gd name="connsiteX2" fmla="*/ 257667 w 2596822"/>
                <a:gd name="connsiteY2" fmla="*/ 1508165 h 1557887"/>
                <a:gd name="connsiteX3" fmla="*/ 612689 w 2596822"/>
                <a:gd name="connsiteY3" fmla="*/ 1135824 h 1557887"/>
                <a:gd name="connsiteX4" fmla="*/ 777212 w 2596822"/>
                <a:gd name="connsiteY4" fmla="*/ 1118506 h 1557887"/>
                <a:gd name="connsiteX5" fmla="*/ 1011008 w 2596822"/>
                <a:gd name="connsiteY5" fmla="*/ 928006 h 1557887"/>
                <a:gd name="connsiteX6" fmla="*/ 1140894 w 2596822"/>
                <a:gd name="connsiteY6" fmla="*/ 910687 h 1557887"/>
                <a:gd name="connsiteX7" fmla="*/ 1305417 w 2596822"/>
                <a:gd name="connsiteY7" fmla="*/ 1014597 h 1557887"/>
                <a:gd name="connsiteX8" fmla="*/ 1487258 w 2596822"/>
                <a:gd name="connsiteY8" fmla="*/ 1014597 h 1557887"/>
                <a:gd name="connsiteX9" fmla="*/ 1617144 w 2596822"/>
                <a:gd name="connsiteY9" fmla="*/ 841415 h 1557887"/>
                <a:gd name="connsiteX10" fmla="*/ 1738371 w 2596822"/>
                <a:gd name="connsiteY10" fmla="*/ 858733 h 1557887"/>
                <a:gd name="connsiteX11" fmla="*/ 1891137 w 2596822"/>
                <a:gd name="connsiteY11" fmla="*/ 612660 h 1557887"/>
                <a:gd name="connsiteX12" fmla="*/ 2032780 w 2596822"/>
                <a:gd name="connsiteY12" fmla="*/ 365165 h 1557887"/>
                <a:gd name="connsiteX13" fmla="*/ 2584098 w 2596822"/>
                <a:gd name="connsiteY13" fmla="*/ 370123 h 1557887"/>
                <a:gd name="connsiteX14" fmla="*/ 2596822 w 2596822"/>
                <a:gd name="connsiteY14" fmla="*/ 0 h 1557887"/>
                <a:gd name="connsiteX15" fmla="*/ 2591878 w 2596822"/>
                <a:gd name="connsiteY15" fmla="*/ 1557887 h 1557887"/>
                <a:gd name="connsiteX0" fmla="*/ 0 w 2591878"/>
                <a:gd name="connsiteY0" fmla="*/ 1192605 h 1194081"/>
                <a:gd name="connsiteX1" fmla="*/ 101803 w 2591878"/>
                <a:gd name="connsiteY1" fmla="*/ 1066427 h 1194081"/>
                <a:gd name="connsiteX2" fmla="*/ 257667 w 2591878"/>
                <a:gd name="connsiteY2" fmla="*/ 1144359 h 1194081"/>
                <a:gd name="connsiteX3" fmla="*/ 612689 w 2591878"/>
                <a:gd name="connsiteY3" fmla="*/ 772018 h 1194081"/>
                <a:gd name="connsiteX4" fmla="*/ 777212 w 2591878"/>
                <a:gd name="connsiteY4" fmla="*/ 754700 h 1194081"/>
                <a:gd name="connsiteX5" fmla="*/ 1011008 w 2591878"/>
                <a:gd name="connsiteY5" fmla="*/ 564200 h 1194081"/>
                <a:gd name="connsiteX6" fmla="*/ 1140894 w 2591878"/>
                <a:gd name="connsiteY6" fmla="*/ 546881 h 1194081"/>
                <a:gd name="connsiteX7" fmla="*/ 1305417 w 2591878"/>
                <a:gd name="connsiteY7" fmla="*/ 650791 h 1194081"/>
                <a:gd name="connsiteX8" fmla="*/ 1487258 w 2591878"/>
                <a:gd name="connsiteY8" fmla="*/ 650791 h 1194081"/>
                <a:gd name="connsiteX9" fmla="*/ 1617144 w 2591878"/>
                <a:gd name="connsiteY9" fmla="*/ 477609 h 1194081"/>
                <a:gd name="connsiteX10" fmla="*/ 1738371 w 2591878"/>
                <a:gd name="connsiteY10" fmla="*/ 494927 h 1194081"/>
                <a:gd name="connsiteX11" fmla="*/ 1891137 w 2591878"/>
                <a:gd name="connsiteY11" fmla="*/ 248854 h 1194081"/>
                <a:gd name="connsiteX12" fmla="*/ 2032780 w 2591878"/>
                <a:gd name="connsiteY12" fmla="*/ 1359 h 1194081"/>
                <a:gd name="connsiteX13" fmla="*/ 2584098 w 2591878"/>
                <a:gd name="connsiteY13" fmla="*/ 6317 h 1194081"/>
                <a:gd name="connsiteX14" fmla="*/ 2591096 w 2591878"/>
                <a:gd name="connsiteY14" fmla="*/ 0 h 1194081"/>
                <a:gd name="connsiteX15" fmla="*/ 2591878 w 2591878"/>
                <a:gd name="connsiteY15" fmla="*/ 1194081 h 1194081"/>
                <a:gd name="connsiteX0" fmla="*/ 0 w 2591878"/>
                <a:gd name="connsiteY0" fmla="*/ 1191247 h 1192723"/>
                <a:gd name="connsiteX1" fmla="*/ 101803 w 2591878"/>
                <a:gd name="connsiteY1" fmla="*/ 1065069 h 1192723"/>
                <a:gd name="connsiteX2" fmla="*/ 257667 w 2591878"/>
                <a:gd name="connsiteY2" fmla="*/ 1143001 h 1192723"/>
                <a:gd name="connsiteX3" fmla="*/ 612689 w 2591878"/>
                <a:gd name="connsiteY3" fmla="*/ 770660 h 1192723"/>
                <a:gd name="connsiteX4" fmla="*/ 777212 w 2591878"/>
                <a:gd name="connsiteY4" fmla="*/ 753342 h 1192723"/>
                <a:gd name="connsiteX5" fmla="*/ 1011008 w 2591878"/>
                <a:gd name="connsiteY5" fmla="*/ 562842 h 1192723"/>
                <a:gd name="connsiteX6" fmla="*/ 1140894 w 2591878"/>
                <a:gd name="connsiteY6" fmla="*/ 545523 h 1192723"/>
                <a:gd name="connsiteX7" fmla="*/ 1305417 w 2591878"/>
                <a:gd name="connsiteY7" fmla="*/ 649433 h 1192723"/>
                <a:gd name="connsiteX8" fmla="*/ 1487258 w 2591878"/>
                <a:gd name="connsiteY8" fmla="*/ 649433 h 1192723"/>
                <a:gd name="connsiteX9" fmla="*/ 1617144 w 2591878"/>
                <a:gd name="connsiteY9" fmla="*/ 476251 h 1192723"/>
                <a:gd name="connsiteX10" fmla="*/ 1738371 w 2591878"/>
                <a:gd name="connsiteY10" fmla="*/ 493569 h 1192723"/>
                <a:gd name="connsiteX11" fmla="*/ 1891137 w 2591878"/>
                <a:gd name="connsiteY11" fmla="*/ 247496 h 1192723"/>
                <a:gd name="connsiteX12" fmla="*/ 2032780 w 2591878"/>
                <a:gd name="connsiteY12" fmla="*/ 1 h 1192723"/>
                <a:gd name="connsiteX13" fmla="*/ 2584098 w 2591878"/>
                <a:gd name="connsiteY13" fmla="*/ 4959 h 1192723"/>
                <a:gd name="connsiteX14" fmla="*/ 2591878 w 2591878"/>
                <a:gd name="connsiteY14" fmla="*/ 1192723 h 1192723"/>
                <a:gd name="connsiteX0" fmla="*/ 0 w 2591878"/>
                <a:gd name="connsiteY0" fmla="*/ 1191246 h 1192722"/>
                <a:gd name="connsiteX1" fmla="*/ 101803 w 2591878"/>
                <a:gd name="connsiteY1" fmla="*/ 1065068 h 1192722"/>
                <a:gd name="connsiteX2" fmla="*/ 257667 w 2591878"/>
                <a:gd name="connsiteY2" fmla="*/ 1143000 h 1192722"/>
                <a:gd name="connsiteX3" fmla="*/ 612689 w 2591878"/>
                <a:gd name="connsiteY3" fmla="*/ 770659 h 1192722"/>
                <a:gd name="connsiteX4" fmla="*/ 777212 w 2591878"/>
                <a:gd name="connsiteY4" fmla="*/ 753341 h 1192722"/>
                <a:gd name="connsiteX5" fmla="*/ 1011008 w 2591878"/>
                <a:gd name="connsiteY5" fmla="*/ 562841 h 1192722"/>
                <a:gd name="connsiteX6" fmla="*/ 1140894 w 2591878"/>
                <a:gd name="connsiteY6" fmla="*/ 545522 h 1192722"/>
                <a:gd name="connsiteX7" fmla="*/ 1305417 w 2591878"/>
                <a:gd name="connsiteY7" fmla="*/ 649432 h 1192722"/>
                <a:gd name="connsiteX8" fmla="*/ 1487258 w 2591878"/>
                <a:gd name="connsiteY8" fmla="*/ 649432 h 1192722"/>
                <a:gd name="connsiteX9" fmla="*/ 1617144 w 2591878"/>
                <a:gd name="connsiteY9" fmla="*/ 476250 h 1192722"/>
                <a:gd name="connsiteX10" fmla="*/ 1738371 w 2591878"/>
                <a:gd name="connsiteY10" fmla="*/ 493568 h 1192722"/>
                <a:gd name="connsiteX11" fmla="*/ 1891137 w 2591878"/>
                <a:gd name="connsiteY11" fmla="*/ 247495 h 1192722"/>
                <a:gd name="connsiteX12" fmla="*/ 2032780 w 2591878"/>
                <a:gd name="connsiteY12" fmla="*/ 0 h 1192722"/>
                <a:gd name="connsiteX13" fmla="*/ 2574906 w 2591878"/>
                <a:gd name="connsiteY13" fmla="*/ 166260 h 1192722"/>
                <a:gd name="connsiteX14" fmla="*/ 2591878 w 2591878"/>
                <a:gd name="connsiteY14" fmla="*/ 1192722 h 1192722"/>
                <a:gd name="connsiteX0" fmla="*/ 0 w 2577498"/>
                <a:gd name="connsiteY0" fmla="*/ 1191246 h 1196228"/>
                <a:gd name="connsiteX1" fmla="*/ 101803 w 2577498"/>
                <a:gd name="connsiteY1" fmla="*/ 1065068 h 1196228"/>
                <a:gd name="connsiteX2" fmla="*/ 257667 w 2577498"/>
                <a:gd name="connsiteY2" fmla="*/ 1143000 h 1196228"/>
                <a:gd name="connsiteX3" fmla="*/ 612689 w 2577498"/>
                <a:gd name="connsiteY3" fmla="*/ 770659 h 1196228"/>
                <a:gd name="connsiteX4" fmla="*/ 777212 w 2577498"/>
                <a:gd name="connsiteY4" fmla="*/ 753341 h 1196228"/>
                <a:gd name="connsiteX5" fmla="*/ 1011008 w 2577498"/>
                <a:gd name="connsiteY5" fmla="*/ 562841 h 1196228"/>
                <a:gd name="connsiteX6" fmla="*/ 1140894 w 2577498"/>
                <a:gd name="connsiteY6" fmla="*/ 545522 h 1196228"/>
                <a:gd name="connsiteX7" fmla="*/ 1305417 w 2577498"/>
                <a:gd name="connsiteY7" fmla="*/ 649432 h 1196228"/>
                <a:gd name="connsiteX8" fmla="*/ 1487258 w 2577498"/>
                <a:gd name="connsiteY8" fmla="*/ 649432 h 1196228"/>
                <a:gd name="connsiteX9" fmla="*/ 1617144 w 2577498"/>
                <a:gd name="connsiteY9" fmla="*/ 476250 h 1196228"/>
                <a:gd name="connsiteX10" fmla="*/ 1738371 w 2577498"/>
                <a:gd name="connsiteY10" fmla="*/ 493568 h 1196228"/>
                <a:gd name="connsiteX11" fmla="*/ 1891137 w 2577498"/>
                <a:gd name="connsiteY11" fmla="*/ 247495 h 1196228"/>
                <a:gd name="connsiteX12" fmla="*/ 2032780 w 2577498"/>
                <a:gd name="connsiteY12" fmla="*/ 0 h 1196228"/>
                <a:gd name="connsiteX13" fmla="*/ 2574906 w 2577498"/>
                <a:gd name="connsiteY13" fmla="*/ 166260 h 1196228"/>
                <a:gd name="connsiteX14" fmla="*/ 2574906 w 2577498"/>
                <a:gd name="connsiteY14" fmla="*/ 1196228 h 1196228"/>
                <a:gd name="connsiteX0" fmla="*/ 0 w 2577499"/>
                <a:gd name="connsiteY0" fmla="*/ 1191246 h 1196228"/>
                <a:gd name="connsiteX1" fmla="*/ 101803 w 2577499"/>
                <a:gd name="connsiteY1" fmla="*/ 1065068 h 1196228"/>
                <a:gd name="connsiteX2" fmla="*/ 257667 w 2577499"/>
                <a:gd name="connsiteY2" fmla="*/ 1143000 h 1196228"/>
                <a:gd name="connsiteX3" fmla="*/ 612689 w 2577499"/>
                <a:gd name="connsiteY3" fmla="*/ 770659 h 1196228"/>
                <a:gd name="connsiteX4" fmla="*/ 777212 w 2577499"/>
                <a:gd name="connsiteY4" fmla="*/ 753341 h 1196228"/>
                <a:gd name="connsiteX5" fmla="*/ 1011008 w 2577499"/>
                <a:gd name="connsiteY5" fmla="*/ 562841 h 1196228"/>
                <a:gd name="connsiteX6" fmla="*/ 1140894 w 2577499"/>
                <a:gd name="connsiteY6" fmla="*/ 545522 h 1196228"/>
                <a:gd name="connsiteX7" fmla="*/ 1305417 w 2577499"/>
                <a:gd name="connsiteY7" fmla="*/ 649432 h 1196228"/>
                <a:gd name="connsiteX8" fmla="*/ 1487258 w 2577499"/>
                <a:gd name="connsiteY8" fmla="*/ 649432 h 1196228"/>
                <a:gd name="connsiteX9" fmla="*/ 1617144 w 2577499"/>
                <a:gd name="connsiteY9" fmla="*/ 476250 h 1196228"/>
                <a:gd name="connsiteX10" fmla="*/ 1738371 w 2577499"/>
                <a:gd name="connsiteY10" fmla="*/ 493568 h 1196228"/>
                <a:gd name="connsiteX11" fmla="*/ 1891137 w 2577499"/>
                <a:gd name="connsiteY11" fmla="*/ 247495 h 1196228"/>
                <a:gd name="connsiteX12" fmla="*/ 2032780 w 2577499"/>
                <a:gd name="connsiteY12" fmla="*/ 0 h 1196228"/>
                <a:gd name="connsiteX13" fmla="*/ 2574906 w 2577499"/>
                <a:gd name="connsiteY13" fmla="*/ 166260 h 1196228"/>
                <a:gd name="connsiteX14" fmla="*/ 2574905 w 2577499"/>
                <a:gd name="connsiteY14" fmla="*/ 1196228 h 1196228"/>
                <a:gd name="connsiteX0" fmla="*/ 0 w 2577499"/>
                <a:gd name="connsiteY0" fmla="*/ 1191246 h 1196228"/>
                <a:gd name="connsiteX1" fmla="*/ 101803 w 2577499"/>
                <a:gd name="connsiteY1" fmla="*/ 1065068 h 1196228"/>
                <a:gd name="connsiteX2" fmla="*/ 257667 w 2577499"/>
                <a:gd name="connsiteY2" fmla="*/ 1143000 h 1196228"/>
                <a:gd name="connsiteX3" fmla="*/ 612689 w 2577499"/>
                <a:gd name="connsiteY3" fmla="*/ 770659 h 1196228"/>
                <a:gd name="connsiteX4" fmla="*/ 777212 w 2577499"/>
                <a:gd name="connsiteY4" fmla="*/ 753341 h 1196228"/>
                <a:gd name="connsiteX5" fmla="*/ 1011008 w 2577499"/>
                <a:gd name="connsiteY5" fmla="*/ 562841 h 1196228"/>
                <a:gd name="connsiteX6" fmla="*/ 1140894 w 2577499"/>
                <a:gd name="connsiteY6" fmla="*/ 545522 h 1196228"/>
                <a:gd name="connsiteX7" fmla="*/ 1305417 w 2577499"/>
                <a:gd name="connsiteY7" fmla="*/ 649432 h 1196228"/>
                <a:gd name="connsiteX8" fmla="*/ 1487258 w 2577499"/>
                <a:gd name="connsiteY8" fmla="*/ 649432 h 1196228"/>
                <a:gd name="connsiteX9" fmla="*/ 1617144 w 2577499"/>
                <a:gd name="connsiteY9" fmla="*/ 476250 h 1196228"/>
                <a:gd name="connsiteX10" fmla="*/ 1738371 w 2577499"/>
                <a:gd name="connsiteY10" fmla="*/ 493568 h 1196228"/>
                <a:gd name="connsiteX11" fmla="*/ 1891137 w 2577499"/>
                <a:gd name="connsiteY11" fmla="*/ 247495 h 1196228"/>
                <a:gd name="connsiteX12" fmla="*/ 2032780 w 2577499"/>
                <a:gd name="connsiteY12" fmla="*/ 0 h 1196228"/>
                <a:gd name="connsiteX13" fmla="*/ 2574906 w 2577499"/>
                <a:gd name="connsiteY13" fmla="*/ 166260 h 1196228"/>
                <a:gd name="connsiteX14" fmla="*/ 2574904 w 2577499"/>
                <a:gd name="connsiteY14" fmla="*/ 1196228 h 1196228"/>
                <a:gd name="connsiteX0" fmla="*/ 0 w 2574906"/>
                <a:gd name="connsiteY0" fmla="*/ 1191246 h 1196228"/>
                <a:gd name="connsiteX1" fmla="*/ 101803 w 2574906"/>
                <a:gd name="connsiteY1" fmla="*/ 1065068 h 1196228"/>
                <a:gd name="connsiteX2" fmla="*/ 257667 w 2574906"/>
                <a:gd name="connsiteY2" fmla="*/ 1143000 h 1196228"/>
                <a:gd name="connsiteX3" fmla="*/ 612689 w 2574906"/>
                <a:gd name="connsiteY3" fmla="*/ 770659 h 1196228"/>
                <a:gd name="connsiteX4" fmla="*/ 777212 w 2574906"/>
                <a:gd name="connsiteY4" fmla="*/ 753341 h 1196228"/>
                <a:gd name="connsiteX5" fmla="*/ 1011008 w 2574906"/>
                <a:gd name="connsiteY5" fmla="*/ 562841 h 1196228"/>
                <a:gd name="connsiteX6" fmla="*/ 1140894 w 2574906"/>
                <a:gd name="connsiteY6" fmla="*/ 545522 h 1196228"/>
                <a:gd name="connsiteX7" fmla="*/ 1305417 w 2574906"/>
                <a:gd name="connsiteY7" fmla="*/ 649432 h 1196228"/>
                <a:gd name="connsiteX8" fmla="*/ 1487258 w 2574906"/>
                <a:gd name="connsiteY8" fmla="*/ 649432 h 1196228"/>
                <a:gd name="connsiteX9" fmla="*/ 1617144 w 2574906"/>
                <a:gd name="connsiteY9" fmla="*/ 476250 h 1196228"/>
                <a:gd name="connsiteX10" fmla="*/ 1738371 w 2574906"/>
                <a:gd name="connsiteY10" fmla="*/ 493568 h 1196228"/>
                <a:gd name="connsiteX11" fmla="*/ 1891137 w 2574906"/>
                <a:gd name="connsiteY11" fmla="*/ 247495 h 1196228"/>
                <a:gd name="connsiteX12" fmla="*/ 2032780 w 2574906"/>
                <a:gd name="connsiteY12" fmla="*/ 0 h 1196228"/>
                <a:gd name="connsiteX13" fmla="*/ 2574906 w 2574906"/>
                <a:gd name="connsiteY13" fmla="*/ 166260 h 1196228"/>
                <a:gd name="connsiteX14" fmla="*/ 2574904 w 2574906"/>
                <a:gd name="connsiteY14" fmla="*/ 1196228 h 1196228"/>
                <a:gd name="connsiteX0" fmla="*/ 0 w 2574906"/>
                <a:gd name="connsiteY0" fmla="*/ 1191246 h 1196228"/>
                <a:gd name="connsiteX1" fmla="*/ 101803 w 2574906"/>
                <a:gd name="connsiteY1" fmla="*/ 1065068 h 1196228"/>
                <a:gd name="connsiteX2" fmla="*/ 257667 w 2574906"/>
                <a:gd name="connsiteY2" fmla="*/ 1143000 h 1196228"/>
                <a:gd name="connsiteX3" fmla="*/ 612689 w 2574906"/>
                <a:gd name="connsiteY3" fmla="*/ 770659 h 1196228"/>
                <a:gd name="connsiteX4" fmla="*/ 777212 w 2574906"/>
                <a:gd name="connsiteY4" fmla="*/ 753341 h 1196228"/>
                <a:gd name="connsiteX5" fmla="*/ 1011008 w 2574906"/>
                <a:gd name="connsiteY5" fmla="*/ 562841 h 1196228"/>
                <a:gd name="connsiteX6" fmla="*/ 1140894 w 2574906"/>
                <a:gd name="connsiteY6" fmla="*/ 545522 h 1196228"/>
                <a:gd name="connsiteX7" fmla="*/ 1305417 w 2574906"/>
                <a:gd name="connsiteY7" fmla="*/ 649432 h 1196228"/>
                <a:gd name="connsiteX8" fmla="*/ 1487258 w 2574906"/>
                <a:gd name="connsiteY8" fmla="*/ 649432 h 1196228"/>
                <a:gd name="connsiteX9" fmla="*/ 1617144 w 2574906"/>
                <a:gd name="connsiteY9" fmla="*/ 476250 h 1196228"/>
                <a:gd name="connsiteX10" fmla="*/ 1738371 w 2574906"/>
                <a:gd name="connsiteY10" fmla="*/ 493568 h 1196228"/>
                <a:gd name="connsiteX11" fmla="*/ 1891137 w 2574906"/>
                <a:gd name="connsiteY11" fmla="*/ 247495 h 1196228"/>
                <a:gd name="connsiteX12" fmla="*/ 2059275 w 2574906"/>
                <a:gd name="connsiteY12" fmla="*/ 0 h 1196228"/>
                <a:gd name="connsiteX13" fmla="*/ 2574906 w 2574906"/>
                <a:gd name="connsiteY13" fmla="*/ 166260 h 1196228"/>
                <a:gd name="connsiteX14" fmla="*/ 2574904 w 2574906"/>
                <a:gd name="connsiteY14" fmla="*/ 1196228 h 119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4906" h="1196228">
                  <a:moveTo>
                    <a:pt x="0" y="1191246"/>
                  </a:moveTo>
                  <a:lnTo>
                    <a:pt x="101803" y="1065068"/>
                  </a:lnTo>
                  <a:lnTo>
                    <a:pt x="257667" y="1143000"/>
                  </a:lnTo>
                  <a:lnTo>
                    <a:pt x="612689" y="770659"/>
                  </a:lnTo>
                  <a:lnTo>
                    <a:pt x="777212" y="753341"/>
                  </a:lnTo>
                  <a:lnTo>
                    <a:pt x="1011008" y="562841"/>
                  </a:lnTo>
                  <a:lnTo>
                    <a:pt x="1140894" y="545522"/>
                  </a:lnTo>
                  <a:lnTo>
                    <a:pt x="1305417" y="649432"/>
                  </a:lnTo>
                  <a:lnTo>
                    <a:pt x="1487258" y="649432"/>
                  </a:lnTo>
                  <a:lnTo>
                    <a:pt x="1617144" y="476250"/>
                  </a:lnTo>
                  <a:lnTo>
                    <a:pt x="1738371" y="493568"/>
                  </a:lnTo>
                  <a:lnTo>
                    <a:pt x="1891137" y="247495"/>
                  </a:lnTo>
                  <a:lnTo>
                    <a:pt x="2059275" y="0"/>
                  </a:lnTo>
                  <a:lnTo>
                    <a:pt x="2574906" y="166260"/>
                  </a:lnTo>
                  <a:cubicBezTo>
                    <a:pt x="2574905" y="509583"/>
                    <a:pt x="2574905" y="852905"/>
                    <a:pt x="2574904" y="1196228"/>
                  </a:cubicBezTo>
                </a:path>
              </a:pathLst>
            </a:custGeom>
            <a:solidFill>
              <a:srgbClr val="00583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grpSp>
      <p:sp>
        <p:nvSpPr>
          <p:cNvPr id="3" name="Content Placeholder 2"/>
          <p:cNvSpPr>
            <a:spLocks noGrp="1"/>
          </p:cNvSpPr>
          <p:nvPr>
            <p:ph idx="1"/>
          </p:nvPr>
        </p:nvSpPr>
        <p:spPr>
          <a:xfrm>
            <a:off x="208337" y="1674631"/>
            <a:ext cx="8234363" cy="4525963"/>
          </a:xfrm>
        </p:spPr>
        <p:txBody>
          <a:bodyPr/>
          <a:lstStyle>
            <a:lvl1pPr marL="339725" indent="-339725">
              <a:buClr>
                <a:schemeClr val="tx1">
                  <a:lumMod val="65000"/>
                  <a:lumOff val="35000"/>
                </a:schemeClr>
              </a:buClr>
              <a:buSzPct val="75000"/>
              <a:buFont typeface="Wingdings" pitchFamily="2" charset="2"/>
              <a:buChar char="¨"/>
              <a:defRPr>
                <a:solidFill>
                  <a:schemeClr val="tx1">
                    <a:lumMod val="65000"/>
                    <a:lumOff val="35000"/>
                  </a:schemeClr>
                </a:solidFill>
              </a:defRPr>
            </a:lvl1pPr>
            <a:lvl2pPr>
              <a:buClr>
                <a:schemeClr val="tx1">
                  <a:lumMod val="65000"/>
                  <a:lumOff val="35000"/>
                </a:schemeClr>
              </a:buClr>
              <a:defRPr>
                <a:solidFill>
                  <a:schemeClr val="tx1">
                    <a:lumMod val="65000"/>
                    <a:lumOff val="35000"/>
                  </a:schemeClr>
                </a:solidFill>
              </a:defRPr>
            </a:lvl2pPr>
            <a:lvl3pPr>
              <a:buClr>
                <a:schemeClr val="tx1">
                  <a:lumMod val="65000"/>
                  <a:lumOff val="35000"/>
                </a:schemeClr>
              </a:buClr>
              <a:buSzPct val="75000"/>
              <a:buFont typeface="Wingdings" pitchFamily="2" charset="2"/>
              <a:buChar char="¨"/>
              <a:defRPr>
                <a:solidFill>
                  <a:schemeClr val="tx1">
                    <a:lumMod val="65000"/>
                    <a:lumOff val="35000"/>
                  </a:schemeClr>
                </a:solidFill>
              </a:defRPr>
            </a:lvl3pPr>
            <a:lvl4pPr>
              <a:defRPr>
                <a:solidFill>
                  <a:schemeClr val="tx1">
                    <a:lumMod val="65000"/>
                    <a:lumOff val="35000"/>
                  </a:schemeClr>
                </a:solidFill>
              </a:defRPr>
            </a:lvl4pPr>
            <a:lvl5pPr>
              <a:buClr>
                <a:schemeClr val="tx1">
                  <a:lumMod val="65000"/>
                  <a:lumOff val="35000"/>
                </a:schemeClr>
              </a:buClr>
              <a:buSzPct val="75000"/>
              <a:buFont typeface="Wingdings" pitchFamily="2" charset="2"/>
              <a:buChar char="¨"/>
              <a:defRPr>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08337" y="269707"/>
            <a:ext cx="7366063" cy="653709"/>
          </a:xfrm>
        </p:spPr>
        <p:txBody>
          <a:bodyPr>
            <a:normAutofit/>
          </a:bodyPr>
          <a:lstStyle>
            <a:lvl1pPr algn="l" defTabSz="457200" rtl="0" eaLnBrk="1" latinLnBrk="0" hangingPunct="1">
              <a:lnSpc>
                <a:spcPts val="3700"/>
              </a:lnSpc>
              <a:spcBef>
                <a:spcPct val="0"/>
              </a:spcBef>
              <a:buNone/>
              <a:defRPr lang="en-US" sz="3400" b="1" kern="1200" dirty="0">
                <a:ln>
                  <a:noFill/>
                </a:ln>
                <a:solidFill>
                  <a:schemeClr val="bg1"/>
                </a:solidFill>
                <a:effectLst>
                  <a:innerShdw blurRad="63500" dist="50800" dir="5400000">
                    <a:prstClr val="black">
                      <a:alpha val="50000"/>
                    </a:prstClr>
                  </a:innerShdw>
                </a:effectLst>
                <a:latin typeface="Arial" pitchFamily="34" charset="0"/>
                <a:ea typeface="+mj-ea"/>
                <a:cs typeface="Arial" pitchFamily="34" charset="0"/>
              </a:defRPr>
            </a:lvl1pPr>
          </a:lstStyle>
          <a:p>
            <a:r>
              <a:rPr lang="en-US" dirty="0" smtClean="0"/>
              <a:t>Click to edit Master title style</a:t>
            </a:r>
            <a:endParaRPr lang="en-US" dirty="0"/>
          </a:p>
        </p:txBody>
      </p:sp>
      <p:sp>
        <p:nvSpPr>
          <p:cNvPr id="10" name="Slide Number Placeholder 5"/>
          <p:cNvSpPr>
            <a:spLocks noGrp="1"/>
          </p:cNvSpPr>
          <p:nvPr>
            <p:ph type="sldNum" sz="quarter" idx="4"/>
          </p:nvPr>
        </p:nvSpPr>
        <p:spPr>
          <a:xfrm>
            <a:off x="6858000" y="6632058"/>
            <a:ext cx="2133600" cy="225942"/>
          </a:xfrm>
          <a:prstGeom prst="rect">
            <a:avLst/>
          </a:prstGeom>
        </p:spPr>
        <p:txBody>
          <a:bodyPr vert="horz" lIns="91440" tIns="45720" rIns="91440" bIns="45720" rtlCol="0" anchor="ctr"/>
          <a:lstStyle>
            <a:lvl1pPr algn="r">
              <a:defRPr sz="1100">
                <a:solidFill>
                  <a:schemeClr val="bg1"/>
                </a:solidFill>
              </a:defRPr>
            </a:lvl1pPr>
          </a:lstStyle>
          <a:p>
            <a:fld id="{66D4B15B-C234-5A45-9A8C-B665A6B34E63}" type="slidenum">
              <a:rPr lang="en-US" smtClean="0"/>
              <a:pPr/>
              <a:t>‹#›</a:t>
            </a:fld>
            <a:endParaRPr lang="en-US" dirty="0"/>
          </a:p>
        </p:txBody>
      </p:sp>
    </p:spTree>
    <p:extLst>
      <p:ext uri="{BB962C8B-B14F-4D97-AF65-F5344CB8AC3E}">
        <p14:creationId xmlns="" xmlns:p14="http://schemas.microsoft.com/office/powerpoint/2010/main" val="16870800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head Content">
    <p:spTree>
      <p:nvGrpSpPr>
        <p:cNvPr id="1" name=""/>
        <p:cNvGrpSpPr/>
        <p:nvPr/>
      </p:nvGrpSpPr>
      <p:grpSpPr>
        <a:xfrm>
          <a:off x="0" y="0"/>
          <a:ext cx="0" cy="0"/>
          <a:chOff x="0" y="0"/>
          <a:chExt cx="0" cy="0"/>
        </a:xfrm>
      </p:grpSpPr>
      <p:grpSp>
        <p:nvGrpSpPr>
          <p:cNvPr id="11" name="Group 10"/>
          <p:cNvGrpSpPr>
            <a:grpSpLocks noChangeAspect="1"/>
          </p:cNvGrpSpPr>
          <p:nvPr userDrawn="1"/>
        </p:nvGrpSpPr>
        <p:grpSpPr>
          <a:xfrm>
            <a:off x="7132320" y="5660556"/>
            <a:ext cx="2017577" cy="921826"/>
            <a:chOff x="6456605" y="5260496"/>
            <a:chExt cx="2690103" cy="1229101"/>
          </a:xfrm>
        </p:grpSpPr>
        <p:sp>
          <p:nvSpPr>
            <p:cNvPr id="15" name="Freeform 14"/>
            <p:cNvSpPr/>
            <p:nvPr userDrawn="1"/>
          </p:nvSpPr>
          <p:spPr>
            <a:xfrm>
              <a:off x="6456605" y="5260496"/>
              <a:ext cx="2690103" cy="1228514"/>
            </a:xfrm>
            <a:custGeom>
              <a:avLst/>
              <a:gdLst>
                <a:gd name="connsiteX0" fmla="*/ 0 w 3576205"/>
                <a:gd name="connsiteY0" fmla="*/ 2346613 h 2372591"/>
                <a:gd name="connsiteX1" fmla="*/ 381000 w 3576205"/>
                <a:gd name="connsiteY1" fmla="*/ 1827068 h 2372591"/>
                <a:gd name="connsiteX2" fmla="*/ 536864 w 3576205"/>
                <a:gd name="connsiteY2" fmla="*/ 1905000 h 2372591"/>
                <a:gd name="connsiteX3" fmla="*/ 891886 w 3576205"/>
                <a:gd name="connsiteY3" fmla="*/ 1532659 h 2372591"/>
                <a:gd name="connsiteX4" fmla="*/ 1056409 w 3576205"/>
                <a:gd name="connsiteY4" fmla="*/ 1515341 h 2372591"/>
                <a:gd name="connsiteX5" fmla="*/ 1290205 w 3576205"/>
                <a:gd name="connsiteY5" fmla="*/ 1324841 h 2372591"/>
                <a:gd name="connsiteX6" fmla="*/ 1420091 w 3576205"/>
                <a:gd name="connsiteY6" fmla="*/ 1307522 h 2372591"/>
                <a:gd name="connsiteX7" fmla="*/ 1584614 w 3576205"/>
                <a:gd name="connsiteY7" fmla="*/ 1411432 h 2372591"/>
                <a:gd name="connsiteX8" fmla="*/ 1766455 w 3576205"/>
                <a:gd name="connsiteY8" fmla="*/ 1411432 h 2372591"/>
                <a:gd name="connsiteX9" fmla="*/ 1896341 w 3576205"/>
                <a:gd name="connsiteY9" fmla="*/ 1238250 h 2372591"/>
                <a:gd name="connsiteX10" fmla="*/ 2017568 w 3576205"/>
                <a:gd name="connsiteY10" fmla="*/ 1255568 h 2372591"/>
                <a:gd name="connsiteX11" fmla="*/ 2311977 w 3576205"/>
                <a:gd name="connsiteY11" fmla="*/ 762000 h 2372591"/>
                <a:gd name="connsiteX12" fmla="*/ 3273136 w 3576205"/>
                <a:gd name="connsiteY12" fmla="*/ 173182 h 2372591"/>
                <a:gd name="connsiteX13" fmla="*/ 3420341 w 3576205"/>
                <a:gd name="connsiteY13" fmla="*/ 0 h 2372591"/>
                <a:gd name="connsiteX14" fmla="*/ 3576205 w 3576205"/>
                <a:gd name="connsiteY14" fmla="*/ 25977 h 2372591"/>
                <a:gd name="connsiteX15" fmla="*/ 3524250 w 3576205"/>
                <a:gd name="connsiteY15" fmla="*/ 606136 h 2372591"/>
                <a:gd name="connsiteX16" fmla="*/ 3420341 w 3576205"/>
                <a:gd name="connsiteY16" fmla="*/ 883227 h 2372591"/>
                <a:gd name="connsiteX17" fmla="*/ 3403023 w 3576205"/>
                <a:gd name="connsiteY17" fmla="*/ 2372591 h 2372591"/>
                <a:gd name="connsiteX18" fmla="*/ 3403023 w 3576205"/>
                <a:gd name="connsiteY18" fmla="*/ 2372591 h 2372591"/>
                <a:gd name="connsiteX0" fmla="*/ 0 w 3576205"/>
                <a:gd name="connsiteY0" fmla="*/ 2346613 h 2372591"/>
                <a:gd name="connsiteX1" fmla="*/ 381000 w 3576205"/>
                <a:gd name="connsiteY1" fmla="*/ 1827068 h 2372591"/>
                <a:gd name="connsiteX2" fmla="*/ 536864 w 3576205"/>
                <a:gd name="connsiteY2" fmla="*/ 1905000 h 2372591"/>
                <a:gd name="connsiteX3" fmla="*/ 891886 w 3576205"/>
                <a:gd name="connsiteY3" fmla="*/ 1532659 h 2372591"/>
                <a:gd name="connsiteX4" fmla="*/ 1056409 w 3576205"/>
                <a:gd name="connsiteY4" fmla="*/ 1515341 h 2372591"/>
                <a:gd name="connsiteX5" fmla="*/ 1290205 w 3576205"/>
                <a:gd name="connsiteY5" fmla="*/ 1324841 h 2372591"/>
                <a:gd name="connsiteX6" fmla="*/ 1420091 w 3576205"/>
                <a:gd name="connsiteY6" fmla="*/ 1307522 h 2372591"/>
                <a:gd name="connsiteX7" fmla="*/ 1584614 w 3576205"/>
                <a:gd name="connsiteY7" fmla="*/ 1411432 h 2372591"/>
                <a:gd name="connsiteX8" fmla="*/ 1766455 w 3576205"/>
                <a:gd name="connsiteY8" fmla="*/ 1411432 h 2372591"/>
                <a:gd name="connsiteX9" fmla="*/ 1896341 w 3576205"/>
                <a:gd name="connsiteY9" fmla="*/ 1238250 h 2372591"/>
                <a:gd name="connsiteX10" fmla="*/ 2017568 w 3576205"/>
                <a:gd name="connsiteY10" fmla="*/ 1255568 h 2372591"/>
                <a:gd name="connsiteX11" fmla="*/ 2311977 w 3576205"/>
                <a:gd name="connsiteY11" fmla="*/ 762000 h 2372591"/>
                <a:gd name="connsiteX12" fmla="*/ 3273136 w 3576205"/>
                <a:gd name="connsiteY12" fmla="*/ 173182 h 2372591"/>
                <a:gd name="connsiteX13" fmla="*/ 3420341 w 3576205"/>
                <a:gd name="connsiteY13" fmla="*/ 0 h 2372591"/>
                <a:gd name="connsiteX14" fmla="*/ 3576205 w 3576205"/>
                <a:gd name="connsiteY14" fmla="*/ 25977 h 2372591"/>
                <a:gd name="connsiteX15" fmla="*/ 3420341 w 3576205"/>
                <a:gd name="connsiteY15" fmla="*/ 883227 h 2372591"/>
                <a:gd name="connsiteX16" fmla="*/ 3403023 w 3576205"/>
                <a:gd name="connsiteY16" fmla="*/ 2372591 h 2372591"/>
                <a:gd name="connsiteX17" fmla="*/ 3403023 w 3576205"/>
                <a:gd name="connsiteY17" fmla="*/ 2372591 h 2372591"/>
                <a:gd name="connsiteX0" fmla="*/ 0 w 3420341"/>
                <a:gd name="connsiteY0" fmla="*/ 2346613 h 2372591"/>
                <a:gd name="connsiteX1" fmla="*/ 381000 w 3420341"/>
                <a:gd name="connsiteY1" fmla="*/ 1827068 h 2372591"/>
                <a:gd name="connsiteX2" fmla="*/ 536864 w 3420341"/>
                <a:gd name="connsiteY2" fmla="*/ 1905000 h 2372591"/>
                <a:gd name="connsiteX3" fmla="*/ 891886 w 3420341"/>
                <a:gd name="connsiteY3" fmla="*/ 1532659 h 2372591"/>
                <a:gd name="connsiteX4" fmla="*/ 1056409 w 3420341"/>
                <a:gd name="connsiteY4" fmla="*/ 1515341 h 2372591"/>
                <a:gd name="connsiteX5" fmla="*/ 1290205 w 3420341"/>
                <a:gd name="connsiteY5" fmla="*/ 1324841 h 2372591"/>
                <a:gd name="connsiteX6" fmla="*/ 1420091 w 3420341"/>
                <a:gd name="connsiteY6" fmla="*/ 1307522 h 2372591"/>
                <a:gd name="connsiteX7" fmla="*/ 1584614 w 3420341"/>
                <a:gd name="connsiteY7" fmla="*/ 1411432 h 2372591"/>
                <a:gd name="connsiteX8" fmla="*/ 1766455 w 3420341"/>
                <a:gd name="connsiteY8" fmla="*/ 1411432 h 2372591"/>
                <a:gd name="connsiteX9" fmla="*/ 1896341 w 3420341"/>
                <a:gd name="connsiteY9" fmla="*/ 1238250 h 2372591"/>
                <a:gd name="connsiteX10" fmla="*/ 2017568 w 3420341"/>
                <a:gd name="connsiteY10" fmla="*/ 1255568 h 2372591"/>
                <a:gd name="connsiteX11" fmla="*/ 2311977 w 3420341"/>
                <a:gd name="connsiteY11" fmla="*/ 762000 h 2372591"/>
                <a:gd name="connsiteX12" fmla="*/ 3273136 w 3420341"/>
                <a:gd name="connsiteY12" fmla="*/ 173182 h 2372591"/>
                <a:gd name="connsiteX13" fmla="*/ 3420341 w 3420341"/>
                <a:gd name="connsiteY13" fmla="*/ 0 h 2372591"/>
                <a:gd name="connsiteX14" fmla="*/ 3420341 w 3420341"/>
                <a:gd name="connsiteY14" fmla="*/ 883227 h 2372591"/>
                <a:gd name="connsiteX15" fmla="*/ 3403023 w 3420341"/>
                <a:gd name="connsiteY15" fmla="*/ 2372591 h 2372591"/>
                <a:gd name="connsiteX16" fmla="*/ 3403023 w 3420341"/>
                <a:gd name="connsiteY16" fmla="*/ 2372591 h 2372591"/>
                <a:gd name="connsiteX0" fmla="*/ 0 w 3420341"/>
                <a:gd name="connsiteY0" fmla="*/ 2173431 h 2199409"/>
                <a:gd name="connsiteX1" fmla="*/ 381000 w 3420341"/>
                <a:gd name="connsiteY1" fmla="*/ 1653886 h 2199409"/>
                <a:gd name="connsiteX2" fmla="*/ 536864 w 3420341"/>
                <a:gd name="connsiteY2" fmla="*/ 1731818 h 2199409"/>
                <a:gd name="connsiteX3" fmla="*/ 891886 w 3420341"/>
                <a:gd name="connsiteY3" fmla="*/ 1359477 h 2199409"/>
                <a:gd name="connsiteX4" fmla="*/ 1056409 w 3420341"/>
                <a:gd name="connsiteY4" fmla="*/ 1342159 h 2199409"/>
                <a:gd name="connsiteX5" fmla="*/ 1290205 w 3420341"/>
                <a:gd name="connsiteY5" fmla="*/ 1151659 h 2199409"/>
                <a:gd name="connsiteX6" fmla="*/ 1420091 w 3420341"/>
                <a:gd name="connsiteY6" fmla="*/ 1134340 h 2199409"/>
                <a:gd name="connsiteX7" fmla="*/ 1584614 w 3420341"/>
                <a:gd name="connsiteY7" fmla="*/ 1238250 h 2199409"/>
                <a:gd name="connsiteX8" fmla="*/ 1766455 w 3420341"/>
                <a:gd name="connsiteY8" fmla="*/ 1238250 h 2199409"/>
                <a:gd name="connsiteX9" fmla="*/ 1896341 w 3420341"/>
                <a:gd name="connsiteY9" fmla="*/ 1065068 h 2199409"/>
                <a:gd name="connsiteX10" fmla="*/ 2017568 w 3420341"/>
                <a:gd name="connsiteY10" fmla="*/ 1082386 h 2199409"/>
                <a:gd name="connsiteX11" fmla="*/ 2311977 w 3420341"/>
                <a:gd name="connsiteY11" fmla="*/ 588818 h 2199409"/>
                <a:gd name="connsiteX12" fmla="*/ 3273136 w 3420341"/>
                <a:gd name="connsiteY12" fmla="*/ 0 h 2199409"/>
                <a:gd name="connsiteX13" fmla="*/ 3420341 w 3420341"/>
                <a:gd name="connsiteY13" fmla="*/ 710045 h 2199409"/>
                <a:gd name="connsiteX14" fmla="*/ 3403023 w 3420341"/>
                <a:gd name="connsiteY14" fmla="*/ 2199409 h 2199409"/>
                <a:gd name="connsiteX15" fmla="*/ 3403023 w 3420341"/>
                <a:gd name="connsiteY15" fmla="*/ 2199409 h 2199409"/>
                <a:gd name="connsiteX0" fmla="*/ 0 w 3403022"/>
                <a:gd name="connsiteY0" fmla="*/ 2173431 h 2199409"/>
                <a:gd name="connsiteX1" fmla="*/ 381000 w 3403022"/>
                <a:gd name="connsiteY1" fmla="*/ 1653886 h 2199409"/>
                <a:gd name="connsiteX2" fmla="*/ 536864 w 3403022"/>
                <a:gd name="connsiteY2" fmla="*/ 1731818 h 2199409"/>
                <a:gd name="connsiteX3" fmla="*/ 891886 w 3403022"/>
                <a:gd name="connsiteY3" fmla="*/ 1359477 h 2199409"/>
                <a:gd name="connsiteX4" fmla="*/ 1056409 w 3403022"/>
                <a:gd name="connsiteY4" fmla="*/ 1342159 h 2199409"/>
                <a:gd name="connsiteX5" fmla="*/ 1290205 w 3403022"/>
                <a:gd name="connsiteY5" fmla="*/ 1151659 h 2199409"/>
                <a:gd name="connsiteX6" fmla="*/ 1420091 w 3403022"/>
                <a:gd name="connsiteY6" fmla="*/ 1134340 h 2199409"/>
                <a:gd name="connsiteX7" fmla="*/ 1584614 w 3403022"/>
                <a:gd name="connsiteY7" fmla="*/ 1238250 h 2199409"/>
                <a:gd name="connsiteX8" fmla="*/ 1766455 w 3403022"/>
                <a:gd name="connsiteY8" fmla="*/ 1238250 h 2199409"/>
                <a:gd name="connsiteX9" fmla="*/ 1896341 w 3403022"/>
                <a:gd name="connsiteY9" fmla="*/ 1065068 h 2199409"/>
                <a:gd name="connsiteX10" fmla="*/ 2017568 w 3403022"/>
                <a:gd name="connsiteY10" fmla="*/ 1082386 h 2199409"/>
                <a:gd name="connsiteX11" fmla="*/ 2311977 w 3403022"/>
                <a:gd name="connsiteY11" fmla="*/ 588818 h 2199409"/>
                <a:gd name="connsiteX12" fmla="*/ 3273136 w 3403022"/>
                <a:gd name="connsiteY12" fmla="*/ 0 h 2199409"/>
                <a:gd name="connsiteX13" fmla="*/ 3403023 w 3403022"/>
                <a:gd name="connsiteY13" fmla="*/ 2199409 h 2199409"/>
                <a:gd name="connsiteX14" fmla="*/ 3403023 w 3403022"/>
                <a:gd name="connsiteY14" fmla="*/ 2199409 h 2199409"/>
                <a:gd name="connsiteX0" fmla="*/ 0 w 3403023"/>
                <a:gd name="connsiteY0" fmla="*/ 2173431 h 2199409"/>
                <a:gd name="connsiteX1" fmla="*/ 381000 w 3403023"/>
                <a:gd name="connsiteY1" fmla="*/ 1653886 h 2199409"/>
                <a:gd name="connsiteX2" fmla="*/ 536864 w 3403023"/>
                <a:gd name="connsiteY2" fmla="*/ 1731818 h 2199409"/>
                <a:gd name="connsiteX3" fmla="*/ 891886 w 3403023"/>
                <a:gd name="connsiteY3" fmla="*/ 1359477 h 2199409"/>
                <a:gd name="connsiteX4" fmla="*/ 1056409 w 3403023"/>
                <a:gd name="connsiteY4" fmla="*/ 1342159 h 2199409"/>
                <a:gd name="connsiteX5" fmla="*/ 1290205 w 3403023"/>
                <a:gd name="connsiteY5" fmla="*/ 1151659 h 2199409"/>
                <a:gd name="connsiteX6" fmla="*/ 1420091 w 3403023"/>
                <a:gd name="connsiteY6" fmla="*/ 1134340 h 2199409"/>
                <a:gd name="connsiteX7" fmla="*/ 1584614 w 3403023"/>
                <a:gd name="connsiteY7" fmla="*/ 1238250 h 2199409"/>
                <a:gd name="connsiteX8" fmla="*/ 1766455 w 3403023"/>
                <a:gd name="connsiteY8" fmla="*/ 1238250 h 2199409"/>
                <a:gd name="connsiteX9" fmla="*/ 1896341 w 3403023"/>
                <a:gd name="connsiteY9" fmla="*/ 1065068 h 2199409"/>
                <a:gd name="connsiteX10" fmla="*/ 2017568 w 3403023"/>
                <a:gd name="connsiteY10" fmla="*/ 1082386 h 2199409"/>
                <a:gd name="connsiteX11" fmla="*/ 2311977 w 3403023"/>
                <a:gd name="connsiteY11" fmla="*/ 588818 h 2199409"/>
                <a:gd name="connsiteX12" fmla="*/ 3273136 w 3403023"/>
                <a:gd name="connsiteY12" fmla="*/ 0 h 2199409"/>
                <a:gd name="connsiteX13" fmla="*/ 3403023 w 3403023"/>
                <a:gd name="connsiteY13" fmla="*/ 2199409 h 2199409"/>
                <a:gd name="connsiteX14" fmla="*/ 3248587 w 3403023"/>
                <a:gd name="connsiteY14" fmla="*/ 2163073 h 2199409"/>
                <a:gd name="connsiteX0" fmla="*/ 0 w 3273136"/>
                <a:gd name="connsiteY0" fmla="*/ 2173431 h 2173431"/>
                <a:gd name="connsiteX1" fmla="*/ 381000 w 3273136"/>
                <a:gd name="connsiteY1" fmla="*/ 1653886 h 2173431"/>
                <a:gd name="connsiteX2" fmla="*/ 536864 w 3273136"/>
                <a:gd name="connsiteY2" fmla="*/ 1731818 h 2173431"/>
                <a:gd name="connsiteX3" fmla="*/ 891886 w 3273136"/>
                <a:gd name="connsiteY3" fmla="*/ 1359477 h 2173431"/>
                <a:gd name="connsiteX4" fmla="*/ 1056409 w 3273136"/>
                <a:gd name="connsiteY4" fmla="*/ 1342159 h 2173431"/>
                <a:gd name="connsiteX5" fmla="*/ 1290205 w 3273136"/>
                <a:gd name="connsiteY5" fmla="*/ 1151659 h 2173431"/>
                <a:gd name="connsiteX6" fmla="*/ 1420091 w 3273136"/>
                <a:gd name="connsiteY6" fmla="*/ 1134340 h 2173431"/>
                <a:gd name="connsiteX7" fmla="*/ 1584614 w 3273136"/>
                <a:gd name="connsiteY7" fmla="*/ 1238250 h 2173431"/>
                <a:gd name="connsiteX8" fmla="*/ 1766455 w 3273136"/>
                <a:gd name="connsiteY8" fmla="*/ 1238250 h 2173431"/>
                <a:gd name="connsiteX9" fmla="*/ 1896341 w 3273136"/>
                <a:gd name="connsiteY9" fmla="*/ 1065068 h 2173431"/>
                <a:gd name="connsiteX10" fmla="*/ 2017568 w 3273136"/>
                <a:gd name="connsiteY10" fmla="*/ 1082386 h 2173431"/>
                <a:gd name="connsiteX11" fmla="*/ 2311977 w 3273136"/>
                <a:gd name="connsiteY11" fmla="*/ 588818 h 2173431"/>
                <a:gd name="connsiteX12" fmla="*/ 3273136 w 3273136"/>
                <a:gd name="connsiteY12" fmla="*/ 0 h 2173431"/>
                <a:gd name="connsiteX13" fmla="*/ 3248587 w 3273136"/>
                <a:gd name="connsiteY13" fmla="*/ 2163073 h 2173431"/>
                <a:gd name="connsiteX0" fmla="*/ 0 w 3248587"/>
                <a:gd name="connsiteY0" fmla="*/ 2161319 h 2161319"/>
                <a:gd name="connsiteX1" fmla="*/ 381000 w 3248587"/>
                <a:gd name="connsiteY1" fmla="*/ 1641774 h 2161319"/>
                <a:gd name="connsiteX2" fmla="*/ 536864 w 3248587"/>
                <a:gd name="connsiteY2" fmla="*/ 1719706 h 2161319"/>
                <a:gd name="connsiteX3" fmla="*/ 891886 w 3248587"/>
                <a:gd name="connsiteY3" fmla="*/ 1347365 h 2161319"/>
                <a:gd name="connsiteX4" fmla="*/ 1056409 w 3248587"/>
                <a:gd name="connsiteY4" fmla="*/ 1330047 h 2161319"/>
                <a:gd name="connsiteX5" fmla="*/ 1290205 w 3248587"/>
                <a:gd name="connsiteY5" fmla="*/ 1139547 h 2161319"/>
                <a:gd name="connsiteX6" fmla="*/ 1420091 w 3248587"/>
                <a:gd name="connsiteY6" fmla="*/ 1122228 h 2161319"/>
                <a:gd name="connsiteX7" fmla="*/ 1584614 w 3248587"/>
                <a:gd name="connsiteY7" fmla="*/ 1226138 h 2161319"/>
                <a:gd name="connsiteX8" fmla="*/ 1766455 w 3248587"/>
                <a:gd name="connsiteY8" fmla="*/ 1226138 h 2161319"/>
                <a:gd name="connsiteX9" fmla="*/ 1896341 w 3248587"/>
                <a:gd name="connsiteY9" fmla="*/ 1052956 h 2161319"/>
                <a:gd name="connsiteX10" fmla="*/ 2017568 w 3248587"/>
                <a:gd name="connsiteY10" fmla="*/ 1070274 h 2161319"/>
                <a:gd name="connsiteX11" fmla="*/ 2311977 w 3248587"/>
                <a:gd name="connsiteY11" fmla="*/ 576706 h 2161319"/>
                <a:gd name="connsiteX12" fmla="*/ 3238816 w 3248587"/>
                <a:gd name="connsiteY12" fmla="*/ 0 h 2161319"/>
                <a:gd name="connsiteX13" fmla="*/ 3248587 w 3248587"/>
                <a:gd name="connsiteY13" fmla="*/ 2150961 h 2161319"/>
                <a:gd name="connsiteX0" fmla="*/ 0 w 3248587"/>
                <a:gd name="connsiteY0" fmla="*/ 2161319 h 2161319"/>
                <a:gd name="connsiteX1" fmla="*/ 381000 w 3248587"/>
                <a:gd name="connsiteY1" fmla="*/ 1641774 h 2161319"/>
                <a:gd name="connsiteX2" fmla="*/ 536864 w 3248587"/>
                <a:gd name="connsiteY2" fmla="*/ 1719706 h 2161319"/>
                <a:gd name="connsiteX3" fmla="*/ 891886 w 3248587"/>
                <a:gd name="connsiteY3" fmla="*/ 1347365 h 2161319"/>
                <a:gd name="connsiteX4" fmla="*/ 1056409 w 3248587"/>
                <a:gd name="connsiteY4" fmla="*/ 1330047 h 2161319"/>
                <a:gd name="connsiteX5" fmla="*/ 1290205 w 3248587"/>
                <a:gd name="connsiteY5" fmla="*/ 1139547 h 2161319"/>
                <a:gd name="connsiteX6" fmla="*/ 1420091 w 3248587"/>
                <a:gd name="connsiteY6" fmla="*/ 1122228 h 2161319"/>
                <a:gd name="connsiteX7" fmla="*/ 1584614 w 3248587"/>
                <a:gd name="connsiteY7" fmla="*/ 1226138 h 2161319"/>
                <a:gd name="connsiteX8" fmla="*/ 1766455 w 3248587"/>
                <a:gd name="connsiteY8" fmla="*/ 1226138 h 2161319"/>
                <a:gd name="connsiteX9" fmla="*/ 1896341 w 3248587"/>
                <a:gd name="connsiteY9" fmla="*/ 1052956 h 2161319"/>
                <a:gd name="connsiteX10" fmla="*/ 2017568 w 3248587"/>
                <a:gd name="connsiteY10" fmla="*/ 1070274 h 2161319"/>
                <a:gd name="connsiteX11" fmla="*/ 2176063 w 3248587"/>
                <a:gd name="connsiteY11" fmla="*/ 806010 h 2161319"/>
                <a:gd name="connsiteX12" fmla="*/ 2311977 w 3248587"/>
                <a:gd name="connsiteY12" fmla="*/ 576706 h 2161319"/>
                <a:gd name="connsiteX13" fmla="*/ 3238816 w 3248587"/>
                <a:gd name="connsiteY13" fmla="*/ 0 h 2161319"/>
                <a:gd name="connsiteX14" fmla="*/ 3248587 w 3248587"/>
                <a:gd name="connsiteY14" fmla="*/ 2150961 h 2161319"/>
                <a:gd name="connsiteX0" fmla="*/ 0 w 3248587"/>
                <a:gd name="connsiteY0" fmla="*/ 2161319 h 2161319"/>
                <a:gd name="connsiteX1" fmla="*/ 381000 w 3248587"/>
                <a:gd name="connsiteY1" fmla="*/ 1641774 h 2161319"/>
                <a:gd name="connsiteX2" fmla="*/ 536864 w 3248587"/>
                <a:gd name="connsiteY2" fmla="*/ 1719706 h 2161319"/>
                <a:gd name="connsiteX3" fmla="*/ 891886 w 3248587"/>
                <a:gd name="connsiteY3" fmla="*/ 1347365 h 2161319"/>
                <a:gd name="connsiteX4" fmla="*/ 1056409 w 3248587"/>
                <a:gd name="connsiteY4" fmla="*/ 1330047 h 2161319"/>
                <a:gd name="connsiteX5" fmla="*/ 1290205 w 3248587"/>
                <a:gd name="connsiteY5" fmla="*/ 1139547 h 2161319"/>
                <a:gd name="connsiteX6" fmla="*/ 1420091 w 3248587"/>
                <a:gd name="connsiteY6" fmla="*/ 1122228 h 2161319"/>
                <a:gd name="connsiteX7" fmla="*/ 1584614 w 3248587"/>
                <a:gd name="connsiteY7" fmla="*/ 1226138 h 2161319"/>
                <a:gd name="connsiteX8" fmla="*/ 1766455 w 3248587"/>
                <a:gd name="connsiteY8" fmla="*/ 1226138 h 2161319"/>
                <a:gd name="connsiteX9" fmla="*/ 1896341 w 3248587"/>
                <a:gd name="connsiteY9" fmla="*/ 1052956 h 2161319"/>
                <a:gd name="connsiteX10" fmla="*/ 2017568 w 3248587"/>
                <a:gd name="connsiteY10" fmla="*/ 1070274 h 2161319"/>
                <a:gd name="connsiteX11" fmla="*/ 2176063 w 3248587"/>
                <a:gd name="connsiteY11" fmla="*/ 806010 h 2161319"/>
                <a:gd name="connsiteX12" fmla="*/ 2311977 w 3248587"/>
                <a:gd name="connsiteY12" fmla="*/ 576706 h 2161319"/>
                <a:gd name="connsiteX13" fmla="*/ 2760212 w 3248587"/>
                <a:gd name="connsiteY13" fmla="*/ 290617 h 2161319"/>
                <a:gd name="connsiteX14" fmla="*/ 3238816 w 3248587"/>
                <a:gd name="connsiteY14" fmla="*/ 0 h 2161319"/>
                <a:gd name="connsiteX15" fmla="*/ 3248587 w 3248587"/>
                <a:gd name="connsiteY15" fmla="*/ 2150961 h 2161319"/>
                <a:gd name="connsiteX0" fmla="*/ 0 w 3248587"/>
                <a:gd name="connsiteY0" fmla="*/ 2161319 h 2161319"/>
                <a:gd name="connsiteX1" fmla="*/ 381000 w 3248587"/>
                <a:gd name="connsiteY1" fmla="*/ 1641774 h 2161319"/>
                <a:gd name="connsiteX2" fmla="*/ 536864 w 3248587"/>
                <a:gd name="connsiteY2" fmla="*/ 1719706 h 2161319"/>
                <a:gd name="connsiteX3" fmla="*/ 891886 w 3248587"/>
                <a:gd name="connsiteY3" fmla="*/ 1347365 h 2161319"/>
                <a:gd name="connsiteX4" fmla="*/ 1056409 w 3248587"/>
                <a:gd name="connsiteY4" fmla="*/ 1330047 h 2161319"/>
                <a:gd name="connsiteX5" fmla="*/ 1290205 w 3248587"/>
                <a:gd name="connsiteY5" fmla="*/ 1139547 h 2161319"/>
                <a:gd name="connsiteX6" fmla="*/ 1420091 w 3248587"/>
                <a:gd name="connsiteY6" fmla="*/ 1122228 h 2161319"/>
                <a:gd name="connsiteX7" fmla="*/ 1584614 w 3248587"/>
                <a:gd name="connsiteY7" fmla="*/ 1226138 h 2161319"/>
                <a:gd name="connsiteX8" fmla="*/ 1766455 w 3248587"/>
                <a:gd name="connsiteY8" fmla="*/ 1226138 h 2161319"/>
                <a:gd name="connsiteX9" fmla="*/ 1896341 w 3248587"/>
                <a:gd name="connsiteY9" fmla="*/ 1052956 h 2161319"/>
                <a:gd name="connsiteX10" fmla="*/ 2017568 w 3248587"/>
                <a:gd name="connsiteY10" fmla="*/ 1070274 h 2161319"/>
                <a:gd name="connsiteX11" fmla="*/ 2176063 w 3248587"/>
                <a:gd name="connsiteY11" fmla="*/ 806010 h 2161319"/>
                <a:gd name="connsiteX12" fmla="*/ 2311977 w 3248587"/>
                <a:gd name="connsiteY12" fmla="*/ 576706 h 2161319"/>
                <a:gd name="connsiteX13" fmla="*/ 2771666 w 3248587"/>
                <a:gd name="connsiteY13" fmla="*/ 569535 h 2161319"/>
                <a:gd name="connsiteX14" fmla="*/ 3238816 w 3248587"/>
                <a:gd name="connsiteY14" fmla="*/ 0 h 2161319"/>
                <a:gd name="connsiteX15" fmla="*/ 3248587 w 3248587"/>
                <a:gd name="connsiteY15" fmla="*/ 2150961 h 2161319"/>
                <a:gd name="connsiteX0" fmla="*/ 0 w 3248587"/>
                <a:gd name="connsiteY0" fmla="*/ 1591784 h 1591784"/>
                <a:gd name="connsiteX1" fmla="*/ 381000 w 3248587"/>
                <a:gd name="connsiteY1" fmla="*/ 1072239 h 1591784"/>
                <a:gd name="connsiteX2" fmla="*/ 536864 w 3248587"/>
                <a:gd name="connsiteY2" fmla="*/ 1150171 h 1591784"/>
                <a:gd name="connsiteX3" fmla="*/ 891886 w 3248587"/>
                <a:gd name="connsiteY3" fmla="*/ 777830 h 1591784"/>
                <a:gd name="connsiteX4" fmla="*/ 1056409 w 3248587"/>
                <a:gd name="connsiteY4" fmla="*/ 760512 h 1591784"/>
                <a:gd name="connsiteX5" fmla="*/ 1290205 w 3248587"/>
                <a:gd name="connsiteY5" fmla="*/ 570012 h 1591784"/>
                <a:gd name="connsiteX6" fmla="*/ 1420091 w 3248587"/>
                <a:gd name="connsiteY6" fmla="*/ 552693 h 1591784"/>
                <a:gd name="connsiteX7" fmla="*/ 1584614 w 3248587"/>
                <a:gd name="connsiteY7" fmla="*/ 656603 h 1591784"/>
                <a:gd name="connsiteX8" fmla="*/ 1766455 w 3248587"/>
                <a:gd name="connsiteY8" fmla="*/ 656603 h 1591784"/>
                <a:gd name="connsiteX9" fmla="*/ 1896341 w 3248587"/>
                <a:gd name="connsiteY9" fmla="*/ 483421 h 1591784"/>
                <a:gd name="connsiteX10" fmla="*/ 2017568 w 3248587"/>
                <a:gd name="connsiteY10" fmla="*/ 500739 h 1591784"/>
                <a:gd name="connsiteX11" fmla="*/ 2176063 w 3248587"/>
                <a:gd name="connsiteY11" fmla="*/ 236475 h 1591784"/>
                <a:gd name="connsiteX12" fmla="*/ 2311977 w 3248587"/>
                <a:gd name="connsiteY12" fmla="*/ 7171 h 1591784"/>
                <a:gd name="connsiteX13" fmla="*/ 2771666 w 3248587"/>
                <a:gd name="connsiteY13" fmla="*/ 0 h 1591784"/>
                <a:gd name="connsiteX14" fmla="*/ 3244543 w 3248587"/>
                <a:gd name="connsiteY14" fmla="*/ 428 h 1591784"/>
                <a:gd name="connsiteX15" fmla="*/ 3248587 w 3248587"/>
                <a:gd name="connsiteY15" fmla="*/ 1581426 h 1591784"/>
                <a:gd name="connsiteX0" fmla="*/ 0 w 3248587"/>
                <a:gd name="connsiteY0" fmla="*/ 1591784 h 1591784"/>
                <a:gd name="connsiteX1" fmla="*/ 381000 w 3248587"/>
                <a:gd name="connsiteY1" fmla="*/ 1072239 h 1591784"/>
                <a:gd name="connsiteX2" fmla="*/ 536864 w 3248587"/>
                <a:gd name="connsiteY2" fmla="*/ 1150171 h 1591784"/>
                <a:gd name="connsiteX3" fmla="*/ 891886 w 3248587"/>
                <a:gd name="connsiteY3" fmla="*/ 777830 h 1591784"/>
                <a:gd name="connsiteX4" fmla="*/ 1056409 w 3248587"/>
                <a:gd name="connsiteY4" fmla="*/ 760512 h 1591784"/>
                <a:gd name="connsiteX5" fmla="*/ 1290205 w 3248587"/>
                <a:gd name="connsiteY5" fmla="*/ 570012 h 1591784"/>
                <a:gd name="connsiteX6" fmla="*/ 1420091 w 3248587"/>
                <a:gd name="connsiteY6" fmla="*/ 552693 h 1591784"/>
                <a:gd name="connsiteX7" fmla="*/ 1584614 w 3248587"/>
                <a:gd name="connsiteY7" fmla="*/ 656603 h 1591784"/>
                <a:gd name="connsiteX8" fmla="*/ 1766455 w 3248587"/>
                <a:gd name="connsiteY8" fmla="*/ 656603 h 1591784"/>
                <a:gd name="connsiteX9" fmla="*/ 1896341 w 3248587"/>
                <a:gd name="connsiteY9" fmla="*/ 483421 h 1591784"/>
                <a:gd name="connsiteX10" fmla="*/ 2017568 w 3248587"/>
                <a:gd name="connsiteY10" fmla="*/ 500739 h 1591784"/>
                <a:gd name="connsiteX11" fmla="*/ 2176063 w 3248587"/>
                <a:gd name="connsiteY11" fmla="*/ 236475 h 1591784"/>
                <a:gd name="connsiteX12" fmla="*/ 2311977 w 3248587"/>
                <a:gd name="connsiteY12" fmla="*/ 7171 h 1591784"/>
                <a:gd name="connsiteX13" fmla="*/ 2771666 w 3248587"/>
                <a:gd name="connsiteY13" fmla="*/ 0 h 1591784"/>
                <a:gd name="connsiteX14" fmla="*/ 3238815 w 3248587"/>
                <a:gd name="connsiteY14" fmla="*/ 428 h 1591784"/>
                <a:gd name="connsiteX15" fmla="*/ 3248587 w 3248587"/>
                <a:gd name="connsiteY15" fmla="*/ 1581426 h 1591784"/>
                <a:gd name="connsiteX0" fmla="*/ 0 w 3248587"/>
                <a:gd name="connsiteY0" fmla="*/ 1591784 h 1591784"/>
                <a:gd name="connsiteX1" fmla="*/ 381000 w 3248587"/>
                <a:gd name="connsiteY1" fmla="*/ 1072239 h 1591784"/>
                <a:gd name="connsiteX2" fmla="*/ 536864 w 3248587"/>
                <a:gd name="connsiteY2" fmla="*/ 1150171 h 1591784"/>
                <a:gd name="connsiteX3" fmla="*/ 891886 w 3248587"/>
                <a:gd name="connsiteY3" fmla="*/ 777830 h 1591784"/>
                <a:gd name="connsiteX4" fmla="*/ 1056409 w 3248587"/>
                <a:gd name="connsiteY4" fmla="*/ 760512 h 1591784"/>
                <a:gd name="connsiteX5" fmla="*/ 1290205 w 3248587"/>
                <a:gd name="connsiteY5" fmla="*/ 570012 h 1591784"/>
                <a:gd name="connsiteX6" fmla="*/ 1420091 w 3248587"/>
                <a:gd name="connsiteY6" fmla="*/ 552693 h 1591784"/>
                <a:gd name="connsiteX7" fmla="*/ 1584614 w 3248587"/>
                <a:gd name="connsiteY7" fmla="*/ 656603 h 1591784"/>
                <a:gd name="connsiteX8" fmla="*/ 1766455 w 3248587"/>
                <a:gd name="connsiteY8" fmla="*/ 656603 h 1591784"/>
                <a:gd name="connsiteX9" fmla="*/ 1896341 w 3248587"/>
                <a:gd name="connsiteY9" fmla="*/ 483421 h 1591784"/>
                <a:gd name="connsiteX10" fmla="*/ 2017568 w 3248587"/>
                <a:gd name="connsiteY10" fmla="*/ 500739 h 1591784"/>
                <a:gd name="connsiteX11" fmla="*/ 2176063 w 3248587"/>
                <a:gd name="connsiteY11" fmla="*/ 236475 h 1591784"/>
                <a:gd name="connsiteX12" fmla="*/ 2311977 w 3248587"/>
                <a:gd name="connsiteY12" fmla="*/ 7171 h 1591784"/>
                <a:gd name="connsiteX13" fmla="*/ 2771666 w 3248587"/>
                <a:gd name="connsiteY13" fmla="*/ 0 h 1591784"/>
                <a:gd name="connsiteX14" fmla="*/ 3231615 w 3248587"/>
                <a:gd name="connsiteY14" fmla="*/ 112638 h 1591784"/>
                <a:gd name="connsiteX15" fmla="*/ 3248587 w 3248587"/>
                <a:gd name="connsiteY15" fmla="*/ 1581426 h 1591784"/>
                <a:gd name="connsiteX0" fmla="*/ 0 w 3248587"/>
                <a:gd name="connsiteY0" fmla="*/ 1588278 h 1588278"/>
                <a:gd name="connsiteX1" fmla="*/ 381000 w 3248587"/>
                <a:gd name="connsiteY1" fmla="*/ 1068733 h 1588278"/>
                <a:gd name="connsiteX2" fmla="*/ 536864 w 3248587"/>
                <a:gd name="connsiteY2" fmla="*/ 1146665 h 1588278"/>
                <a:gd name="connsiteX3" fmla="*/ 891886 w 3248587"/>
                <a:gd name="connsiteY3" fmla="*/ 774324 h 1588278"/>
                <a:gd name="connsiteX4" fmla="*/ 1056409 w 3248587"/>
                <a:gd name="connsiteY4" fmla="*/ 757006 h 1588278"/>
                <a:gd name="connsiteX5" fmla="*/ 1290205 w 3248587"/>
                <a:gd name="connsiteY5" fmla="*/ 566506 h 1588278"/>
                <a:gd name="connsiteX6" fmla="*/ 1420091 w 3248587"/>
                <a:gd name="connsiteY6" fmla="*/ 549187 h 1588278"/>
                <a:gd name="connsiteX7" fmla="*/ 1584614 w 3248587"/>
                <a:gd name="connsiteY7" fmla="*/ 653097 h 1588278"/>
                <a:gd name="connsiteX8" fmla="*/ 1766455 w 3248587"/>
                <a:gd name="connsiteY8" fmla="*/ 653097 h 1588278"/>
                <a:gd name="connsiteX9" fmla="*/ 1896341 w 3248587"/>
                <a:gd name="connsiteY9" fmla="*/ 479915 h 1588278"/>
                <a:gd name="connsiteX10" fmla="*/ 2017568 w 3248587"/>
                <a:gd name="connsiteY10" fmla="*/ 497233 h 1588278"/>
                <a:gd name="connsiteX11" fmla="*/ 2176063 w 3248587"/>
                <a:gd name="connsiteY11" fmla="*/ 232969 h 1588278"/>
                <a:gd name="connsiteX12" fmla="*/ 2311977 w 3248587"/>
                <a:gd name="connsiteY12" fmla="*/ 3665 h 1588278"/>
                <a:gd name="connsiteX13" fmla="*/ 2688866 w 3248587"/>
                <a:gd name="connsiteY13" fmla="*/ 0 h 1588278"/>
                <a:gd name="connsiteX14" fmla="*/ 3231615 w 3248587"/>
                <a:gd name="connsiteY14" fmla="*/ 109132 h 1588278"/>
                <a:gd name="connsiteX15" fmla="*/ 3248587 w 3248587"/>
                <a:gd name="connsiteY15" fmla="*/ 1577920 h 1588278"/>
                <a:gd name="connsiteX0" fmla="*/ 0 w 3248587"/>
                <a:gd name="connsiteY0" fmla="*/ 1584613 h 1584613"/>
                <a:gd name="connsiteX1" fmla="*/ 381000 w 3248587"/>
                <a:gd name="connsiteY1" fmla="*/ 1065068 h 1584613"/>
                <a:gd name="connsiteX2" fmla="*/ 536864 w 3248587"/>
                <a:gd name="connsiteY2" fmla="*/ 1143000 h 1584613"/>
                <a:gd name="connsiteX3" fmla="*/ 891886 w 3248587"/>
                <a:gd name="connsiteY3" fmla="*/ 770659 h 1584613"/>
                <a:gd name="connsiteX4" fmla="*/ 1056409 w 3248587"/>
                <a:gd name="connsiteY4" fmla="*/ 753341 h 1584613"/>
                <a:gd name="connsiteX5" fmla="*/ 1290205 w 3248587"/>
                <a:gd name="connsiteY5" fmla="*/ 562841 h 1584613"/>
                <a:gd name="connsiteX6" fmla="*/ 1420091 w 3248587"/>
                <a:gd name="connsiteY6" fmla="*/ 545522 h 1584613"/>
                <a:gd name="connsiteX7" fmla="*/ 1584614 w 3248587"/>
                <a:gd name="connsiteY7" fmla="*/ 649432 h 1584613"/>
                <a:gd name="connsiteX8" fmla="*/ 1766455 w 3248587"/>
                <a:gd name="connsiteY8" fmla="*/ 649432 h 1584613"/>
                <a:gd name="connsiteX9" fmla="*/ 1896341 w 3248587"/>
                <a:gd name="connsiteY9" fmla="*/ 476250 h 1584613"/>
                <a:gd name="connsiteX10" fmla="*/ 2017568 w 3248587"/>
                <a:gd name="connsiteY10" fmla="*/ 493568 h 1584613"/>
                <a:gd name="connsiteX11" fmla="*/ 2176063 w 3248587"/>
                <a:gd name="connsiteY11" fmla="*/ 229304 h 1584613"/>
                <a:gd name="connsiteX12" fmla="*/ 2311977 w 3248587"/>
                <a:gd name="connsiteY12" fmla="*/ 0 h 1584613"/>
                <a:gd name="connsiteX13" fmla="*/ 3231615 w 3248587"/>
                <a:gd name="connsiteY13" fmla="*/ 105467 h 1584613"/>
                <a:gd name="connsiteX14" fmla="*/ 3248587 w 3248587"/>
                <a:gd name="connsiteY14" fmla="*/ 1574255 h 1584613"/>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1896341 w 3248587"/>
                <a:gd name="connsiteY9" fmla="*/ 434171 h 1542534"/>
                <a:gd name="connsiteX10" fmla="*/ 2017568 w 3248587"/>
                <a:gd name="connsiteY10" fmla="*/ 451489 h 1542534"/>
                <a:gd name="connsiteX11" fmla="*/ 2176063 w 3248587"/>
                <a:gd name="connsiteY11" fmla="*/ 187225 h 1542534"/>
                <a:gd name="connsiteX12" fmla="*/ 2692854 w 3248587"/>
                <a:gd name="connsiteY12" fmla="*/ 0 h 1542534"/>
                <a:gd name="connsiteX13" fmla="*/ 3231615 w 3248587"/>
                <a:gd name="connsiteY13" fmla="*/ 63388 h 1542534"/>
                <a:gd name="connsiteX14" fmla="*/ 3248587 w 3248587"/>
                <a:gd name="connsiteY14" fmla="*/ 1532176 h 1542534"/>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1896341 w 3248587"/>
                <a:gd name="connsiteY9" fmla="*/ 434171 h 1542534"/>
                <a:gd name="connsiteX10" fmla="*/ 2017568 w 3248587"/>
                <a:gd name="connsiteY10" fmla="*/ 451489 h 1542534"/>
                <a:gd name="connsiteX11" fmla="*/ 2176063 w 3248587"/>
                <a:gd name="connsiteY11" fmla="*/ 187225 h 1542534"/>
                <a:gd name="connsiteX12" fmla="*/ 2692854 w 3248587"/>
                <a:gd name="connsiteY12" fmla="*/ 0 h 1542534"/>
                <a:gd name="connsiteX13" fmla="*/ 3231615 w 3248587"/>
                <a:gd name="connsiteY13" fmla="*/ 161572 h 1542534"/>
                <a:gd name="connsiteX14" fmla="*/ 3248587 w 3248587"/>
                <a:gd name="connsiteY14" fmla="*/ 1532176 h 1542534"/>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1896341 w 3248587"/>
                <a:gd name="connsiteY9" fmla="*/ 434171 h 1542534"/>
                <a:gd name="connsiteX10" fmla="*/ 2017568 w 3248587"/>
                <a:gd name="connsiteY10" fmla="*/ 451489 h 1542534"/>
                <a:gd name="connsiteX11" fmla="*/ 2692854 w 3248587"/>
                <a:gd name="connsiteY11" fmla="*/ 0 h 1542534"/>
                <a:gd name="connsiteX12" fmla="*/ 3231615 w 3248587"/>
                <a:gd name="connsiteY12" fmla="*/ 161572 h 1542534"/>
                <a:gd name="connsiteX13" fmla="*/ 3248587 w 3248587"/>
                <a:gd name="connsiteY13" fmla="*/ 1532176 h 1542534"/>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1896341 w 3248587"/>
                <a:gd name="connsiteY9" fmla="*/ 434171 h 1542534"/>
                <a:gd name="connsiteX10" fmla="*/ 2239471 w 3248587"/>
                <a:gd name="connsiteY10" fmla="*/ 419932 h 1542534"/>
                <a:gd name="connsiteX11" fmla="*/ 2692854 w 3248587"/>
                <a:gd name="connsiteY11" fmla="*/ 0 h 1542534"/>
                <a:gd name="connsiteX12" fmla="*/ 3231615 w 3248587"/>
                <a:gd name="connsiteY12" fmla="*/ 161572 h 1542534"/>
                <a:gd name="connsiteX13" fmla="*/ 3248587 w 3248587"/>
                <a:gd name="connsiteY13" fmla="*/ 1532176 h 1542534"/>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2068564 w 3248587"/>
                <a:gd name="connsiteY9" fmla="*/ 430666 h 1542534"/>
                <a:gd name="connsiteX10" fmla="*/ 2239471 w 3248587"/>
                <a:gd name="connsiteY10" fmla="*/ 419932 h 1542534"/>
                <a:gd name="connsiteX11" fmla="*/ 2692854 w 3248587"/>
                <a:gd name="connsiteY11" fmla="*/ 0 h 1542534"/>
                <a:gd name="connsiteX12" fmla="*/ 3231615 w 3248587"/>
                <a:gd name="connsiteY12" fmla="*/ 161572 h 1542534"/>
                <a:gd name="connsiteX13" fmla="*/ 3248587 w 3248587"/>
                <a:gd name="connsiteY13" fmla="*/ 1532176 h 1542534"/>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1975829 w 3248587"/>
                <a:gd name="connsiteY9" fmla="*/ 476251 h 1542534"/>
                <a:gd name="connsiteX10" fmla="*/ 2239471 w 3248587"/>
                <a:gd name="connsiteY10" fmla="*/ 419932 h 1542534"/>
                <a:gd name="connsiteX11" fmla="*/ 2692854 w 3248587"/>
                <a:gd name="connsiteY11" fmla="*/ 0 h 1542534"/>
                <a:gd name="connsiteX12" fmla="*/ 3231615 w 3248587"/>
                <a:gd name="connsiteY12" fmla="*/ 161572 h 1542534"/>
                <a:gd name="connsiteX13" fmla="*/ 3248587 w 3248587"/>
                <a:gd name="connsiteY13" fmla="*/ 1532176 h 1542534"/>
                <a:gd name="connsiteX0" fmla="*/ 0 w 3248587"/>
                <a:gd name="connsiteY0" fmla="*/ 1549548 h 1549548"/>
                <a:gd name="connsiteX1" fmla="*/ 381000 w 3248587"/>
                <a:gd name="connsiteY1" fmla="*/ 1030003 h 1549548"/>
                <a:gd name="connsiteX2" fmla="*/ 536864 w 3248587"/>
                <a:gd name="connsiteY2" fmla="*/ 1107935 h 1549548"/>
                <a:gd name="connsiteX3" fmla="*/ 891886 w 3248587"/>
                <a:gd name="connsiteY3" fmla="*/ 735594 h 1549548"/>
                <a:gd name="connsiteX4" fmla="*/ 1056409 w 3248587"/>
                <a:gd name="connsiteY4" fmla="*/ 718276 h 1549548"/>
                <a:gd name="connsiteX5" fmla="*/ 1290205 w 3248587"/>
                <a:gd name="connsiteY5" fmla="*/ 527776 h 1549548"/>
                <a:gd name="connsiteX6" fmla="*/ 1420091 w 3248587"/>
                <a:gd name="connsiteY6" fmla="*/ 510457 h 1549548"/>
                <a:gd name="connsiteX7" fmla="*/ 1584614 w 3248587"/>
                <a:gd name="connsiteY7" fmla="*/ 614367 h 1549548"/>
                <a:gd name="connsiteX8" fmla="*/ 1766455 w 3248587"/>
                <a:gd name="connsiteY8" fmla="*/ 614367 h 1549548"/>
                <a:gd name="connsiteX9" fmla="*/ 1975829 w 3248587"/>
                <a:gd name="connsiteY9" fmla="*/ 483265 h 1549548"/>
                <a:gd name="connsiteX10" fmla="*/ 2239471 w 3248587"/>
                <a:gd name="connsiteY10" fmla="*/ 426946 h 1549548"/>
                <a:gd name="connsiteX11" fmla="*/ 2643173 w 3248587"/>
                <a:gd name="connsiteY11" fmla="*/ 0 h 1549548"/>
                <a:gd name="connsiteX12" fmla="*/ 3231615 w 3248587"/>
                <a:gd name="connsiteY12" fmla="*/ 168586 h 1549548"/>
                <a:gd name="connsiteX13" fmla="*/ 3248587 w 3248587"/>
                <a:gd name="connsiteY13" fmla="*/ 1539190 h 1549548"/>
                <a:gd name="connsiteX0" fmla="*/ 0 w 3248587"/>
                <a:gd name="connsiteY0" fmla="*/ 1564100 h 1564100"/>
                <a:gd name="connsiteX1" fmla="*/ 381000 w 3248587"/>
                <a:gd name="connsiteY1" fmla="*/ 1044555 h 1564100"/>
                <a:gd name="connsiteX2" fmla="*/ 536864 w 3248587"/>
                <a:gd name="connsiteY2" fmla="*/ 1122487 h 1564100"/>
                <a:gd name="connsiteX3" fmla="*/ 891886 w 3248587"/>
                <a:gd name="connsiteY3" fmla="*/ 750146 h 1564100"/>
                <a:gd name="connsiteX4" fmla="*/ 1056409 w 3248587"/>
                <a:gd name="connsiteY4" fmla="*/ 732828 h 1564100"/>
                <a:gd name="connsiteX5" fmla="*/ 1290205 w 3248587"/>
                <a:gd name="connsiteY5" fmla="*/ 542328 h 1564100"/>
                <a:gd name="connsiteX6" fmla="*/ 1420091 w 3248587"/>
                <a:gd name="connsiteY6" fmla="*/ 525009 h 1564100"/>
                <a:gd name="connsiteX7" fmla="*/ 1584614 w 3248587"/>
                <a:gd name="connsiteY7" fmla="*/ 628919 h 1564100"/>
                <a:gd name="connsiteX8" fmla="*/ 1766455 w 3248587"/>
                <a:gd name="connsiteY8" fmla="*/ 628919 h 1564100"/>
                <a:gd name="connsiteX9" fmla="*/ 1975829 w 3248587"/>
                <a:gd name="connsiteY9" fmla="*/ 497817 h 1564100"/>
                <a:gd name="connsiteX10" fmla="*/ 2239471 w 3248587"/>
                <a:gd name="connsiteY10" fmla="*/ 441498 h 1564100"/>
                <a:gd name="connsiteX11" fmla="*/ 2698152 w 3248587"/>
                <a:gd name="connsiteY11" fmla="*/ 0 h 1564100"/>
                <a:gd name="connsiteX12" fmla="*/ 3231615 w 3248587"/>
                <a:gd name="connsiteY12" fmla="*/ 183138 h 1564100"/>
                <a:gd name="connsiteX13" fmla="*/ 3248587 w 3248587"/>
                <a:gd name="connsiteY13" fmla="*/ 1553742 h 1564100"/>
                <a:gd name="connsiteX0" fmla="*/ 0 w 3248587"/>
                <a:gd name="connsiteY0" fmla="*/ 1564100 h 1564100"/>
                <a:gd name="connsiteX1" fmla="*/ 381000 w 3248587"/>
                <a:gd name="connsiteY1" fmla="*/ 1044555 h 1564100"/>
                <a:gd name="connsiteX2" fmla="*/ 536864 w 3248587"/>
                <a:gd name="connsiteY2" fmla="*/ 1122487 h 1564100"/>
                <a:gd name="connsiteX3" fmla="*/ 891886 w 3248587"/>
                <a:gd name="connsiteY3" fmla="*/ 750146 h 1564100"/>
                <a:gd name="connsiteX4" fmla="*/ 1056409 w 3248587"/>
                <a:gd name="connsiteY4" fmla="*/ 732828 h 1564100"/>
                <a:gd name="connsiteX5" fmla="*/ 1290205 w 3248587"/>
                <a:gd name="connsiteY5" fmla="*/ 542328 h 1564100"/>
                <a:gd name="connsiteX6" fmla="*/ 1420091 w 3248587"/>
                <a:gd name="connsiteY6" fmla="*/ 525009 h 1564100"/>
                <a:gd name="connsiteX7" fmla="*/ 1584614 w 3248587"/>
                <a:gd name="connsiteY7" fmla="*/ 628919 h 1564100"/>
                <a:gd name="connsiteX8" fmla="*/ 1766455 w 3248587"/>
                <a:gd name="connsiteY8" fmla="*/ 628919 h 1564100"/>
                <a:gd name="connsiteX9" fmla="*/ 1975829 w 3248587"/>
                <a:gd name="connsiteY9" fmla="*/ 497817 h 1564100"/>
                <a:gd name="connsiteX10" fmla="*/ 2239471 w 3248587"/>
                <a:gd name="connsiteY10" fmla="*/ 441498 h 1564100"/>
                <a:gd name="connsiteX11" fmla="*/ 2643173 w 3248587"/>
                <a:gd name="connsiteY11" fmla="*/ 0 h 1564100"/>
                <a:gd name="connsiteX12" fmla="*/ 3231615 w 3248587"/>
                <a:gd name="connsiteY12" fmla="*/ 183138 h 1564100"/>
                <a:gd name="connsiteX13" fmla="*/ 3248587 w 3248587"/>
                <a:gd name="connsiteY13" fmla="*/ 1553742 h 1564100"/>
                <a:gd name="connsiteX0" fmla="*/ 0 w 3234872"/>
                <a:gd name="connsiteY0" fmla="*/ 1564100 h 1564100"/>
                <a:gd name="connsiteX1" fmla="*/ 381000 w 3234872"/>
                <a:gd name="connsiteY1" fmla="*/ 1044555 h 1564100"/>
                <a:gd name="connsiteX2" fmla="*/ 536864 w 3234872"/>
                <a:gd name="connsiteY2" fmla="*/ 1122487 h 1564100"/>
                <a:gd name="connsiteX3" fmla="*/ 891886 w 3234872"/>
                <a:gd name="connsiteY3" fmla="*/ 750146 h 1564100"/>
                <a:gd name="connsiteX4" fmla="*/ 1056409 w 3234872"/>
                <a:gd name="connsiteY4" fmla="*/ 732828 h 1564100"/>
                <a:gd name="connsiteX5" fmla="*/ 1290205 w 3234872"/>
                <a:gd name="connsiteY5" fmla="*/ 542328 h 1564100"/>
                <a:gd name="connsiteX6" fmla="*/ 1420091 w 3234872"/>
                <a:gd name="connsiteY6" fmla="*/ 525009 h 1564100"/>
                <a:gd name="connsiteX7" fmla="*/ 1584614 w 3234872"/>
                <a:gd name="connsiteY7" fmla="*/ 628919 h 1564100"/>
                <a:gd name="connsiteX8" fmla="*/ 1766455 w 3234872"/>
                <a:gd name="connsiteY8" fmla="*/ 628919 h 1564100"/>
                <a:gd name="connsiteX9" fmla="*/ 1975829 w 3234872"/>
                <a:gd name="connsiteY9" fmla="*/ 497817 h 1564100"/>
                <a:gd name="connsiteX10" fmla="*/ 2239471 w 3234872"/>
                <a:gd name="connsiteY10" fmla="*/ 441498 h 1564100"/>
                <a:gd name="connsiteX11" fmla="*/ 2643173 w 3234872"/>
                <a:gd name="connsiteY11" fmla="*/ 0 h 1564100"/>
                <a:gd name="connsiteX12" fmla="*/ 3231615 w 3234872"/>
                <a:gd name="connsiteY12" fmla="*/ 183138 h 1564100"/>
                <a:gd name="connsiteX13" fmla="*/ 3231615 w 3234872"/>
                <a:gd name="connsiteY13" fmla="*/ 1557187 h 156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4872" h="1564100">
                  <a:moveTo>
                    <a:pt x="0" y="1564100"/>
                  </a:moveTo>
                  <a:lnTo>
                    <a:pt x="381000" y="1044555"/>
                  </a:lnTo>
                  <a:lnTo>
                    <a:pt x="536864" y="1122487"/>
                  </a:lnTo>
                  <a:lnTo>
                    <a:pt x="891886" y="750146"/>
                  </a:lnTo>
                  <a:lnTo>
                    <a:pt x="1056409" y="732828"/>
                  </a:lnTo>
                  <a:lnTo>
                    <a:pt x="1290205" y="542328"/>
                  </a:lnTo>
                  <a:lnTo>
                    <a:pt x="1420091" y="525009"/>
                  </a:lnTo>
                  <a:lnTo>
                    <a:pt x="1584614" y="628919"/>
                  </a:lnTo>
                  <a:lnTo>
                    <a:pt x="1766455" y="628919"/>
                  </a:lnTo>
                  <a:lnTo>
                    <a:pt x="1975829" y="497817"/>
                  </a:lnTo>
                  <a:lnTo>
                    <a:pt x="2239471" y="441498"/>
                  </a:lnTo>
                  <a:lnTo>
                    <a:pt x="2643173" y="0"/>
                  </a:lnTo>
                  <a:lnTo>
                    <a:pt x="3231615" y="183138"/>
                  </a:lnTo>
                  <a:cubicBezTo>
                    <a:pt x="3234872" y="710137"/>
                    <a:pt x="3228358" y="1030188"/>
                    <a:pt x="3231615" y="1557187"/>
                  </a:cubicBezTo>
                </a:path>
              </a:pathLst>
            </a:custGeom>
            <a:solidFill>
              <a:srgbClr val="00583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sp>
          <p:nvSpPr>
            <p:cNvPr id="16" name="Freeform 15"/>
            <p:cNvSpPr/>
            <p:nvPr userDrawn="1"/>
          </p:nvSpPr>
          <p:spPr>
            <a:xfrm>
              <a:off x="6736539" y="5385764"/>
              <a:ext cx="2407820" cy="1103833"/>
            </a:xfrm>
            <a:custGeom>
              <a:avLst/>
              <a:gdLst>
                <a:gd name="connsiteX0" fmla="*/ 0 w 3576205"/>
                <a:gd name="connsiteY0" fmla="*/ 2346613 h 2372591"/>
                <a:gd name="connsiteX1" fmla="*/ 381000 w 3576205"/>
                <a:gd name="connsiteY1" fmla="*/ 1827068 h 2372591"/>
                <a:gd name="connsiteX2" fmla="*/ 536864 w 3576205"/>
                <a:gd name="connsiteY2" fmla="*/ 1905000 h 2372591"/>
                <a:gd name="connsiteX3" fmla="*/ 891886 w 3576205"/>
                <a:gd name="connsiteY3" fmla="*/ 1532659 h 2372591"/>
                <a:gd name="connsiteX4" fmla="*/ 1056409 w 3576205"/>
                <a:gd name="connsiteY4" fmla="*/ 1515341 h 2372591"/>
                <a:gd name="connsiteX5" fmla="*/ 1290205 w 3576205"/>
                <a:gd name="connsiteY5" fmla="*/ 1324841 h 2372591"/>
                <a:gd name="connsiteX6" fmla="*/ 1420091 w 3576205"/>
                <a:gd name="connsiteY6" fmla="*/ 1307522 h 2372591"/>
                <a:gd name="connsiteX7" fmla="*/ 1584614 w 3576205"/>
                <a:gd name="connsiteY7" fmla="*/ 1411432 h 2372591"/>
                <a:gd name="connsiteX8" fmla="*/ 1766455 w 3576205"/>
                <a:gd name="connsiteY8" fmla="*/ 1411432 h 2372591"/>
                <a:gd name="connsiteX9" fmla="*/ 1896341 w 3576205"/>
                <a:gd name="connsiteY9" fmla="*/ 1238250 h 2372591"/>
                <a:gd name="connsiteX10" fmla="*/ 2017568 w 3576205"/>
                <a:gd name="connsiteY10" fmla="*/ 1255568 h 2372591"/>
                <a:gd name="connsiteX11" fmla="*/ 2311977 w 3576205"/>
                <a:gd name="connsiteY11" fmla="*/ 762000 h 2372591"/>
                <a:gd name="connsiteX12" fmla="*/ 3273136 w 3576205"/>
                <a:gd name="connsiteY12" fmla="*/ 173182 h 2372591"/>
                <a:gd name="connsiteX13" fmla="*/ 3420341 w 3576205"/>
                <a:gd name="connsiteY13" fmla="*/ 0 h 2372591"/>
                <a:gd name="connsiteX14" fmla="*/ 3576205 w 3576205"/>
                <a:gd name="connsiteY14" fmla="*/ 25977 h 2372591"/>
                <a:gd name="connsiteX15" fmla="*/ 3524250 w 3576205"/>
                <a:gd name="connsiteY15" fmla="*/ 606136 h 2372591"/>
                <a:gd name="connsiteX16" fmla="*/ 3420341 w 3576205"/>
                <a:gd name="connsiteY16" fmla="*/ 883227 h 2372591"/>
                <a:gd name="connsiteX17" fmla="*/ 3403023 w 3576205"/>
                <a:gd name="connsiteY17" fmla="*/ 2372591 h 2372591"/>
                <a:gd name="connsiteX18" fmla="*/ 3403023 w 3576205"/>
                <a:gd name="connsiteY18" fmla="*/ 2372591 h 2372591"/>
                <a:gd name="connsiteX0" fmla="*/ 0 w 3576205"/>
                <a:gd name="connsiteY0" fmla="*/ 2346613 h 2372591"/>
                <a:gd name="connsiteX1" fmla="*/ 381000 w 3576205"/>
                <a:gd name="connsiteY1" fmla="*/ 1827068 h 2372591"/>
                <a:gd name="connsiteX2" fmla="*/ 536864 w 3576205"/>
                <a:gd name="connsiteY2" fmla="*/ 1905000 h 2372591"/>
                <a:gd name="connsiteX3" fmla="*/ 891886 w 3576205"/>
                <a:gd name="connsiteY3" fmla="*/ 1532659 h 2372591"/>
                <a:gd name="connsiteX4" fmla="*/ 1056409 w 3576205"/>
                <a:gd name="connsiteY4" fmla="*/ 1515341 h 2372591"/>
                <a:gd name="connsiteX5" fmla="*/ 1290205 w 3576205"/>
                <a:gd name="connsiteY5" fmla="*/ 1324841 h 2372591"/>
                <a:gd name="connsiteX6" fmla="*/ 1420091 w 3576205"/>
                <a:gd name="connsiteY6" fmla="*/ 1307522 h 2372591"/>
                <a:gd name="connsiteX7" fmla="*/ 1584614 w 3576205"/>
                <a:gd name="connsiteY7" fmla="*/ 1411432 h 2372591"/>
                <a:gd name="connsiteX8" fmla="*/ 1766455 w 3576205"/>
                <a:gd name="connsiteY8" fmla="*/ 1411432 h 2372591"/>
                <a:gd name="connsiteX9" fmla="*/ 1896341 w 3576205"/>
                <a:gd name="connsiteY9" fmla="*/ 1238250 h 2372591"/>
                <a:gd name="connsiteX10" fmla="*/ 2017568 w 3576205"/>
                <a:gd name="connsiteY10" fmla="*/ 1255568 h 2372591"/>
                <a:gd name="connsiteX11" fmla="*/ 2311977 w 3576205"/>
                <a:gd name="connsiteY11" fmla="*/ 762000 h 2372591"/>
                <a:gd name="connsiteX12" fmla="*/ 3042124 w 3576205"/>
                <a:gd name="connsiteY12" fmla="*/ 294117 h 2372591"/>
                <a:gd name="connsiteX13" fmla="*/ 3273136 w 3576205"/>
                <a:gd name="connsiteY13" fmla="*/ 173182 h 2372591"/>
                <a:gd name="connsiteX14" fmla="*/ 3420341 w 3576205"/>
                <a:gd name="connsiteY14" fmla="*/ 0 h 2372591"/>
                <a:gd name="connsiteX15" fmla="*/ 3576205 w 3576205"/>
                <a:gd name="connsiteY15" fmla="*/ 25977 h 2372591"/>
                <a:gd name="connsiteX16" fmla="*/ 3524250 w 3576205"/>
                <a:gd name="connsiteY16" fmla="*/ 606136 h 2372591"/>
                <a:gd name="connsiteX17" fmla="*/ 3420341 w 3576205"/>
                <a:gd name="connsiteY17" fmla="*/ 883227 h 2372591"/>
                <a:gd name="connsiteX18" fmla="*/ 3403023 w 3576205"/>
                <a:gd name="connsiteY18" fmla="*/ 2372591 h 2372591"/>
                <a:gd name="connsiteX19" fmla="*/ 3403023 w 3576205"/>
                <a:gd name="connsiteY19" fmla="*/ 2372591 h 2372591"/>
                <a:gd name="connsiteX0" fmla="*/ 0 w 3576205"/>
                <a:gd name="connsiteY0" fmla="*/ 2320635 h 2346613"/>
                <a:gd name="connsiteX1" fmla="*/ 381000 w 3576205"/>
                <a:gd name="connsiteY1" fmla="*/ 1801090 h 2346613"/>
                <a:gd name="connsiteX2" fmla="*/ 536864 w 3576205"/>
                <a:gd name="connsiteY2" fmla="*/ 1879022 h 2346613"/>
                <a:gd name="connsiteX3" fmla="*/ 891886 w 3576205"/>
                <a:gd name="connsiteY3" fmla="*/ 1506681 h 2346613"/>
                <a:gd name="connsiteX4" fmla="*/ 1056409 w 3576205"/>
                <a:gd name="connsiteY4" fmla="*/ 1489363 h 2346613"/>
                <a:gd name="connsiteX5" fmla="*/ 1290205 w 3576205"/>
                <a:gd name="connsiteY5" fmla="*/ 1298863 h 2346613"/>
                <a:gd name="connsiteX6" fmla="*/ 1420091 w 3576205"/>
                <a:gd name="connsiteY6" fmla="*/ 1281544 h 2346613"/>
                <a:gd name="connsiteX7" fmla="*/ 1584614 w 3576205"/>
                <a:gd name="connsiteY7" fmla="*/ 1385454 h 2346613"/>
                <a:gd name="connsiteX8" fmla="*/ 1766455 w 3576205"/>
                <a:gd name="connsiteY8" fmla="*/ 1385454 h 2346613"/>
                <a:gd name="connsiteX9" fmla="*/ 1896341 w 3576205"/>
                <a:gd name="connsiteY9" fmla="*/ 1212272 h 2346613"/>
                <a:gd name="connsiteX10" fmla="*/ 2017568 w 3576205"/>
                <a:gd name="connsiteY10" fmla="*/ 1229590 h 2346613"/>
                <a:gd name="connsiteX11" fmla="*/ 2311977 w 3576205"/>
                <a:gd name="connsiteY11" fmla="*/ 736022 h 2346613"/>
                <a:gd name="connsiteX12" fmla="*/ 3042124 w 3576205"/>
                <a:gd name="connsiteY12" fmla="*/ 268139 h 2346613"/>
                <a:gd name="connsiteX13" fmla="*/ 3273136 w 3576205"/>
                <a:gd name="connsiteY13" fmla="*/ 147204 h 2346613"/>
                <a:gd name="connsiteX14" fmla="*/ 3576205 w 3576205"/>
                <a:gd name="connsiteY14" fmla="*/ -1 h 2346613"/>
                <a:gd name="connsiteX15" fmla="*/ 3524250 w 3576205"/>
                <a:gd name="connsiteY15" fmla="*/ 580158 h 2346613"/>
                <a:gd name="connsiteX16" fmla="*/ 3420341 w 3576205"/>
                <a:gd name="connsiteY16" fmla="*/ 857249 h 2346613"/>
                <a:gd name="connsiteX17" fmla="*/ 3403023 w 3576205"/>
                <a:gd name="connsiteY17" fmla="*/ 2346613 h 2346613"/>
                <a:gd name="connsiteX18" fmla="*/ 3403023 w 3576205"/>
                <a:gd name="connsiteY18" fmla="*/ 2346613 h 2346613"/>
                <a:gd name="connsiteX0" fmla="*/ 0 w 3524249"/>
                <a:gd name="connsiteY0" fmla="*/ 2173431 h 2199409"/>
                <a:gd name="connsiteX1" fmla="*/ 381000 w 3524249"/>
                <a:gd name="connsiteY1" fmla="*/ 1653886 h 2199409"/>
                <a:gd name="connsiteX2" fmla="*/ 536864 w 3524249"/>
                <a:gd name="connsiteY2" fmla="*/ 1731818 h 2199409"/>
                <a:gd name="connsiteX3" fmla="*/ 891886 w 3524249"/>
                <a:gd name="connsiteY3" fmla="*/ 1359477 h 2199409"/>
                <a:gd name="connsiteX4" fmla="*/ 1056409 w 3524249"/>
                <a:gd name="connsiteY4" fmla="*/ 1342159 h 2199409"/>
                <a:gd name="connsiteX5" fmla="*/ 1290205 w 3524249"/>
                <a:gd name="connsiteY5" fmla="*/ 1151659 h 2199409"/>
                <a:gd name="connsiteX6" fmla="*/ 1420091 w 3524249"/>
                <a:gd name="connsiteY6" fmla="*/ 1134340 h 2199409"/>
                <a:gd name="connsiteX7" fmla="*/ 1584614 w 3524249"/>
                <a:gd name="connsiteY7" fmla="*/ 1238250 h 2199409"/>
                <a:gd name="connsiteX8" fmla="*/ 1766455 w 3524249"/>
                <a:gd name="connsiteY8" fmla="*/ 1238250 h 2199409"/>
                <a:gd name="connsiteX9" fmla="*/ 1896341 w 3524249"/>
                <a:gd name="connsiteY9" fmla="*/ 1065068 h 2199409"/>
                <a:gd name="connsiteX10" fmla="*/ 2017568 w 3524249"/>
                <a:gd name="connsiteY10" fmla="*/ 1082386 h 2199409"/>
                <a:gd name="connsiteX11" fmla="*/ 2311977 w 3524249"/>
                <a:gd name="connsiteY11" fmla="*/ 588818 h 2199409"/>
                <a:gd name="connsiteX12" fmla="*/ 3042124 w 3524249"/>
                <a:gd name="connsiteY12" fmla="*/ 120935 h 2199409"/>
                <a:gd name="connsiteX13" fmla="*/ 3273136 w 3524249"/>
                <a:gd name="connsiteY13" fmla="*/ 0 h 2199409"/>
                <a:gd name="connsiteX14" fmla="*/ 3524250 w 3524249"/>
                <a:gd name="connsiteY14" fmla="*/ 432954 h 2199409"/>
                <a:gd name="connsiteX15" fmla="*/ 3420341 w 3524249"/>
                <a:gd name="connsiteY15" fmla="*/ 710045 h 2199409"/>
                <a:gd name="connsiteX16" fmla="*/ 3403023 w 3524249"/>
                <a:gd name="connsiteY16" fmla="*/ 2199409 h 2199409"/>
                <a:gd name="connsiteX17" fmla="*/ 3403023 w 3524249"/>
                <a:gd name="connsiteY17" fmla="*/ 2199409 h 2199409"/>
                <a:gd name="connsiteX0" fmla="*/ 0 w 3524250"/>
                <a:gd name="connsiteY0" fmla="*/ 2052496 h 2078474"/>
                <a:gd name="connsiteX1" fmla="*/ 381000 w 3524250"/>
                <a:gd name="connsiteY1" fmla="*/ 1532951 h 2078474"/>
                <a:gd name="connsiteX2" fmla="*/ 536864 w 3524250"/>
                <a:gd name="connsiteY2" fmla="*/ 1610883 h 2078474"/>
                <a:gd name="connsiteX3" fmla="*/ 891886 w 3524250"/>
                <a:gd name="connsiteY3" fmla="*/ 1238542 h 2078474"/>
                <a:gd name="connsiteX4" fmla="*/ 1056409 w 3524250"/>
                <a:gd name="connsiteY4" fmla="*/ 1221224 h 2078474"/>
                <a:gd name="connsiteX5" fmla="*/ 1290205 w 3524250"/>
                <a:gd name="connsiteY5" fmla="*/ 1030724 h 2078474"/>
                <a:gd name="connsiteX6" fmla="*/ 1420091 w 3524250"/>
                <a:gd name="connsiteY6" fmla="*/ 1013405 h 2078474"/>
                <a:gd name="connsiteX7" fmla="*/ 1584614 w 3524250"/>
                <a:gd name="connsiteY7" fmla="*/ 1117315 h 2078474"/>
                <a:gd name="connsiteX8" fmla="*/ 1766455 w 3524250"/>
                <a:gd name="connsiteY8" fmla="*/ 1117315 h 2078474"/>
                <a:gd name="connsiteX9" fmla="*/ 1896341 w 3524250"/>
                <a:gd name="connsiteY9" fmla="*/ 944133 h 2078474"/>
                <a:gd name="connsiteX10" fmla="*/ 2017568 w 3524250"/>
                <a:gd name="connsiteY10" fmla="*/ 961451 h 2078474"/>
                <a:gd name="connsiteX11" fmla="*/ 2311977 w 3524250"/>
                <a:gd name="connsiteY11" fmla="*/ 467883 h 2078474"/>
                <a:gd name="connsiteX12" fmla="*/ 3042124 w 3524250"/>
                <a:gd name="connsiteY12" fmla="*/ 0 h 2078474"/>
                <a:gd name="connsiteX13" fmla="*/ 3524250 w 3524250"/>
                <a:gd name="connsiteY13" fmla="*/ 312019 h 2078474"/>
                <a:gd name="connsiteX14" fmla="*/ 3420341 w 3524250"/>
                <a:gd name="connsiteY14" fmla="*/ 589110 h 2078474"/>
                <a:gd name="connsiteX15" fmla="*/ 3403023 w 3524250"/>
                <a:gd name="connsiteY15" fmla="*/ 2078474 h 2078474"/>
                <a:gd name="connsiteX16" fmla="*/ 3403023 w 3524250"/>
                <a:gd name="connsiteY16" fmla="*/ 2078474 h 2078474"/>
                <a:gd name="connsiteX0" fmla="*/ 0 w 3420341"/>
                <a:gd name="connsiteY0" fmla="*/ 2052496 h 2078474"/>
                <a:gd name="connsiteX1" fmla="*/ 381000 w 3420341"/>
                <a:gd name="connsiteY1" fmla="*/ 1532951 h 2078474"/>
                <a:gd name="connsiteX2" fmla="*/ 536864 w 3420341"/>
                <a:gd name="connsiteY2" fmla="*/ 1610883 h 2078474"/>
                <a:gd name="connsiteX3" fmla="*/ 891886 w 3420341"/>
                <a:gd name="connsiteY3" fmla="*/ 1238542 h 2078474"/>
                <a:gd name="connsiteX4" fmla="*/ 1056409 w 3420341"/>
                <a:gd name="connsiteY4" fmla="*/ 1221224 h 2078474"/>
                <a:gd name="connsiteX5" fmla="*/ 1290205 w 3420341"/>
                <a:gd name="connsiteY5" fmla="*/ 1030724 h 2078474"/>
                <a:gd name="connsiteX6" fmla="*/ 1420091 w 3420341"/>
                <a:gd name="connsiteY6" fmla="*/ 1013405 h 2078474"/>
                <a:gd name="connsiteX7" fmla="*/ 1584614 w 3420341"/>
                <a:gd name="connsiteY7" fmla="*/ 1117315 h 2078474"/>
                <a:gd name="connsiteX8" fmla="*/ 1766455 w 3420341"/>
                <a:gd name="connsiteY8" fmla="*/ 1117315 h 2078474"/>
                <a:gd name="connsiteX9" fmla="*/ 1896341 w 3420341"/>
                <a:gd name="connsiteY9" fmla="*/ 944133 h 2078474"/>
                <a:gd name="connsiteX10" fmla="*/ 2017568 w 3420341"/>
                <a:gd name="connsiteY10" fmla="*/ 961451 h 2078474"/>
                <a:gd name="connsiteX11" fmla="*/ 2311977 w 3420341"/>
                <a:gd name="connsiteY11" fmla="*/ 467883 h 2078474"/>
                <a:gd name="connsiteX12" fmla="*/ 3042124 w 3420341"/>
                <a:gd name="connsiteY12" fmla="*/ 0 h 2078474"/>
                <a:gd name="connsiteX13" fmla="*/ 3420341 w 3420341"/>
                <a:gd name="connsiteY13" fmla="*/ 589110 h 2078474"/>
                <a:gd name="connsiteX14" fmla="*/ 3403023 w 3420341"/>
                <a:gd name="connsiteY14" fmla="*/ 2078474 h 2078474"/>
                <a:gd name="connsiteX15" fmla="*/ 3403023 w 3420341"/>
                <a:gd name="connsiteY15" fmla="*/ 2078474 h 2078474"/>
                <a:gd name="connsiteX0" fmla="*/ 0 w 3403022"/>
                <a:gd name="connsiteY0" fmla="*/ 2052496 h 2078474"/>
                <a:gd name="connsiteX1" fmla="*/ 381000 w 3403022"/>
                <a:gd name="connsiteY1" fmla="*/ 1532951 h 2078474"/>
                <a:gd name="connsiteX2" fmla="*/ 536864 w 3403022"/>
                <a:gd name="connsiteY2" fmla="*/ 1610883 h 2078474"/>
                <a:gd name="connsiteX3" fmla="*/ 891886 w 3403022"/>
                <a:gd name="connsiteY3" fmla="*/ 1238542 h 2078474"/>
                <a:gd name="connsiteX4" fmla="*/ 1056409 w 3403022"/>
                <a:gd name="connsiteY4" fmla="*/ 1221224 h 2078474"/>
                <a:gd name="connsiteX5" fmla="*/ 1290205 w 3403022"/>
                <a:gd name="connsiteY5" fmla="*/ 1030724 h 2078474"/>
                <a:gd name="connsiteX6" fmla="*/ 1420091 w 3403022"/>
                <a:gd name="connsiteY6" fmla="*/ 1013405 h 2078474"/>
                <a:gd name="connsiteX7" fmla="*/ 1584614 w 3403022"/>
                <a:gd name="connsiteY7" fmla="*/ 1117315 h 2078474"/>
                <a:gd name="connsiteX8" fmla="*/ 1766455 w 3403022"/>
                <a:gd name="connsiteY8" fmla="*/ 1117315 h 2078474"/>
                <a:gd name="connsiteX9" fmla="*/ 1896341 w 3403022"/>
                <a:gd name="connsiteY9" fmla="*/ 944133 h 2078474"/>
                <a:gd name="connsiteX10" fmla="*/ 2017568 w 3403022"/>
                <a:gd name="connsiteY10" fmla="*/ 961451 h 2078474"/>
                <a:gd name="connsiteX11" fmla="*/ 2311977 w 3403022"/>
                <a:gd name="connsiteY11" fmla="*/ 467883 h 2078474"/>
                <a:gd name="connsiteX12" fmla="*/ 3042124 w 3403022"/>
                <a:gd name="connsiteY12" fmla="*/ 0 h 2078474"/>
                <a:gd name="connsiteX13" fmla="*/ 3403023 w 3403022"/>
                <a:gd name="connsiteY13" fmla="*/ 2078474 h 2078474"/>
                <a:gd name="connsiteX14" fmla="*/ 3403023 w 3403022"/>
                <a:gd name="connsiteY14" fmla="*/ 2078474 h 2078474"/>
                <a:gd name="connsiteX0" fmla="*/ 0 w 3403023"/>
                <a:gd name="connsiteY0" fmla="*/ 2052496 h 2078474"/>
                <a:gd name="connsiteX1" fmla="*/ 381000 w 3403023"/>
                <a:gd name="connsiteY1" fmla="*/ 1532951 h 2078474"/>
                <a:gd name="connsiteX2" fmla="*/ 536864 w 3403023"/>
                <a:gd name="connsiteY2" fmla="*/ 1610883 h 2078474"/>
                <a:gd name="connsiteX3" fmla="*/ 891886 w 3403023"/>
                <a:gd name="connsiteY3" fmla="*/ 1238542 h 2078474"/>
                <a:gd name="connsiteX4" fmla="*/ 1056409 w 3403023"/>
                <a:gd name="connsiteY4" fmla="*/ 1221224 h 2078474"/>
                <a:gd name="connsiteX5" fmla="*/ 1290205 w 3403023"/>
                <a:gd name="connsiteY5" fmla="*/ 1030724 h 2078474"/>
                <a:gd name="connsiteX6" fmla="*/ 1420091 w 3403023"/>
                <a:gd name="connsiteY6" fmla="*/ 1013405 h 2078474"/>
                <a:gd name="connsiteX7" fmla="*/ 1584614 w 3403023"/>
                <a:gd name="connsiteY7" fmla="*/ 1117315 h 2078474"/>
                <a:gd name="connsiteX8" fmla="*/ 1766455 w 3403023"/>
                <a:gd name="connsiteY8" fmla="*/ 1117315 h 2078474"/>
                <a:gd name="connsiteX9" fmla="*/ 1896341 w 3403023"/>
                <a:gd name="connsiteY9" fmla="*/ 944133 h 2078474"/>
                <a:gd name="connsiteX10" fmla="*/ 2017568 w 3403023"/>
                <a:gd name="connsiteY10" fmla="*/ 961451 h 2078474"/>
                <a:gd name="connsiteX11" fmla="*/ 2311977 w 3403023"/>
                <a:gd name="connsiteY11" fmla="*/ 467883 h 2078474"/>
                <a:gd name="connsiteX12" fmla="*/ 3042124 w 3403023"/>
                <a:gd name="connsiteY12" fmla="*/ 0 h 2078474"/>
                <a:gd name="connsiteX13" fmla="*/ 3403023 w 3403023"/>
                <a:gd name="connsiteY13" fmla="*/ 2078474 h 2078474"/>
                <a:gd name="connsiteX14" fmla="*/ 3054112 w 3403023"/>
                <a:gd name="connsiteY14" fmla="*/ 1830175 h 2078474"/>
                <a:gd name="connsiteX0" fmla="*/ 0 w 3054112"/>
                <a:gd name="connsiteY0" fmla="*/ 2052496 h 2052496"/>
                <a:gd name="connsiteX1" fmla="*/ 381000 w 3054112"/>
                <a:gd name="connsiteY1" fmla="*/ 1532951 h 2052496"/>
                <a:gd name="connsiteX2" fmla="*/ 536864 w 3054112"/>
                <a:gd name="connsiteY2" fmla="*/ 1610883 h 2052496"/>
                <a:gd name="connsiteX3" fmla="*/ 891886 w 3054112"/>
                <a:gd name="connsiteY3" fmla="*/ 1238542 h 2052496"/>
                <a:gd name="connsiteX4" fmla="*/ 1056409 w 3054112"/>
                <a:gd name="connsiteY4" fmla="*/ 1221224 h 2052496"/>
                <a:gd name="connsiteX5" fmla="*/ 1290205 w 3054112"/>
                <a:gd name="connsiteY5" fmla="*/ 1030724 h 2052496"/>
                <a:gd name="connsiteX6" fmla="*/ 1420091 w 3054112"/>
                <a:gd name="connsiteY6" fmla="*/ 1013405 h 2052496"/>
                <a:gd name="connsiteX7" fmla="*/ 1584614 w 3054112"/>
                <a:gd name="connsiteY7" fmla="*/ 1117315 h 2052496"/>
                <a:gd name="connsiteX8" fmla="*/ 1766455 w 3054112"/>
                <a:gd name="connsiteY8" fmla="*/ 1117315 h 2052496"/>
                <a:gd name="connsiteX9" fmla="*/ 1896341 w 3054112"/>
                <a:gd name="connsiteY9" fmla="*/ 944133 h 2052496"/>
                <a:gd name="connsiteX10" fmla="*/ 2017568 w 3054112"/>
                <a:gd name="connsiteY10" fmla="*/ 961451 h 2052496"/>
                <a:gd name="connsiteX11" fmla="*/ 2311977 w 3054112"/>
                <a:gd name="connsiteY11" fmla="*/ 467883 h 2052496"/>
                <a:gd name="connsiteX12" fmla="*/ 3042124 w 3054112"/>
                <a:gd name="connsiteY12" fmla="*/ 0 h 2052496"/>
                <a:gd name="connsiteX13" fmla="*/ 3054112 w 3054112"/>
                <a:gd name="connsiteY13" fmla="*/ 1830175 h 2052496"/>
                <a:gd name="connsiteX0" fmla="*/ 0 w 3054112"/>
                <a:gd name="connsiteY0" fmla="*/ 2052496 h 2052496"/>
                <a:gd name="connsiteX1" fmla="*/ 142147 w 3054112"/>
                <a:gd name="connsiteY1" fmla="*/ 1859216 h 2052496"/>
                <a:gd name="connsiteX2" fmla="*/ 381000 w 3054112"/>
                <a:gd name="connsiteY2" fmla="*/ 1532951 h 2052496"/>
                <a:gd name="connsiteX3" fmla="*/ 536864 w 3054112"/>
                <a:gd name="connsiteY3" fmla="*/ 1610883 h 2052496"/>
                <a:gd name="connsiteX4" fmla="*/ 891886 w 3054112"/>
                <a:gd name="connsiteY4" fmla="*/ 1238542 h 2052496"/>
                <a:gd name="connsiteX5" fmla="*/ 1056409 w 3054112"/>
                <a:gd name="connsiteY5" fmla="*/ 1221224 h 2052496"/>
                <a:gd name="connsiteX6" fmla="*/ 1290205 w 3054112"/>
                <a:gd name="connsiteY6" fmla="*/ 1030724 h 2052496"/>
                <a:gd name="connsiteX7" fmla="*/ 1420091 w 3054112"/>
                <a:gd name="connsiteY7" fmla="*/ 1013405 h 2052496"/>
                <a:gd name="connsiteX8" fmla="*/ 1584614 w 3054112"/>
                <a:gd name="connsiteY8" fmla="*/ 1117315 h 2052496"/>
                <a:gd name="connsiteX9" fmla="*/ 1766455 w 3054112"/>
                <a:gd name="connsiteY9" fmla="*/ 1117315 h 2052496"/>
                <a:gd name="connsiteX10" fmla="*/ 1896341 w 3054112"/>
                <a:gd name="connsiteY10" fmla="*/ 944133 h 2052496"/>
                <a:gd name="connsiteX11" fmla="*/ 2017568 w 3054112"/>
                <a:gd name="connsiteY11" fmla="*/ 961451 h 2052496"/>
                <a:gd name="connsiteX12" fmla="*/ 2311977 w 3054112"/>
                <a:gd name="connsiteY12" fmla="*/ 467883 h 2052496"/>
                <a:gd name="connsiteX13" fmla="*/ 3042124 w 3054112"/>
                <a:gd name="connsiteY13" fmla="*/ 0 h 2052496"/>
                <a:gd name="connsiteX14" fmla="*/ 3054112 w 3054112"/>
                <a:gd name="connsiteY14" fmla="*/ 1830175 h 2052496"/>
                <a:gd name="connsiteX0" fmla="*/ 0 w 2911965"/>
                <a:gd name="connsiteY0" fmla="*/ 1859216 h 1859216"/>
                <a:gd name="connsiteX1" fmla="*/ 238853 w 2911965"/>
                <a:gd name="connsiteY1" fmla="*/ 1532951 h 1859216"/>
                <a:gd name="connsiteX2" fmla="*/ 394717 w 2911965"/>
                <a:gd name="connsiteY2" fmla="*/ 1610883 h 1859216"/>
                <a:gd name="connsiteX3" fmla="*/ 749739 w 2911965"/>
                <a:gd name="connsiteY3" fmla="*/ 1238542 h 1859216"/>
                <a:gd name="connsiteX4" fmla="*/ 914262 w 2911965"/>
                <a:gd name="connsiteY4" fmla="*/ 1221224 h 1859216"/>
                <a:gd name="connsiteX5" fmla="*/ 1148058 w 2911965"/>
                <a:gd name="connsiteY5" fmla="*/ 1030724 h 1859216"/>
                <a:gd name="connsiteX6" fmla="*/ 1277944 w 2911965"/>
                <a:gd name="connsiteY6" fmla="*/ 1013405 h 1859216"/>
                <a:gd name="connsiteX7" fmla="*/ 1442467 w 2911965"/>
                <a:gd name="connsiteY7" fmla="*/ 1117315 h 1859216"/>
                <a:gd name="connsiteX8" fmla="*/ 1624308 w 2911965"/>
                <a:gd name="connsiteY8" fmla="*/ 1117315 h 1859216"/>
                <a:gd name="connsiteX9" fmla="*/ 1754194 w 2911965"/>
                <a:gd name="connsiteY9" fmla="*/ 944133 h 1859216"/>
                <a:gd name="connsiteX10" fmla="*/ 1875421 w 2911965"/>
                <a:gd name="connsiteY10" fmla="*/ 961451 h 1859216"/>
                <a:gd name="connsiteX11" fmla="*/ 2169830 w 2911965"/>
                <a:gd name="connsiteY11" fmla="*/ 467883 h 1859216"/>
                <a:gd name="connsiteX12" fmla="*/ 2899977 w 2911965"/>
                <a:gd name="connsiteY12" fmla="*/ 0 h 1859216"/>
                <a:gd name="connsiteX13" fmla="*/ 2911965 w 2911965"/>
                <a:gd name="connsiteY13" fmla="*/ 1830175 h 1859216"/>
                <a:gd name="connsiteX0" fmla="*/ 0 w 2911965"/>
                <a:gd name="connsiteY0" fmla="*/ 1859216 h 1859216"/>
                <a:gd name="connsiteX1" fmla="*/ 238853 w 2911965"/>
                <a:gd name="connsiteY1" fmla="*/ 1532951 h 1859216"/>
                <a:gd name="connsiteX2" fmla="*/ 394717 w 2911965"/>
                <a:gd name="connsiteY2" fmla="*/ 1610883 h 1859216"/>
                <a:gd name="connsiteX3" fmla="*/ 749739 w 2911965"/>
                <a:gd name="connsiteY3" fmla="*/ 1238542 h 1859216"/>
                <a:gd name="connsiteX4" fmla="*/ 914262 w 2911965"/>
                <a:gd name="connsiteY4" fmla="*/ 1221224 h 1859216"/>
                <a:gd name="connsiteX5" fmla="*/ 1148058 w 2911965"/>
                <a:gd name="connsiteY5" fmla="*/ 1030724 h 1859216"/>
                <a:gd name="connsiteX6" fmla="*/ 1277944 w 2911965"/>
                <a:gd name="connsiteY6" fmla="*/ 1013405 h 1859216"/>
                <a:gd name="connsiteX7" fmla="*/ 1442467 w 2911965"/>
                <a:gd name="connsiteY7" fmla="*/ 1117315 h 1859216"/>
                <a:gd name="connsiteX8" fmla="*/ 1624308 w 2911965"/>
                <a:gd name="connsiteY8" fmla="*/ 1117315 h 1859216"/>
                <a:gd name="connsiteX9" fmla="*/ 1754194 w 2911965"/>
                <a:gd name="connsiteY9" fmla="*/ 944133 h 1859216"/>
                <a:gd name="connsiteX10" fmla="*/ 1875421 w 2911965"/>
                <a:gd name="connsiteY10" fmla="*/ 961451 h 1859216"/>
                <a:gd name="connsiteX11" fmla="*/ 2169830 w 2911965"/>
                <a:gd name="connsiteY11" fmla="*/ 467883 h 1859216"/>
                <a:gd name="connsiteX12" fmla="*/ 2492071 w 2911965"/>
                <a:gd name="connsiteY12" fmla="*/ 248494 h 1859216"/>
                <a:gd name="connsiteX13" fmla="*/ 2899977 w 2911965"/>
                <a:gd name="connsiteY13" fmla="*/ 0 h 1859216"/>
                <a:gd name="connsiteX14" fmla="*/ 2911965 w 2911965"/>
                <a:gd name="connsiteY14" fmla="*/ 1830175 h 1859216"/>
                <a:gd name="connsiteX0" fmla="*/ 0 w 2911965"/>
                <a:gd name="connsiteY0" fmla="*/ 1859216 h 1859216"/>
                <a:gd name="connsiteX1" fmla="*/ 238853 w 2911965"/>
                <a:gd name="connsiteY1" fmla="*/ 1532951 h 1859216"/>
                <a:gd name="connsiteX2" fmla="*/ 394717 w 2911965"/>
                <a:gd name="connsiteY2" fmla="*/ 1610883 h 1859216"/>
                <a:gd name="connsiteX3" fmla="*/ 749739 w 2911965"/>
                <a:gd name="connsiteY3" fmla="*/ 1238542 h 1859216"/>
                <a:gd name="connsiteX4" fmla="*/ 914262 w 2911965"/>
                <a:gd name="connsiteY4" fmla="*/ 1221224 h 1859216"/>
                <a:gd name="connsiteX5" fmla="*/ 1148058 w 2911965"/>
                <a:gd name="connsiteY5" fmla="*/ 1030724 h 1859216"/>
                <a:gd name="connsiteX6" fmla="*/ 1277944 w 2911965"/>
                <a:gd name="connsiteY6" fmla="*/ 1013405 h 1859216"/>
                <a:gd name="connsiteX7" fmla="*/ 1442467 w 2911965"/>
                <a:gd name="connsiteY7" fmla="*/ 1117315 h 1859216"/>
                <a:gd name="connsiteX8" fmla="*/ 1624308 w 2911965"/>
                <a:gd name="connsiteY8" fmla="*/ 1117315 h 1859216"/>
                <a:gd name="connsiteX9" fmla="*/ 1754194 w 2911965"/>
                <a:gd name="connsiteY9" fmla="*/ 944133 h 1859216"/>
                <a:gd name="connsiteX10" fmla="*/ 1875421 w 2911965"/>
                <a:gd name="connsiteY10" fmla="*/ 961451 h 1859216"/>
                <a:gd name="connsiteX11" fmla="*/ 2028188 w 2911965"/>
                <a:gd name="connsiteY11" fmla="*/ 709315 h 1859216"/>
                <a:gd name="connsiteX12" fmla="*/ 2169830 w 2911965"/>
                <a:gd name="connsiteY12" fmla="*/ 467883 h 1859216"/>
                <a:gd name="connsiteX13" fmla="*/ 2492071 w 2911965"/>
                <a:gd name="connsiteY13" fmla="*/ 248494 h 1859216"/>
                <a:gd name="connsiteX14" fmla="*/ 2899977 w 2911965"/>
                <a:gd name="connsiteY14" fmla="*/ 0 h 1859216"/>
                <a:gd name="connsiteX15" fmla="*/ 2911965 w 2911965"/>
                <a:gd name="connsiteY15" fmla="*/ 1830175 h 1859216"/>
                <a:gd name="connsiteX0" fmla="*/ 0 w 2911965"/>
                <a:gd name="connsiteY0" fmla="*/ 1616678 h 1616678"/>
                <a:gd name="connsiteX1" fmla="*/ 238853 w 2911965"/>
                <a:gd name="connsiteY1" fmla="*/ 1290413 h 1616678"/>
                <a:gd name="connsiteX2" fmla="*/ 394717 w 2911965"/>
                <a:gd name="connsiteY2" fmla="*/ 1368345 h 1616678"/>
                <a:gd name="connsiteX3" fmla="*/ 749739 w 2911965"/>
                <a:gd name="connsiteY3" fmla="*/ 996004 h 1616678"/>
                <a:gd name="connsiteX4" fmla="*/ 914262 w 2911965"/>
                <a:gd name="connsiteY4" fmla="*/ 978686 h 1616678"/>
                <a:gd name="connsiteX5" fmla="*/ 1148058 w 2911965"/>
                <a:gd name="connsiteY5" fmla="*/ 788186 h 1616678"/>
                <a:gd name="connsiteX6" fmla="*/ 1277944 w 2911965"/>
                <a:gd name="connsiteY6" fmla="*/ 770867 h 1616678"/>
                <a:gd name="connsiteX7" fmla="*/ 1442467 w 2911965"/>
                <a:gd name="connsiteY7" fmla="*/ 874777 h 1616678"/>
                <a:gd name="connsiteX8" fmla="*/ 1624308 w 2911965"/>
                <a:gd name="connsiteY8" fmla="*/ 874777 h 1616678"/>
                <a:gd name="connsiteX9" fmla="*/ 1754194 w 2911965"/>
                <a:gd name="connsiteY9" fmla="*/ 701595 h 1616678"/>
                <a:gd name="connsiteX10" fmla="*/ 1875421 w 2911965"/>
                <a:gd name="connsiteY10" fmla="*/ 718913 h 1616678"/>
                <a:gd name="connsiteX11" fmla="*/ 2028188 w 2911965"/>
                <a:gd name="connsiteY11" fmla="*/ 466777 h 1616678"/>
                <a:gd name="connsiteX12" fmla="*/ 2169830 w 2911965"/>
                <a:gd name="connsiteY12" fmla="*/ 225345 h 1616678"/>
                <a:gd name="connsiteX13" fmla="*/ 2492071 w 2911965"/>
                <a:gd name="connsiteY13" fmla="*/ 5956 h 1616678"/>
                <a:gd name="connsiteX14" fmla="*/ 2894251 w 2911965"/>
                <a:gd name="connsiteY14" fmla="*/ 0 h 1616678"/>
                <a:gd name="connsiteX15" fmla="*/ 2911965 w 2911965"/>
                <a:gd name="connsiteY15" fmla="*/ 1587637 h 1616678"/>
                <a:gd name="connsiteX0" fmla="*/ 0 w 2911965"/>
                <a:gd name="connsiteY0" fmla="*/ 1616678 h 1616678"/>
                <a:gd name="connsiteX1" fmla="*/ 238853 w 2911965"/>
                <a:gd name="connsiteY1" fmla="*/ 1290413 h 1616678"/>
                <a:gd name="connsiteX2" fmla="*/ 394717 w 2911965"/>
                <a:gd name="connsiteY2" fmla="*/ 1368345 h 1616678"/>
                <a:gd name="connsiteX3" fmla="*/ 749739 w 2911965"/>
                <a:gd name="connsiteY3" fmla="*/ 996004 h 1616678"/>
                <a:gd name="connsiteX4" fmla="*/ 914262 w 2911965"/>
                <a:gd name="connsiteY4" fmla="*/ 978686 h 1616678"/>
                <a:gd name="connsiteX5" fmla="*/ 1148058 w 2911965"/>
                <a:gd name="connsiteY5" fmla="*/ 788186 h 1616678"/>
                <a:gd name="connsiteX6" fmla="*/ 1277944 w 2911965"/>
                <a:gd name="connsiteY6" fmla="*/ 770867 h 1616678"/>
                <a:gd name="connsiteX7" fmla="*/ 1442467 w 2911965"/>
                <a:gd name="connsiteY7" fmla="*/ 874777 h 1616678"/>
                <a:gd name="connsiteX8" fmla="*/ 1624308 w 2911965"/>
                <a:gd name="connsiteY8" fmla="*/ 874777 h 1616678"/>
                <a:gd name="connsiteX9" fmla="*/ 1754194 w 2911965"/>
                <a:gd name="connsiteY9" fmla="*/ 701595 h 1616678"/>
                <a:gd name="connsiteX10" fmla="*/ 1875421 w 2911965"/>
                <a:gd name="connsiteY10" fmla="*/ 718913 h 1616678"/>
                <a:gd name="connsiteX11" fmla="*/ 2028188 w 2911965"/>
                <a:gd name="connsiteY11" fmla="*/ 466777 h 1616678"/>
                <a:gd name="connsiteX12" fmla="*/ 2169830 w 2911965"/>
                <a:gd name="connsiteY12" fmla="*/ 225345 h 1616678"/>
                <a:gd name="connsiteX13" fmla="*/ 2492071 w 2911965"/>
                <a:gd name="connsiteY13" fmla="*/ 212113 h 1616678"/>
                <a:gd name="connsiteX14" fmla="*/ 2894251 w 2911965"/>
                <a:gd name="connsiteY14" fmla="*/ 0 h 1616678"/>
                <a:gd name="connsiteX15" fmla="*/ 2911965 w 2911965"/>
                <a:gd name="connsiteY15" fmla="*/ 1587637 h 1616678"/>
                <a:gd name="connsiteX0" fmla="*/ 0 w 2911965"/>
                <a:gd name="connsiteY0" fmla="*/ 1616678 h 1616678"/>
                <a:gd name="connsiteX1" fmla="*/ 238853 w 2911965"/>
                <a:gd name="connsiteY1" fmla="*/ 1290413 h 1616678"/>
                <a:gd name="connsiteX2" fmla="*/ 394717 w 2911965"/>
                <a:gd name="connsiteY2" fmla="*/ 1368345 h 1616678"/>
                <a:gd name="connsiteX3" fmla="*/ 749739 w 2911965"/>
                <a:gd name="connsiteY3" fmla="*/ 996004 h 1616678"/>
                <a:gd name="connsiteX4" fmla="*/ 914262 w 2911965"/>
                <a:gd name="connsiteY4" fmla="*/ 978686 h 1616678"/>
                <a:gd name="connsiteX5" fmla="*/ 1148058 w 2911965"/>
                <a:gd name="connsiteY5" fmla="*/ 788186 h 1616678"/>
                <a:gd name="connsiteX6" fmla="*/ 1277944 w 2911965"/>
                <a:gd name="connsiteY6" fmla="*/ 770867 h 1616678"/>
                <a:gd name="connsiteX7" fmla="*/ 1442467 w 2911965"/>
                <a:gd name="connsiteY7" fmla="*/ 874777 h 1616678"/>
                <a:gd name="connsiteX8" fmla="*/ 1624308 w 2911965"/>
                <a:gd name="connsiteY8" fmla="*/ 874777 h 1616678"/>
                <a:gd name="connsiteX9" fmla="*/ 1754194 w 2911965"/>
                <a:gd name="connsiteY9" fmla="*/ 701595 h 1616678"/>
                <a:gd name="connsiteX10" fmla="*/ 1875421 w 2911965"/>
                <a:gd name="connsiteY10" fmla="*/ 718913 h 1616678"/>
                <a:gd name="connsiteX11" fmla="*/ 2028188 w 2911965"/>
                <a:gd name="connsiteY11" fmla="*/ 466777 h 1616678"/>
                <a:gd name="connsiteX12" fmla="*/ 2169830 w 2911965"/>
                <a:gd name="connsiteY12" fmla="*/ 225345 h 1616678"/>
                <a:gd name="connsiteX13" fmla="*/ 2492071 w 2911965"/>
                <a:gd name="connsiteY13" fmla="*/ 212113 h 1616678"/>
                <a:gd name="connsiteX14" fmla="*/ 2894251 w 2911965"/>
                <a:gd name="connsiteY14" fmla="*/ 0 h 1616678"/>
                <a:gd name="connsiteX15" fmla="*/ 2892957 w 2911965"/>
                <a:gd name="connsiteY15" fmla="*/ 187859 h 1616678"/>
                <a:gd name="connsiteX16" fmla="*/ 2911965 w 2911965"/>
                <a:gd name="connsiteY16" fmla="*/ 1587637 h 1616678"/>
                <a:gd name="connsiteX0" fmla="*/ 0 w 2911965"/>
                <a:gd name="connsiteY0" fmla="*/ 1429789 h 1429789"/>
                <a:gd name="connsiteX1" fmla="*/ 238853 w 2911965"/>
                <a:gd name="connsiteY1" fmla="*/ 1103524 h 1429789"/>
                <a:gd name="connsiteX2" fmla="*/ 394717 w 2911965"/>
                <a:gd name="connsiteY2" fmla="*/ 1181456 h 1429789"/>
                <a:gd name="connsiteX3" fmla="*/ 749739 w 2911965"/>
                <a:gd name="connsiteY3" fmla="*/ 809115 h 1429789"/>
                <a:gd name="connsiteX4" fmla="*/ 914262 w 2911965"/>
                <a:gd name="connsiteY4" fmla="*/ 791797 h 1429789"/>
                <a:gd name="connsiteX5" fmla="*/ 1148058 w 2911965"/>
                <a:gd name="connsiteY5" fmla="*/ 601297 h 1429789"/>
                <a:gd name="connsiteX6" fmla="*/ 1277944 w 2911965"/>
                <a:gd name="connsiteY6" fmla="*/ 583978 h 1429789"/>
                <a:gd name="connsiteX7" fmla="*/ 1442467 w 2911965"/>
                <a:gd name="connsiteY7" fmla="*/ 687888 h 1429789"/>
                <a:gd name="connsiteX8" fmla="*/ 1624308 w 2911965"/>
                <a:gd name="connsiteY8" fmla="*/ 687888 h 1429789"/>
                <a:gd name="connsiteX9" fmla="*/ 1754194 w 2911965"/>
                <a:gd name="connsiteY9" fmla="*/ 514706 h 1429789"/>
                <a:gd name="connsiteX10" fmla="*/ 1875421 w 2911965"/>
                <a:gd name="connsiteY10" fmla="*/ 532024 h 1429789"/>
                <a:gd name="connsiteX11" fmla="*/ 2028188 w 2911965"/>
                <a:gd name="connsiteY11" fmla="*/ 279888 h 1429789"/>
                <a:gd name="connsiteX12" fmla="*/ 2169830 w 2911965"/>
                <a:gd name="connsiteY12" fmla="*/ 38456 h 1429789"/>
                <a:gd name="connsiteX13" fmla="*/ 2492071 w 2911965"/>
                <a:gd name="connsiteY13" fmla="*/ 25224 h 1429789"/>
                <a:gd name="connsiteX14" fmla="*/ 2894251 w 2911965"/>
                <a:gd name="connsiteY14" fmla="*/ 13205 h 1429789"/>
                <a:gd name="connsiteX15" fmla="*/ 2892957 w 2911965"/>
                <a:gd name="connsiteY15" fmla="*/ 970 h 1429789"/>
                <a:gd name="connsiteX16" fmla="*/ 2911965 w 2911965"/>
                <a:gd name="connsiteY16" fmla="*/ 1400748 h 1429789"/>
                <a:gd name="connsiteX0" fmla="*/ 0 w 2911965"/>
                <a:gd name="connsiteY0" fmla="*/ 1416584 h 1416584"/>
                <a:gd name="connsiteX1" fmla="*/ 238853 w 2911965"/>
                <a:gd name="connsiteY1" fmla="*/ 1090319 h 1416584"/>
                <a:gd name="connsiteX2" fmla="*/ 394717 w 2911965"/>
                <a:gd name="connsiteY2" fmla="*/ 1168251 h 1416584"/>
                <a:gd name="connsiteX3" fmla="*/ 749739 w 2911965"/>
                <a:gd name="connsiteY3" fmla="*/ 795910 h 1416584"/>
                <a:gd name="connsiteX4" fmla="*/ 914262 w 2911965"/>
                <a:gd name="connsiteY4" fmla="*/ 778592 h 1416584"/>
                <a:gd name="connsiteX5" fmla="*/ 1148058 w 2911965"/>
                <a:gd name="connsiteY5" fmla="*/ 588092 h 1416584"/>
                <a:gd name="connsiteX6" fmla="*/ 1277944 w 2911965"/>
                <a:gd name="connsiteY6" fmla="*/ 570773 h 1416584"/>
                <a:gd name="connsiteX7" fmla="*/ 1442467 w 2911965"/>
                <a:gd name="connsiteY7" fmla="*/ 674683 h 1416584"/>
                <a:gd name="connsiteX8" fmla="*/ 1624308 w 2911965"/>
                <a:gd name="connsiteY8" fmla="*/ 674683 h 1416584"/>
                <a:gd name="connsiteX9" fmla="*/ 1754194 w 2911965"/>
                <a:gd name="connsiteY9" fmla="*/ 501501 h 1416584"/>
                <a:gd name="connsiteX10" fmla="*/ 1875421 w 2911965"/>
                <a:gd name="connsiteY10" fmla="*/ 518819 h 1416584"/>
                <a:gd name="connsiteX11" fmla="*/ 2028188 w 2911965"/>
                <a:gd name="connsiteY11" fmla="*/ 266683 h 1416584"/>
                <a:gd name="connsiteX12" fmla="*/ 2169830 w 2911965"/>
                <a:gd name="connsiteY12" fmla="*/ 25251 h 1416584"/>
                <a:gd name="connsiteX13" fmla="*/ 2492071 w 2911965"/>
                <a:gd name="connsiteY13" fmla="*/ 12019 h 1416584"/>
                <a:gd name="connsiteX14" fmla="*/ 2894251 w 2911965"/>
                <a:gd name="connsiteY14" fmla="*/ 0 h 1416584"/>
                <a:gd name="connsiteX15" fmla="*/ 2892957 w 2911965"/>
                <a:gd name="connsiteY15" fmla="*/ 30209 h 1416584"/>
                <a:gd name="connsiteX16" fmla="*/ 2911965 w 2911965"/>
                <a:gd name="connsiteY16" fmla="*/ 1387543 h 1416584"/>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492071 w 2911965"/>
                <a:gd name="connsiteY13" fmla="*/ 0 h 1404565"/>
                <a:gd name="connsiteX14" fmla="*/ 2899977 w 2911965"/>
                <a:gd name="connsiteY14" fmla="*/ 108 h 1404565"/>
                <a:gd name="connsiteX15" fmla="*/ 2892957 w 2911965"/>
                <a:gd name="connsiteY15" fmla="*/ 18190 h 1404565"/>
                <a:gd name="connsiteX16" fmla="*/ 2911965 w 2911965"/>
                <a:gd name="connsiteY16" fmla="*/ 1375524 h 1404565"/>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492071 w 2911965"/>
                <a:gd name="connsiteY13" fmla="*/ 0 h 1404565"/>
                <a:gd name="connsiteX14" fmla="*/ 2899977 w 2911965"/>
                <a:gd name="connsiteY14" fmla="*/ 108 h 1404565"/>
                <a:gd name="connsiteX15" fmla="*/ 2894993 w 2911965"/>
                <a:gd name="connsiteY15" fmla="*/ 98842 h 1404565"/>
                <a:gd name="connsiteX16" fmla="*/ 2911965 w 2911965"/>
                <a:gd name="connsiteY16" fmla="*/ 1375524 h 1404565"/>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492071 w 2911965"/>
                <a:gd name="connsiteY13" fmla="*/ 0 h 1404565"/>
                <a:gd name="connsiteX14" fmla="*/ 2894993 w 2911965"/>
                <a:gd name="connsiteY14" fmla="*/ 98292 h 1404565"/>
                <a:gd name="connsiteX15" fmla="*/ 2894993 w 2911965"/>
                <a:gd name="connsiteY15" fmla="*/ 98842 h 1404565"/>
                <a:gd name="connsiteX16" fmla="*/ 2911965 w 2911965"/>
                <a:gd name="connsiteY16" fmla="*/ 1375524 h 1404565"/>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492071 w 2911965"/>
                <a:gd name="connsiteY13" fmla="*/ 0 h 1404565"/>
                <a:gd name="connsiteX14" fmla="*/ 2894993 w 2911965"/>
                <a:gd name="connsiteY14" fmla="*/ 98292 h 1404565"/>
                <a:gd name="connsiteX15" fmla="*/ 2894993 w 2911965"/>
                <a:gd name="connsiteY15" fmla="*/ 211052 h 1404565"/>
                <a:gd name="connsiteX16" fmla="*/ 2911965 w 2911965"/>
                <a:gd name="connsiteY16" fmla="*/ 1375524 h 1404565"/>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492071 w 2911965"/>
                <a:gd name="connsiteY13" fmla="*/ 0 h 1404565"/>
                <a:gd name="connsiteX14" fmla="*/ 2894993 w 2911965"/>
                <a:gd name="connsiteY14" fmla="*/ 214009 h 1404565"/>
                <a:gd name="connsiteX15" fmla="*/ 2894993 w 2911965"/>
                <a:gd name="connsiteY15" fmla="*/ 211052 h 1404565"/>
                <a:gd name="connsiteX16" fmla="*/ 2911965 w 2911965"/>
                <a:gd name="connsiteY16" fmla="*/ 1375524 h 1404565"/>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362904 w 2911965"/>
                <a:gd name="connsiteY13" fmla="*/ 0 h 1404565"/>
                <a:gd name="connsiteX14" fmla="*/ 2894993 w 2911965"/>
                <a:gd name="connsiteY14" fmla="*/ 214009 h 1404565"/>
                <a:gd name="connsiteX15" fmla="*/ 2894993 w 2911965"/>
                <a:gd name="connsiteY15" fmla="*/ 211052 h 1404565"/>
                <a:gd name="connsiteX16" fmla="*/ 2911965 w 2911965"/>
                <a:gd name="connsiteY16" fmla="*/ 1375524 h 1404565"/>
                <a:gd name="connsiteX0" fmla="*/ 0 w 2911965"/>
                <a:gd name="connsiteY0" fmla="*/ 1405359 h 1405359"/>
                <a:gd name="connsiteX1" fmla="*/ 238853 w 2911965"/>
                <a:gd name="connsiteY1" fmla="*/ 1079094 h 1405359"/>
                <a:gd name="connsiteX2" fmla="*/ 394717 w 2911965"/>
                <a:gd name="connsiteY2" fmla="*/ 1157026 h 1405359"/>
                <a:gd name="connsiteX3" fmla="*/ 749739 w 2911965"/>
                <a:gd name="connsiteY3" fmla="*/ 784685 h 1405359"/>
                <a:gd name="connsiteX4" fmla="*/ 914262 w 2911965"/>
                <a:gd name="connsiteY4" fmla="*/ 767367 h 1405359"/>
                <a:gd name="connsiteX5" fmla="*/ 1148058 w 2911965"/>
                <a:gd name="connsiteY5" fmla="*/ 576867 h 1405359"/>
                <a:gd name="connsiteX6" fmla="*/ 1277944 w 2911965"/>
                <a:gd name="connsiteY6" fmla="*/ 559548 h 1405359"/>
                <a:gd name="connsiteX7" fmla="*/ 1442467 w 2911965"/>
                <a:gd name="connsiteY7" fmla="*/ 663458 h 1405359"/>
                <a:gd name="connsiteX8" fmla="*/ 1624308 w 2911965"/>
                <a:gd name="connsiteY8" fmla="*/ 663458 h 1405359"/>
                <a:gd name="connsiteX9" fmla="*/ 1754194 w 2911965"/>
                <a:gd name="connsiteY9" fmla="*/ 490276 h 1405359"/>
                <a:gd name="connsiteX10" fmla="*/ 1875421 w 2911965"/>
                <a:gd name="connsiteY10" fmla="*/ 507594 h 1405359"/>
                <a:gd name="connsiteX11" fmla="*/ 2028188 w 2911965"/>
                <a:gd name="connsiteY11" fmla="*/ 255458 h 1405359"/>
                <a:gd name="connsiteX12" fmla="*/ 2361923 w 2911965"/>
                <a:gd name="connsiteY12" fmla="*/ 0 h 1405359"/>
                <a:gd name="connsiteX13" fmla="*/ 2362904 w 2911965"/>
                <a:gd name="connsiteY13" fmla="*/ 794 h 1405359"/>
                <a:gd name="connsiteX14" fmla="*/ 2894993 w 2911965"/>
                <a:gd name="connsiteY14" fmla="*/ 214803 h 1405359"/>
                <a:gd name="connsiteX15" fmla="*/ 2894993 w 2911965"/>
                <a:gd name="connsiteY15" fmla="*/ 211846 h 1405359"/>
                <a:gd name="connsiteX16" fmla="*/ 2911965 w 2911965"/>
                <a:gd name="connsiteY16" fmla="*/ 1376318 h 1405359"/>
                <a:gd name="connsiteX0" fmla="*/ 0 w 2911965"/>
                <a:gd name="connsiteY0" fmla="*/ 1405359 h 1405359"/>
                <a:gd name="connsiteX1" fmla="*/ 238853 w 2911965"/>
                <a:gd name="connsiteY1" fmla="*/ 1079094 h 1405359"/>
                <a:gd name="connsiteX2" fmla="*/ 394717 w 2911965"/>
                <a:gd name="connsiteY2" fmla="*/ 1157026 h 1405359"/>
                <a:gd name="connsiteX3" fmla="*/ 749739 w 2911965"/>
                <a:gd name="connsiteY3" fmla="*/ 784685 h 1405359"/>
                <a:gd name="connsiteX4" fmla="*/ 914262 w 2911965"/>
                <a:gd name="connsiteY4" fmla="*/ 767367 h 1405359"/>
                <a:gd name="connsiteX5" fmla="*/ 1148058 w 2911965"/>
                <a:gd name="connsiteY5" fmla="*/ 576867 h 1405359"/>
                <a:gd name="connsiteX6" fmla="*/ 1277944 w 2911965"/>
                <a:gd name="connsiteY6" fmla="*/ 559548 h 1405359"/>
                <a:gd name="connsiteX7" fmla="*/ 1442467 w 2911965"/>
                <a:gd name="connsiteY7" fmla="*/ 663458 h 1405359"/>
                <a:gd name="connsiteX8" fmla="*/ 1624308 w 2911965"/>
                <a:gd name="connsiteY8" fmla="*/ 663458 h 1405359"/>
                <a:gd name="connsiteX9" fmla="*/ 1754194 w 2911965"/>
                <a:gd name="connsiteY9" fmla="*/ 490276 h 1405359"/>
                <a:gd name="connsiteX10" fmla="*/ 1875421 w 2911965"/>
                <a:gd name="connsiteY10" fmla="*/ 507594 h 1405359"/>
                <a:gd name="connsiteX11" fmla="*/ 2361923 w 2911965"/>
                <a:gd name="connsiteY11" fmla="*/ 0 h 1405359"/>
                <a:gd name="connsiteX12" fmla="*/ 2362904 w 2911965"/>
                <a:gd name="connsiteY12" fmla="*/ 794 h 1405359"/>
                <a:gd name="connsiteX13" fmla="*/ 2894993 w 2911965"/>
                <a:gd name="connsiteY13" fmla="*/ 214803 h 1405359"/>
                <a:gd name="connsiteX14" fmla="*/ 2894993 w 2911965"/>
                <a:gd name="connsiteY14" fmla="*/ 211846 h 1405359"/>
                <a:gd name="connsiteX15" fmla="*/ 2911965 w 2911965"/>
                <a:gd name="connsiteY15" fmla="*/ 1376318 h 1405359"/>
                <a:gd name="connsiteX0" fmla="*/ 0 w 2911965"/>
                <a:gd name="connsiteY0" fmla="*/ 1405359 h 1405359"/>
                <a:gd name="connsiteX1" fmla="*/ 238853 w 2911965"/>
                <a:gd name="connsiteY1" fmla="*/ 1079094 h 1405359"/>
                <a:gd name="connsiteX2" fmla="*/ 394717 w 2911965"/>
                <a:gd name="connsiteY2" fmla="*/ 1157026 h 1405359"/>
                <a:gd name="connsiteX3" fmla="*/ 749739 w 2911965"/>
                <a:gd name="connsiteY3" fmla="*/ 784685 h 1405359"/>
                <a:gd name="connsiteX4" fmla="*/ 914262 w 2911965"/>
                <a:gd name="connsiteY4" fmla="*/ 767367 h 1405359"/>
                <a:gd name="connsiteX5" fmla="*/ 1148058 w 2911965"/>
                <a:gd name="connsiteY5" fmla="*/ 576867 h 1405359"/>
                <a:gd name="connsiteX6" fmla="*/ 1277944 w 2911965"/>
                <a:gd name="connsiteY6" fmla="*/ 559548 h 1405359"/>
                <a:gd name="connsiteX7" fmla="*/ 1442467 w 2911965"/>
                <a:gd name="connsiteY7" fmla="*/ 663458 h 1405359"/>
                <a:gd name="connsiteX8" fmla="*/ 1624308 w 2911965"/>
                <a:gd name="connsiteY8" fmla="*/ 663458 h 1405359"/>
                <a:gd name="connsiteX9" fmla="*/ 1754194 w 2911965"/>
                <a:gd name="connsiteY9" fmla="*/ 490276 h 1405359"/>
                <a:gd name="connsiteX10" fmla="*/ 2014524 w 2911965"/>
                <a:gd name="connsiteY10" fmla="*/ 462010 h 1405359"/>
                <a:gd name="connsiteX11" fmla="*/ 2361923 w 2911965"/>
                <a:gd name="connsiteY11" fmla="*/ 0 h 1405359"/>
                <a:gd name="connsiteX12" fmla="*/ 2362904 w 2911965"/>
                <a:gd name="connsiteY12" fmla="*/ 794 h 1405359"/>
                <a:gd name="connsiteX13" fmla="*/ 2894993 w 2911965"/>
                <a:gd name="connsiteY13" fmla="*/ 214803 h 1405359"/>
                <a:gd name="connsiteX14" fmla="*/ 2894993 w 2911965"/>
                <a:gd name="connsiteY14" fmla="*/ 211846 h 1405359"/>
                <a:gd name="connsiteX15" fmla="*/ 2911965 w 2911965"/>
                <a:gd name="connsiteY15" fmla="*/ 1376318 h 1405359"/>
                <a:gd name="connsiteX0" fmla="*/ 0 w 2895424"/>
                <a:gd name="connsiteY0" fmla="*/ 1405359 h 1405359"/>
                <a:gd name="connsiteX1" fmla="*/ 238853 w 2895424"/>
                <a:gd name="connsiteY1" fmla="*/ 1079094 h 1405359"/>
                <a:gd name="connsiteX2" fmla="*/ 394717 w 2895424"/>
                <a:gd name="connsiteY2" fmla="*/ 1157026 h 1405359"/>
                <a:gd name="connsiteX3" fmla="*/ 749739 w 2895424"/>
                <a:gd name="connsiteY3" fmla="*/ 784685 h 1405359"/>
                <a:gd name="connsiteX4" fmla="*/ 914262 w 2895424"/>
                <a:gd name="connsiteY4" fmla="*/ 767367 h 1405359"/>
                <a:gd name="connsiteX5" fmla="*/ 1148058 w 2895424"/>
                <a:gd name="connsiteY5" fmla="*/ 576867 h 1405359"/>
                <a:gd name="connsiteX6" fmla="*/ 1277944 w 2895424"/>
                <a:gd name="connsiteY6" fmla="*/ 559548 h 1405359"/>
                <a:gd name="connsiteX7" fmla="*/ 1442467 w 2895424"/>
                <a:gd name="connsiteY7" fmla="*/ 663458 h 1405359"/>
                <a:gd name="connsiteX8" fmla="*/ 1624308 w 2895424"/>
                <a:gd name="connsiteY8" fmla="*/ 663458 h 1405359"/>
                <a:gd name="connsiteX9" fmla="*/ 1754194 w 2895424"/>
                <a:gd name="connsiteY9" fmla="*/ 490276 h 1405359"/>
                <a:gd name="connsiteX10" fmla="*/ 2014524 w 2895424"/>
                <a:gd name="connsiteY10" fmla="*/ 462010 h 1405359"/>
                <a:gd name="connsiteX11" fmla="*/ 2361923 w 2895424"/>
                <a:gd name="connsiteY11" fmla="*/ 0 h 1405359"/>
                <a:gd name="connsiteX12" fmla="*/ 2362904 w 2895424"/>
                <a:gd name="connsiteY12" fmla="*/ 794 h 1405359"/>
                <a:gd name="connsiteX13" fmla="*/ 2894993 w 2895424"/>
                <a:gd name="connsiteY13" fmla="*/ 214803 h 1405359"/>
                <a:gd name="connsiteX14" fmla="*/ 2894993 w 2895424"/>
                <a:gd name="connsiteY14" fmla="*/ 211846 h 1405359"/>
                <a:gd name="connsiteX15" fmla="*/ 2894993 w 2895424"/>
                <a:gd name="connsiteY15" fmla="*/ 1376318 h 140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424" h="1405359">
                  <a:moveTo>
                    <a:pt x="0" y="1405359"/>
                  </a:moveTo>
                  <a:lnTo>
                    <a:pt x="238853" y="1079094"/>
                  </a:lnTo>
                  <a:lnTo>
                    <a:pt x="394717" y="1157026"/>
                  </a:lnTo>
                  <a:lnTo>
                    <a:pt x="749739" y="784685"/>
                  </a:lnTo>
                  <a:lnTo>
                    <a:pt x="914262" y="767367"/>
                  </a:lnTo>
                  <a:lnTo>
                    <a:pt x="1148058" y="576867"/>
                  </a:lnTo>
                  <a:lnTo>
                    <a:pt x="1277944" y="559548"/>
                  </a:lnTo>
                  <a:lnTo>
                    <a:pt x="1442467" y="663458"/>
                  </a:lnTo>
                  <a:lnTo>
                    <a:pt x="1624308" y="663458"/>
                  </a:lnTo>
                  <a:lnTo>
                    <a:pt x="1754194" y="490276"/>
                  </a:lnTo>
                  <a:lnTo>
                    <a:pt x="2014524" y="462010"/>
                  </a:lnTo>
                  <a:lnTo>
                    <a:pt x="2361923" y="0"/>
                  </a:lnTo>
                  <a:lnTo>
                    <a:pt x="2362904" y="794"/>
                  </a:lnTo>
                  <a:lnTo>
                    <a:pt x="2894993" y="214803"/>
                  </a:lnTo>
                  <a:cubicBezTo>
                    <a:pt x="2894562" y="220831"/>
                    <a:pt x="2895424" y="205818"/>
                    <a:pt x="2894993" y="211846"/>
                  </a:cubicBezTo>
                  <a:lnTo>
                    <a:pt x="2894993" y="1376318"/>
                  </a:lnTo>
                </a:path>
              </a:pathLst>
            </a:custGeom>
            <a:solidFill>
              <a:srgbClr val="00583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sp>
          <p:nvSpPr>
            <p:cNvPr id="18" name="Freeform 17"/>
            <p:cNvSpPr/>
            <p:nvPr userDrawn="1"/>
          </p:nvSpPr>
          <p:spPr>
            <a:xfrm>
              <a:off x="7002722" y="5549183"/>
              <a:ext cx="2141280" cy="939571"/>
            </a:xfrm>
            <a:custGeom>
              <a:avLst/>
              <a:gdLst>
                <a:gd name="connsiteX0" fmla="*/ 0 w 3576205"/>
                <a:gd name="connsiteY0" fmla="*/ 2346613 h 2372591"/>
                <a:gd name="connsiteX1" fmla="*/ 381000 w 3576205"/>
                <a:gd name="connsiteY1" fmla="*/ 1827068 h 2372591"/>
                <a:gd name="connsiteX2" fmla="*/ 536864 w 3576205"/>
                <a:gd name="connsiteY2" fmla="*/ 1905000 h 2372591"/>
                <a:gd name="connsiteX3" fmla="*/ 891886 w 3576205"/>
                <a:gd name="connsiteY3" fmla="*/ 1532659 h 2372591"/>
                <a:gd name="connsiteX4" fmla="*/ 1056409 w 3576205"/>
                <a:gd name="connsiteY4" fmla="*/ 1515341 h 2372591"/>
                <a:gd name="connsiteX5" fmla="*/ 1290205 w 3576205"/>
                <a:gd name="connsiteY5" fmla="*/ 1324841 h 2372591"/>
                <a:gd name="connsiteX6" fmla="*/ 1420091 w 3576205"/>
                <a:gd name="connsiteY6" fmla="*/ 1307522 h 2372591"/>
                <a:gd name="connsiteX7" fmla="*/ 1584614 w 3576205"/>
                <a:gd name="connsiteY7" fmla="*/ 1411432 h 2372591"/>
                <a:gd name="connsiteX8" fmla="*/ 1766455 w 3576205"/>
                <a:gd name="connsiteY8" fmla="*/ 1411432 h 2372591"/>
                <a:gd name="connsiteX9" fmla="*/ 1896341 w 3576205"/>
                <a:gd name="connsiteY9" fmla="*/ 1238250 h 2372591"/>
                <a:gd name="connsiteX10" fmla="*/ 2017568 w 3576205"/>
                <a:gd name="connsiteY10" fmla="*/ 1255568 h 2372591"/>
                <a:gd name="connsiteX11" fmla="*/ 2311977 w 3576205"/>
                <a:gd name="connsiteY11" fmla="*/ 762000 h 2372591"/>
                <a:gd name="connsiteX12" fmla="*/ 3273136 w 3576205"/>
                <a:gd name="connsiteY12" fmla="*/ 173182 h 2372591"/>
                <a:gd name="connsiteX13" fmla="*/ 3420341 w 3576205"/>
                <a:gd name="connsiteY13" fmla="*/ 0 h 2372591"/>
                <a:gd name="connsiteX14" fmla="*/ 3576205 w 3576205"/>
                <a:gd name="connsiteY14" fmla="*/ 25977 h 2372591"/>
                <a:gd name="connsiteX15" fmla="*/ 3524250 w 3576205"/>
                <a:gd name="connsiteY15" fmla="*/ 606136 h 2372591"/>
                <a:gd name="connsiteX16" fmla="*/ 3420341 w 3576205"/>
                <a:gd name="connsiteY16" fmla="*/ 883227 h 2372591"/>
                <a:gd name="connsiteX17" fmla="*/ 3403023 w 3576205"/>
                <a:gd name="connsiteY17" fmla="*/ 2372591 h 2372591"/>
                <a:gd name="connsiteX18" fmla="*/ 3403023 w 3576205"/>
                <a:gd name="connsiteY18" fmla="*/ 2372591 h 2372591"/>
                <a:gd name="connsiteX0" fmla="*/ 0 w 3524249"/>
                <a:gd name="connsiteY0" fmla="*/ 2346613 h 2372591"/>
                <a:gd name="connsiteX1" fmla="*/ 381000 w 3524249"/>
                <a:gd name="connsiteY1" fmla="*/ 1827068 h 2372591"/>
                <a:gd name="connsiteX2" fmla="*/ 536864 w 3524249"/>
                <a:gd name="connsiteY2" fmla="*/ 1905000 h 2372591"/>
                <a:gd name="connsiteX3" fmla="*/ 891886 w 3524249"/>
                <a:gd name="connsiteY3" fmla="*/ 1532659 h 2372591"/>
                <a:gd name="connsiteX4" fmla="*/ 1056409 w 3524249"/>
                <a:gd name="connsiteY4" fmla="*/ 1515341 h 2372591"/>
                <a:gd name="connsiteX5" fmla="*/ 1290205 w 3524249"/>
                <a:gd name="connsiteY5" fmla="*/ 1324841 h 2372591"/>
                <a:gd name="connsiteX6" fmla="*/ 1420091 w 3524249"/>
                <a:gd name="connsiteY6" fmla="*/ 1307522 h 2372591"/>
                <a:gd name="connsiteX7" fmla="*/ 1584614 w 3524249"/>
                <a:gd name="connsiteY7" fmla="*/ 1411432 h 2372591"/>
                <a:gd name="connsiteX8" fmla="*/ 1766455 w 3524249"/>
                <a:gd name="connsiteY8" fmla="*/ 1411432 h 2372591"/>
                <a:gd name="connsiteX9" fmla="*/ 1896341 w 3524249"/>
                <a:gd name="connsiteY9" fmla="*/ 1238250 h 2372591"/>
                <a:gd name="connsiteX10" fmla="*/ 2017568 w 3524249"/>
                <a:gd name="connsiteY10" fmla="*/ 1255568 h 2372591"/>
                <a:gd name="connsiteX11" fmla="*/ 2311977 w 3524249"/>
                <a:gd name="connsiteY11" fmla="*/ 762000 h 2372591"/>
                <a:gd name="connsiteX12" fmla="*/ 3273136 w 3524249"/>
                <a:gd name="connsiteY12" fmla="*/ 173182 h 2372591"/>
                <a:gd name="connsiteX13" fmla="*/ 3420341 w 3524249"/>
                <a:gd name="connsiteY13" fmla="*/ 0 h 2372591"/>
                <a:gd name="connsiteX14" fmla="*/ 3524250 w 3524249"/>
                <a:gd name="connsiteY14" fmla="*/ 606136 h 2372591"/>
                <a:gd name="connsiteX15" fmla="*/ 3420341 w 3524249"/>
                <a:gd name="connsiteY15" fmla="*/ 883227 h 2372591"/>
                <a:gd name="connsiteX16" fmla="*/ 3403023 w 3524249"/>
                <a:gd name="connsiteY16" fmla="*/ 2372591 h 2372591"/>
                <a:gd name="connsiteX17" fmla="*/ 3403023 w 3524249"/>
                <a:gd name="connsiteY17" fmla="*/ 2372591 h 2372591"/>
                <a:gd name="connsiteX0" fmla="*/ 0 w 3524250"/>
                <a:gd name="connsiteY0" fmla="*/ 2173431 h 2199409"/>
                <a:gd name="connsiteX1" fmla="*/ 381000 w 3524250"/>
                <a:gd name="connsiteY1" fmla="*/ 1653886 h 2199409"/>
                <a:gd name="connsiteX2" fmla="*/ 536864 w 3524250"/>
                <a:gd name="connsiteY2" fmla="*/ 1731818 h 2199409"/>
                <a:gd name="connsiteX3" fmla="*/ 891886 w 3524250"/>
                <a:gd name="connsiteY3" fmla="*/ 1359477 h 2199409"/>
                <a:gd name="connsiteX4" fmla="*/ 1056409 w 3524250"/>
                <a:gd name="connsiteY4" fmla="*/ 1342159 h 2199409"/>
                <a:gd name="connsiteX5" fmla="*/ 1290205 w 3524250"/>
                <a:gd name="connsiteY5" fmla="*/ 1151659 h 2199409"/>
                <a:gd name="connsiteX6" fmla="*/ 1420091 w 3524250"/>
                <a:gd name="connsiteY6" fmla="*/ 1134340 h 2199409"/>
                <a:gd name="connsiteX7" fmla="*/ 1584614 w 3524250"/>
                <a:gd name="connsiteY7" fmla="*/ 1238250 h 2199409"/>
                <a:gd name="connsiteX8" fmla="*/ 1766455 w 3524250"/>
                <a:gd name="connsiteY8" fmla="*/ 1238250 h 2199409"/>
                <a:gd name="connsiteX9" fmla="*/ 1896341 w 3524250"/>
                <a:gd name="connsiteY9" fmla="*/ 1065068 h 2199409"/>
                <a:gd name="connsiteX10" fmla="*/ 2017568 w 3524250"/>
                <a:gd name="connsiteY10" fmla="*/ 1082386 h 2199409"/>
                <a:gd name="connsiteX11" fmla="*/ 2311977 w 3524250"/>
                <a:gd name="connsiteY11" fmla="*/ 588818 h 2199409"/>
                <a:gd name="connsiteX12" fmla="*/ 3273136 w 3524250"/>
                <a:gd name="connsiteY12" fmla="*/ 0 h 2199409"/>
                <a:gd name="connsiteX13" fmla="*/ 3524250 w 3524250"/>
                <a:gd name="connsiteY13" fmla="*/ 432954 h 2199409"/>
                <a:gd name="connsiteX14" fmla="*/ 3420341 w 3524250"/>
                <a:gd name="connsiteY14" fmla="*/ 710045 h 2199409"/>
                <a:gd name="connsiteX15" fmla="*/ 3403023 w 3524250"/>
                <a:gd name="connsiteY15" fmla="*/ 2199409 h 2199409"/>
                <a:gd name="connsiteX16" fmla="*/ 3403023 w 3524250"/>
                <a:gd name="connsiteY16" fmla="*/ 2199409 h 2199409"/>
                <a:gd name="connsiteX0" fmla="*/ 0 w 3420341"/>
                <a:gd name="connsiteY0" fmla="*/ 2173431 h 2199409"/>
                <a:gd name="connsiteX1" fmla="*/ 381000 w 3420341"/>
                <a:gd name="connsiteY1" fmla="*/ 1653886 h 2199409"/>
                <a:gd name="connsiteX2" fmla="*/ 536864 w 3420341"/>
                <a:gd name="connsiteY2" fmla="*/ 1731818 h 2199409"/>
                <a:gd name="connsiteX3" fmla="*/ 891886 w 3420341"/>
                <a:gd name="connsiteY3" fmla="*/ 1359477 h 2199409"/>
                <a:gd name="connsiteX4" fmla="*/ 1056409 w 3420341"/>
                <a:gd name="connsiteY4" fmla="*/ 1342159 h 2199409"/>
                <a:gd name="connsiteX5" fmla="*/ 1290205 w 3420341"/>
                <a:gd name="connsiteY5" fmla="*/ 1151659 h 2199409"/>
                <a:gd name="connsiteX6" fmla="*/ 1420091 w 3420341"/>
                <a:gd name="connsiteY6" fmla="*/ 1134340 h 2199409"/>
                <a:gd name="connsiteX7" fmla="*/ 1584614 w 3420341"/>
                <a:gd name="connsiteY7" fmla="*/ 1238250 h 2199409"/>
                <a:gd name="connsiteX8" fmla="*/ 1766455 w 3420341"/>
                <a:gd name="connsiteY8" fmla="*/ 1238250 h 2199409"/>
                <a:gd name="connsiteX9" fmla="*/ 1896341 w 3420341"/>
                <a:gd name="connsiteY9" fmla="*/ 1065068 h 2199409"/>
                <a:gd name="connsiteX10" fmla="*/ 2017568 w 3420341"/>
                <a:gd name="connsiteY10" fmla="*/ 1082386 h 2199409"/>
                <a:gd name="connsiteX11" fmla="*/ 2311977 w 3420341"/>
                <a:gd name="connsiteY11" fmla="*/ 588818 h 2199409"/>
                <a:gd name="connsiteX12" fmla="*/ 3273136 w 3420341"/>
                <a:gd name="connsiteY12" fmla="*/ 0 h 2199409"/>
                <a:gd name="connsiteX13" fmla="*/ 3420341 w 3420341"/>
                <a:gd name="connsiteY13" fmla="*/ 710045 h 2199409"/>
                <a:gd name="connsiteX14" fmla="*/ 3403023 w 3420341"/>
                <a:gd name="connsiteY14" fmla="*/ 2199409 h 2199409"/>
                <a:gd name="connsiteX15" fmla="*/ 3403023 w 3420341"/>
                <a:gd name="connsiteY15" fmla="*/ 2199409 h 2199409"/>
                <a:gd name="connsiteX0" fmla="*/ 0 w 3403022"/>
                <a:gd name="connsiteY0" fmla="*/ 2173431 h 2199409"/>
                <a:gd name="connsiteX1" fmla="*/ 381000 w 3403022"/>
                <a:gd name="connsiteY1" fmla="*/ 1653886 h 2199409"/>
                <a:gd name="connsiteX2" fmla="*/ 536864 w 3403022"/>
                <a:gd name="connsiteY2" fmla="*/ 1731818 h 2199409"/>
                <a:gd name="connsiteX3" fmla="*/ 891886 w 3403022"/>
                <a:gd name="connsiteY3" fmla="*/ 1359477 h 2199409"/>
                <a:gd name="connsiteX4" fmla="*/ 1056409 w 3403022"/>
                <a:gd name="connsiteY4" fmla="*/ 1342159 h 2199409"/>
                <a:gd name="connsiteX5" fmla="*/ 1290205 w 3403022"/>
                <a:gd name="connsiteY5" fmla="*/ 1151659 h 2199409"/>
                <a:gd name="connsiteX6" fmla="*/ 1420091 w 3403022"/>
                <a:gd name="connsiteY6" fmla="*/ 1134340 h 2199409"/>
                <a:gd name="connsiteX7" fmla="*/ 1584614 w 3403022"/>
                <a:gd name="connsiteY7" fmla="*/ 1238250 h 2199409"/>
                <a:gd name="connsiteX8" fmla="*/ 1766455 w 3403022"/>
                <a:gd name="connsiteY8" fmla="*/ 1238250 h 2199409"/>
                <a:gd name="connsiteX9" fmla="*/ 1896341 w 3403022"/>
                <a:gd name="connsiteY9" fmla="*/ 1065068 h 2199409"/>
                <a:gd name="connsiteX10" fmla="*/ 2017568 w 3403022"/>
                <a:gd name="connsiteY10" fmla="*/ 1082386 h 2199409"/>
                <a:gd name="connsiteX11" fmla="*/ 2311977 w 3403022"/>
                <a:gd name="connsiteY11" fmla="*/ 588818 h 2199409"/>
                <a:gd name="connsiteX12" fmla="*/ 3273136 w 3403022"/>
                <a:gd name="connsiteY12" fmla="*/ 0 h 2199409"/>
                <a:gd name="connsiteX13" fmla="*/ 3403023 w 3403022"/>
                <a:gd name="connsiteY13" fmla="*/ 2199409 h 2199409"/>
                <a:gd name="connsiteX14" fmla="*/ 3403023 w 3403022"/>
                <a:gd name="connsiteY14" fmla="*/ 2199409 h 2199409"/>
                <a:gd name="connsiteX0" fmla="*/ 0 w 3403023"/>
                <a:gd name="connsiteY0" fmla="*/ 2173431 h 2199409"/>
                <a:gd name="connsiteX1" fmla="*/ 381000 w 3403023"/>
                <a:gd name="connsiteY1" fmla="*/ 1653886 h 2199409"/>
                <a:gd name="connsiteX2" fmla="*/ 536864 w 3403023"/>
                <a:gd name="connsiteY2" fmla="*/ 1731818 h 2199409"/>
                <a:gd name="connsiteX3" fmla="*/ 891886 w 3403023"/>
                <a:gd name="connsiteY3" fmla="*/ 1359477 h 2199409"/>
                <a:gd name="connsiteX4" fmla="*/ 1056409 w 3403023"/>
                <a:gd name="connsiteY4" fmla="*/ 1342159 h 2199409"/>
                <a:gd name="connsiteX5" fmla="*/ 1290205 w 3403023"/>
                <a:gd name="connsiteY5" fmla="*/ 1151659 h 2199409"/>
                <a:gd name="connsiteX6" fmla="*/ 1420091 w 3403023"/>
                <a:gd name="connsiteY6" fmla="*/ 1134340 h 2199409"/>
                <a:gd name="connsiteX7" fmla="*/ 1584614 w 3403023"/>
                <a:gd name="connsiteY7" fmla="*/ 1238250 h 2199409"/>
                <a:gd name="connsiteX8" fmla="*/ 1766455 w 3403023"/>
                <a:gd name="connsiteY8" fmla="*/ 1238250 h 2199409"/>
                <a:gd name="connsiteX9" fmla="*/ 1896341 w 3403023"/>
                <a:gd name="connsiteY9" fmla="*/ 1065068 h 2199409"/>
                <a:gd name="connsiteX10" fmla="*/ 2017568 w 3403023"/>
                <a:gd name="connsiteY10" fmla="*/ 1082386 h 2199409"/>
                <a:gd name="connsiteX11" fmla="*/ 2311977 w 3403023"/>
                <a:gd name="connsiteY11" fmla="*/ 588818 h 2199409"/>
                <a:gd name="connsiteX12" fmla="*/ 2876019 w 3403023"/>
                <a:gd name="connsiteY12" fmla="*/ 223653 h 2199409"/>
                <a:gd name="connsiteX13" fmla="*/ 3273136 w 3403023"/>
                <a:gd name="connsiteY13" fmla="*/ 0 h 2199409"/>
                <a:gd name="connsiteX14" fmla="*/ 3403023 w 3403023"/>
                <a:gd name="connsiteY14" fmla="*/ 2199409 h 2199409"/>
                <a:gd name="connsiteX15" fmla="*/ 3403023 w 3403023"/>
                <a:gd name="connsiteY15" fmla="*/ 2199409 h 2199409"/>
                <a:gd name="connsiteX0" fmla="*/ 0 w 3403023"/>
                <a:gd name="connsiteY0" fmla="*/ 1949778 h 1975756"/>
                <a:gd name="connsiteX1" fmla="*/ 381000 w 3403023"/>
                <a:gd name="connsiteY1" fmla="*/ 1430233 h 1975756"/>
                <a:gd name="connsiteX2" fmla="*/ 536864 w 3403023"/>
                <a:gd name="connsiteY2" fmla="*/ 1508165 h 1975756"/>
                <a:gd name="connsiteX3" fmla="*/ 891886 w 3403023"/>
                <a:gd name="connsiteY3" fmla="*/ 1135824 h 1975756"/>
                <a:gd name="connsiteX4" fmla="*/ 1056409 w 3403023"/>
                <a:gd name="connsiteY4" fmla="*/ 1118506 h 1975756"/>
                <a:gd name="connsiteX5" fmla="*/ 1290205 w 3403023"/>
                <a:gd name="connsiteY5" fmla="*/ 928006 h 1975756"/>
                <a:gd name="connsiteX6" fmla="*/ 1420091 w 3403023"/>
                <a:gd name="connsiteY6" fmla="*/ 910687 h 1975756"/>
                <a:gd name="connsiteX7" fmla="*/ 1584614 w 3403023"/>
                <a:gd name="connsiteY7" fmla="*/ 1014597 h 1975756"/>
                <a:gd name="connsiteX8" fmla="*/ 1766455 w 3403023"/>
                <a:gd name="connsiteY8" fmla="*/ 1014597 h 1975756"/>
                <a:gd name="connsiteX9" fmla="*/ 1896341 w 3403023"/>
                <a:gd name="connsiteY9" fmla="*/ 841415 h 1975756"/>
                <a:gd name="connsiteX10" fmla="*/ 2017568 w 3403023"/>
                <a:gd name="connsiteY10" fmla="*/ 858733 h 1975756"/>
                <a:gd name="connsiteX11" fmla="*/ 2311977 w 3403023"/>
                <a:gd name="connsiteY11" fmla="*/ 365165 h 1975756"/>
                <a:gd name="connsiteX12" fmla="*/ 2876019 w 3403023"/>
                <a:gd name="connsiteY12" fmla="*/ 0 h 1975756"/>
                <a:gd name="connsiteX13" fmla="*/ 3403023 w 3403023"/>
                <a:gd name="connsiteY13" fmla="*/ 1975756 h 1975756"/>
                <a:gd name="connsiteX14" fmla="*/ 3403023 w 3403023"/>
                <a:gd name="connsiteY14" fmla="*/ 1975756 h 1975756"/>
                <a:gd name="connsiteX0" fmla="*/ 0 w 3403023"/>
                <a:gd name="connsiteY0" fmla="*/ 1949778 h 1975756"/>
                <a:gd name="connsiteX1" fmla="*/ 381000 w 3403023"/>
                <a:gd name="connsiteY1" fmla="*/ 1430233 h 1975756"/>
                <a:gd name="connsiteX2" fmla="*/ 536864 w 3403023"/>
                <a:gd name="connsiteY2" fmla="*/ 1508165 h 1975756"/>
                <a:gd name="connsiteX3" fmla="*/ 891886 w 3403023"/>
                <a:gd name="connsiteY3" fmla="*/ 1135824 h 1975756"/>
                <a:gd name="connsiteX4" fmla="*/ 1056409 w 3403023"/>
                <a:gd name="connsiteY4" fmla="*/ 1118506 h 1975756"/>
                <a:gd name="connsiteX5" fmla="*/ 1290205 w 3403023"/>
                <a:gd name="connsiteY5" fmla="*/ 928006 h 1975756"/>
                <a:gd name="connsiteX6" fmla="*/ 1420091 w 3403023"/>
                <a:gd name="connsiteY6" fmla="*/ 910687 h 1975756"/>
                <a:gd name="connsiteX7" fmla="*/ 1584614 w 3403023"/>
                <a:gd name="connsiteY7" fmla="*/ 1014597 h 1975756"/>
                <a:gd name="connsiteX8" fmla="*/ 1766455 w 3403023"/>
                <a:gd name="connsiteY8" fmla="*/ 1014597 h 1975756"/>
                <a:gd name="connsiteX9" fmla="*/ 1896341 w 3403023"/>
                <a:gd name="connsiteY9" fmla="*/ 841415 h 1975756"/>
                <a:gd name="connsiteX10" fmla="*/ 2017568 w 3403023"/>
                <a:gd name="connsiteY10" fmla="*/ 858733 h 1975756"/>
                <a:gd name="connsiteX11" fmla="*/ 2311977 w 3403023"/>
                <a:gd name="connsiteY11" fmla="*/ 365165 h 1975756"/>
                <a:gd name="connsiteX12" fmla="*/ 2876019 w 3403023"/>
                <a:gd name="connsiteY12" fmla="*/ 0 h 1975756"/>
                <a:gd name="connsiteX13" fmla="*/ 3403023 w 3403023"/>
                <a:gd name="connsiteY13" fmla="*/ 1975756 h 1975756"/>
                <a:gd name="connsiteX14" fmla="*/ 2865355 w 3403023"/>
                <a:gd name="connsiteY14" fmla="*/ 1485214 h 1975756"/>
                <a:gd name="connsiteX0" fmla="*/ 0 w 3403023"/>
                <a:gd name="connsiteY0" fmla="*/ 1949778 h 1975756"/>
                <a:gd name="connsiteX1" fmla="*/ 381000 w 3403023"/>
                <a:gd name="connsiteY1" fmla="*/ 1430233 h 1975756"/>
                <a:gd name="connsiteX2" fmla="*/ 536864 w 3403023"/>
                <a:gd name="connsiteY2" fmla="*/ 1508165 h 1975756"/>
                <a:gd name="connsiteX3" fmla="*/ 891886 w 3403023"/>
                <a:gd name="connsiteY3" fmla="*/ 1135824 h 1975756"/>
                <a:gd name="connsiteX4" fmla="*/ 1056409 w 3403023"/>
                <a:gd name="connsiteY4" fmla="*/ 1118506 h 1975756"/>
                <a:gd name="connsiteX5" fmla="*/ 1290205 w 3403023"/>
                <a:gd name="connsiteY5" fmla="*/ 928006 h 1975756"/>
                <a:gd name="connsiteX6" fmla="*/ 1420091 w 3403023"/>
                <a:gd name="connsiteY6" fmla="*/ 910687 h 1975756"/>
                <a:gd name="connsiteX7" fmla="*/ 1584614 w 3403023"/>
                <a:gd name="connsiteY7" fmla="*/ 1014597 h 1975756"/>
                <a:gd name="connsiteX8" fmla="*/ 1766455 w 3403023"/>
                <a:gd name="connsiteY8" fmla="*/ 1014597 h 1975756"/>
                <a:gd name="connsiteX9" fmla="*/ 1896341 w 3403023"/>
                <a:gd name="connsiteY9" fmla="*/ 841415 h 1975756"/>
                <a:gd name="connsiteX10" fmla="*/ 2017568 w 3403023"/>
                <a:gd name="connsiteY10" fmla="*/ 858733 h 1975756"/>
                <a:gd name="connsiteX11" fmla="*/ 2311977 w 3403023"/>
                <a:gd name="connsiteY11" fmla="*/ 365165 h 1975756"/>
                <a:gd name="connsiteX12" fmla="*/ 2876019 w 3403023"/>
                <a:gd name="connsiteY12" fmla="*/ 0 h 1975756"/>
                <a:gd name="connsiteX13" fmla="*/ 3403023 w 3403023"/>
                <a:gd name="connsiteY13" fmla="*/ 1975756 h 1975756"/>
                <a:gd name="connsiteX14" fmla="*/ 2871075 w 3403023"/>
                <a:gd name="connsiteY14" fmla="*/ 1557887 h 1975756"/>
                <a:gd name="connsiteX0" fmla="*/ 0 w 2876019"/>
                <a:gd name="connsiteY0" fmla="*/ 1949778 h 1949778"/>
                <a:gd name="connsiteX1" fmla="*/ 381000 w 2876019"/>
                <a:gd name="connsiteY1" fmla="*/ 1430233 h 1949778"/>
                <a:gd name="connsiteX2" fmla="*/ 536864 w 2876019"/>
                <a:gd name="connsiteY2" fmla="*/ 1508165 h 1949778"/>
                <a:gd name="connsiteX3" fmla="*/ 891886 w 2876019"/>
                <a:gd name="connsiteY3" fmla="*/ 1135824 h 1949778"/>
                <a:gd name="connsiteX4" fmla="*/ 1056409 w 2876019"/>
                <a:gd name="connsiteY4" fmla="*/ 1118506 h 1949778"/>
                <a:gd name="connsiteX5" fmla="*/ 1290205 w 2876019"/>
                <a:gd name="connsiteY5" fmla="*/ 928006 h 1949778"/>
                <a:gd name="connsiteX6" fmla="*/ 1420091 w 2876019"/>
                <a:gd name="connsiteY6" fmla="*/ 910687 h 1949778"/>
                <a:gd name="connsiteX7" fmla="*/ 1584614 w 2876019"/>
                <a:gd name="connsiteY7" fmla="*/ 1014597 h 1949778"/>
                <a:gd name="connsiteX8" fmla="*/ 1766455 w 2876019"/>
                <a:gd name="connsiteY8" fmla="*/ 1014597 h 1949778"/>
                <a:gd name="connsiteX9" fmla="*/ 1896341 w 2876019"/>
                <a:gd name="connsiteY9" fmla="*/ 841415 h 1949778"/>
                <a:gd name="connsiteX10" fmla="*/ 2017568 w 2876019"/>
                <a:gd name="connsiteY10" fmla="*/ 858733 h 1949778"/>
                <a:gd name="connsiteX11" fmla="*/ 2311977 w 2876019"/>
                <a:gd name="connsiteY11" fmla="*/ 365165 h 1949778"/>
                <a:gd name="connsiteX12" fmla="*/ 2876019 w 2876019"/>
                <a:gd name="connsiteY12" fmla="*/ 0 h 1949778"/>
                <a:gd name="connsiteX13" fmla="*/ 2871075 w 2876019"/>
                <a:gd name="connsiteY13" fmla="*/ 1557887 h 1949778"/>
                <a:gd name="connsiteX0" fmla="*/ 0 w 2876019"/>
                <a:gd name="connsiteY0" fmla="*/ 1949778 h 1949778"/>
                <a:gd name="connsiteX1" fmla="*/ 279197 w 2876019"/>
                <a:gd name="connsiteY1" fmla="*/ 1556411 h 1949778"/>
                <a:gd name="connsiteX2" fmla="*/ 381000 w 2876019"/>
                <a:gd name="connsiteY2" fmla="*/ 1430233 h 1949778"/>
                <a:gd name="connsiteX3" fmla="*/ 536864 w 2876019"/>
                <a:gd name="connsiteY3" fmla="*/ 1508165 h 1949778"/>
                <a:gd name="connsiteX4" fmla="*/ 891886 w 2876019"/>
                <a:gd name="connsiteY4" fmla="*/ 1135824 h 1949778"/>
                <a:gd name="connsiteX5" fmla="*/ 1056409 w 2876019"/>
                <a:gd name="connsiteY5" fmla="*/ 1118506 h 1949778"/>
                <a:gd name="connsiteX6" fmla="*/ 1290205 w 2876019"/>
                <a:gd name="connsiteY6" fmla="*/ 928006 h 1949778"/>
                <a:gd name="connsiteX7" fmla="*/ 1420091 w 2876019"/>
                <a:gd name="connsiteY7" fmla="*/ 910687 h 1949778"/>
                <a:gd name="connsiteX8" fmla="*/ 1584614 w 2876019"/>
                <a:gd name="connsiteY8" fmla="*/ 1014597 h 1949778"/>
                <a:gd name="connsiteX9" fmla="*/ 1766455 w 2876019"/>
                <a:gd name="connsiteY9" fmla="*/ 1014597 h 1949778"/>
                <a:gd name="connsiteX10" fmla="*/ 1896341 w 2876019"/>
                <a:gd name="connsiteY10" fmla="*/ 841415 h 1949778"/>
                <a:gd name="connsiteX11" fmla="*/ 2017568 w 2876019"/>
                <a:gd name="connsiteY11" fmla="*/ 858733 h 1949778"/>
                <a:gd name="connsiteX12" fmla="*/ 2311977 w 2876019"/>
                <a:gd name="connsiteY12" fmla="*/ 365165 h 1949778"/>
                <a:gd name="connsiteX13" fmla="*/ 2876019 w 2876019"/>
                <a:gd name="connsiteY13" fmla="*/ 0 h 1949778"/>
                <a:gd name="connsiteX14" fmla="*/ 2871075 w 2876019"/>
                <a:gd name="connsiteY14" fmla="*/ 1557887 h 1949778"/>
                <a:gd name="connsiteX0" fmla="*/ 0 w 2596822"/>
                <a:gd name="connsiteY0" fmla="*/ 1556411 h 1557887"/>
                <a:gd name="connsiteX1" fmla="*/ 101803 w 2596822"/>
                <a:gd name="connsiteY1" fmla="*/ 1430233 h 1557887"/>
                <a:gd name="connsiteX2" fmla="*/ 257667 w 2596822"/>
                <a:gd name="connsiteY2" fmla="*/ 1508165 h 1557887"/>
                <a:gd name="connsiteX3" fmla="*/ 612689 w 2596822"/>
                <a:gd name="connsiteY3" fmla="*/ 1135824 h 1557887"/>
                <a:gd name="connsiteX4" fmla="*/ 777212 w 2596822"/>
                <a:gd name="connsiteY4" fmla="*/ 1118506 h 1557887"/>
                <a:gd name="connsiteX5" fmla="*/ 1011008 w 2596822"/>
                <a:gd name="connsiteY5" fmla="*/ 928006 h 1557887"/>
                <a:gd name="connsiteX6" fmla="*/ 1140894 w 2596822"/>
                <a:gd name="connsiteY6" fmla="*/ 910687 h 1557887"/>
                <a:gd name="connsiteX7" fmla="*/ 1305417 w 2596822"/>
                <a:gd name="connsiteY7" fmla="*/ 1014597 h 1557887"/>
                <a:gd name="connsiteX8" fmla="*/ 1487258 w 2596822"/>
                <a:gd name="connsiteY8" fmla="*/ 1014597 h 1557887"/>
                <a:gd name="connsiteX9" fmla="*/ 1617144 w 2596822"/>
                <a:gd name="connsiteY9" fmla="*/ 841415 h 1557887"/>
                <a:gd name="connsiteX10" fmla="*/ 1738371 w 2596822"/>
                <a:gd name="connsiteY10" fmla="*/ 858733 h 1557887"/>
                <a:gd name="connsiteX11" fmla="*/ 2032780 w 2596822"/>
                <a:gd name="connsiteY11" fmla="*/ 365165 h 1557887"/>
                <a:gd name="connsiteX12" fmla="*/ 2596822 w 2596822"/>
                <a:gd name="connsiteY12" fmla="*/ 0 h 1557887"/>
                <a:gd name="connsiteX13" fmla="*/ 2591878 w 2596822"/>
                <a:gd name="connsiteY13" fmla="*/ 1557887 h 1557887"/>
                <a:gd name="connsiteX0" fmla="*/ 0 w 2596822"/>
                <a:gd name="connsiteY0" fmla="*/ 1556411 h 1557887"/>
                <a:gd name="connsiteX1" fmla="*/ 101803 w 2596822"/>
                <a:gd name="connsiteY1" fmla="*/ 1430233 h 1557887"/>
                <a:gd name="connsiteX2" fmla="*/ 257667 w 2596822"/>
                <a:gd name="connsiteY2" fmla="*/ 1508165 h 1557887"/>
                <a:gd name="connsiteX3" fmla="*/ 612689 w 2596822"/>
                <a:gd name="connsiteY3" fmla="*/ 1135824 h 1557887"/>
                <a:gd name="connsiteX4" fmla="*/ 777212 w 2596822"/>
                <a:gd name="connsiteY4" fmla="*/ 1118506 h 1557887"/>
                <a:gd name="connsiteX5" fmla="*/ 1011008 w 2596822"/>
                <a:gd name="connsiteY5" fmla="*/ 928006 h 1557887"/>
                <a:gd name="connsiteX6" fmla="*/ 1140894 w 2596822"/>
                <a:gd name="connsiteY6" fmla="*/ 910687 h 1557887"/>
                <a:gd name="connsiteX7" fmla="*/ 1305417 w 2596822"/>
                <a:gd name="connsiteY7" fmla="*/ 1014597 h 1557887"/>
                <a:gd name="connsiteX8" fmla="*/ 1487258 w 2596822"/>
                <a:gd name="connsiteY8" fmla="*/ 1014597 h 1557887"/>
                <a:gd name="connsiteX9" fmla="*/ 1617144 w 2596822"/>
                <a:gd name="connsiteY9" fmla="*/ 841415 h 1557887"/>
                <a:gd name="connsiteX10" fmla="*/ 1738371 w 2596822"/>
                <a:gd name="connsiteY10" fmla="*/ 858733 h 1557887"/>
                <a:gd name="connsiteX11" fmla="*/ 1891137 w 2596822"/>
                <a:gd name="connsiteY11" fmla="*/ 612660 h 1557887"/>
                <a:gd name="connsiteX12" fmla="*/ 2032780 w 2596822"/>
                <a:gd name="connsiteY12" fmla="*/ 365165 h 1557887"/>
                <a:gd name="connsiteX13" fmla="*/ 2596822 w 2596822"/>
                <a:gd name="connsiteY13" fmla="*/ 0 h 1557887"/>
                <a:gd name="connsiteX14" fmla="*/ 2591878 w 2596822"/>
                <a:gd name="connsiteY14" fmla="*/ 1557887 h 1557887"/>
                <a:gd name="connsiteX0" fmla="*/ 0 w 2596822"/>
                <a:gd name="connsiteY0" fmla="*/ 1556411 h 1557887"/>
                <a:gd name="connsiteX1" fmla="*/ 101803 w 2596822"/>
                <a:gd name="connsiteY1" fmla="*/ 1430233 h 1557887"/>
                <a:gd name="connsiteX2" fmla="*/ 257667 w 2596822"/>
                <a:gd name="connsiteY2" fmla="*/ 1508165 h 1557887"/>
                <a:gd name="connsiteX3" fmla="*/ 612689 w 2596822"/>
                <a:gd name="connsiteY3" fmla="*/ 1135824 h 1557887"/>
                <a:gd name="connsiteX4" fmla="*/ 777212 w 2596822"/>
                <a:gd name="connsiteY4" fmla="*/ 1118506 h 1557887"/>
                <a:gd name="connsiteX5" fmla="*/ 1011008 w 2596822"/>
                <a:gd name="connsiteY5" fmla="*/ 928006 h 1557887"/>
                <a:gd name="connsiteX6" fmla="*/ 1140894 w 2596822"/>
                <a:gd name="connsiteY6" fmla="*/ 910687 h 1557887"/>
                <a:gd name="connsiteX7" fmla="*/ 1305417 w 2596822"/>
                <a:gd name="connsiteY7" fmla="*/ 1014597 h 1557887"/>
                <a:gd name="connsiteX8" fmla="*/ 1487258 w 2596822"/>
                <a:gd name="connsiteY8" fmla="*/ 1014597 h 1557887"/>
                <a:gd name="connsiteX9" fmla="*/ 1617144 w 2596822"/>
                <a:gd name="connsiteY9" fmla="*/ 841415 h 1557887"/>
                <a:gd name="connsiteX10" fmla="*/ 1738371 w 2596822"/>
                <a:gd name="connsiteY10" fmla="*/ 858733 h 1557887"/>
                <a:gd name="connsiteX11" fmla="*/ 1891137 w 2596822"/>
                <a:gd name="connsiteY11" fmla="*/ 612660 h 1557887"/>
                <a:gd name="connsiteX12" fmla="*/ 2032780 w 2596822"/>
                <a:gd name="connsiteY12" fmla="*/ 365165 h 1557887"/>
                <a:gd name="connsiteX13" fmla="*/ 2280569 w 2596822"/>
                <a:gd name="connsiteY13" fmla="*/ 212473 h 1557887"/>
                <a:gd name="connsiteX14" fmla="*/ 2596822 w 2596822"/>
                <a:gd name="connsiteY14" fmla="*/ 0 h 1557887"/>
                <a:gd name="connsiteX15" fmla="*/ 2591878 w 2596822"/>
                <a:gd name="connsiteY15" fmla="*/ 1557887 h 1557887"/>
                <a:gd name="connsiteX0" fmla="*/ 0 w 2596822"/>
                <a:gd name="connsiteY0" fmla="*/ 1556411 h 1557887"/>
                <a:gd name="connsiteX1" fmla="*/ 101803 w 2596822"/>
                <a:gd name="connsiteY1" fmla="*/ 1430233 h 1557887"/>
                <a:gd name="connsiteX2" fmla="*/ 257667 w 2596822"/>
                <a:gd name="connsiteY2" fmla="*/ 1508165 h 1557887"/>
                <a:gd name="connsiteX3" fmla="*/ 612689 w 2596822"/>
                <a:gd name="connsiteY3" fmla="*/ 1135824 h 1557887"/>
                <a:gd name="connsiteX4" fmla="*/ 777212 w 2596822"/>
                <a:gd name="connsiteY4" fmla="*/ 1118506 h 1557887"/>
                <a:gd name="connsiteX5" fmla="*/ 1011008 w 2596822"/>
                <a:gd name="connsiteY5" fmla="*/ 928006 h 1557887"/>
                <a:gd name="connsiteX6" fmla="*/ 1140894 w 2596822"/>
                <a:gd name="connsiteY6" fmla="*/ 910687 h 1557887"/>
                <a:gd name="connsiteX7" fmla="*/ 1305417 w 2596822"/>
                <a:gd name="connsiteY7" fmla="*/ 1014597 h 1557887"/>
                <a:gd name="connsiteX8" fmla="*/ 1487258 w 2596822"/>
                <a:gd name="connsiteY8" fmla="*/ 1014597 h 1557887"/>
                <a:gd name="connsiteX9" fmla="*/ 1617144 w 2596822"/>
                <a:gd name="connsiteY9" fmla="*/ 841415 h 1557887"/>
                <a:gd name="connsiteX10" fmla="*/ 1738371 w 2596822"/>
                <a:gd name="connsiteY10" fmla="*/ 858733 h 1557887"/>
                <a:gd name="connsiteX11" fmla="*/ 1891137 w 2596822"/>
                <a:gd name="connsiteY11" fmla="*/ 612660 h 1557887"/>
                <a:gd name="connsiteX12" fmla="*/ 2032780 w 2596822"/>
                <a:gd name="connsiteY12" fmla="*/ 365165 h 1557887"/>
                <a:gd name="connsiteX13" fmla="*/ 2584098 w 2596822"/>
                <a:gd name="connsiteY13" fmla="*/ 370123 h 1557887"/>
                <a:gd name="connsiteX14" fmla="*/ 2596822 w 2596822"/>
                <a:gd name="connsiteY14" fmla="*/ 0 h 1557887"/>
                <a:gd name="connsiteX15" fmla="*/ 2591878 w 2596822"/>
                <a:gd name="connsiteY15" fmla="*/ 1557887 h 1557887"/>
                <a:gd name="connsiteX0" fmla="*/ 0 w 2591878"/>
                <a:gd name="connsiteY0" fmla="*/ 1192605 h 1194081"/>
                <a:gd name="connsiteX1" fmla="*/ 101803 w 2591878"/>
                <a:gd name="connsiteY1" fmla="*/ 1066427 h 1194081"/>
                <a:gd name="connsiteX2" fmla="*/ 257667 w 2591878"/>
                <a:gd name="connsiteY2" fmla="*/ 1144359 h 1194081"/>
                <a:gd name="connsiteX3" fmla="*/ 612689 w 2591878"/>
                <a:gd name="connsiteY3" fmla="*/ 772018 h 1194081"/>
                <a:gd name="connsiteX4" fmla="*/ 777212 w 2591878"/>
                <a:gd name="connsiteY4" fmla="*/ 754700 h 1194081"/>
                <a:gd name="connsiteX5" fmla="*/ 1011008 w 2591878"/>
                <a:gd name="connsiteY5" fmla="*/ 564200 h 1194081"/>
                <a:gd name="connsiteX6" fmla="*/ 1140894 w 2591878"/>
                <a:gd name="connsiteY6" fmla="*/ 546881 h 1194081"/>
                <a:gd name="connsiteX7" fmla="*/ 1305417 w 2591878"/>
                <a:gd name="connsiteY7" fmla="*/ 650791 h 1194081"/>
                <a:gd name="connsiteX8" fmla="*/ 1487258 w 2591878"/>
                <a:gd name="connsiteY8" fmla="*/ 650791 h 1194081"/>
                <a:gd name="connsiteX9" fmla="*/ 1617144 w 2591878"/>
                <a:gd name="connsiteY9" fmla="*/ 477609 h 1194081"/>
                <a:gd name="connsiteX10" fmla="*/ 1738371 w 2591878"/>
                <a:gd name="connsiteY10" fmla="*/ 494927 h 1194081"/>
                <a:gd name="connsiteX11" fmla="*/ 1891137 w 2591878"/>
                <a:gd name="connsiteY11" fmla="*/ 248854 h 1194081"/>
                <a:gd name="connsiteX12" fmla="*/ 2032780 w 2591878"/>
                <a:gd name="connsiteY12" fmla="*/ 1359 h 1194081"/>
                <a:gd name="connsiteX13" fmla="*/ 2584098 w 2591878"/>
                <a:gd name="connsiteY13" fmla="*/ 6317 h 1194081"/>
                <a:gd name="connsiteX14" fmla="*/ 2591096 w 2591878"/>
                <a:gd name="connsiteY14" fmla="*/ 0 h 1194081"/>
                <a:gd name="connsiteX15" fmla="*/ 2591878 w 2591878"/>
                <a:gd name="connsiteY15" fmla="*/ 1194081 h 1194081"/>
                <a:gd name="connsiteX0" fmla="*/ 0 w 2591878"/>
                <a:gd name="connsiteY0" fmla="*/ 1191247 h 1192723"/>
                <a:gd name="connsiteX1" fmla="*/ 101803 w 2591878"/>
                <a:gd name="connsiteY1" fmla="*/ 1065069 h 1192723"/>
                <a:gd name="connsiteX2" fmla="*/ 257667 w 2591878"/>
                <a:gd name="connsiteY2" fmla="*/ 1143001 h 1192723"/>
                <a:gd name="connsiteX3" fmla="*/ 612689 w 2591878"/>
                <a:gd name="connsiteY3" fmla="*/ 770660 h 1192723"/>
                <a:gd name="connsiteX4" fmla="*/ 777212 w 2591878"/>
                <a:gd name="connsiteY4" fmla="*/ 753342 h 1192723"/>
                <a:gd name="connsiteX5" fmla="*/ 1011008 w 2591878"/>
                <a:gd name="connsiteY5" fmla="*/ 562842 h 1192723"/>
                <a:gd name="connsiteX6" fmla="*/ 1140894 w 2591878"/>
                <a:gd name="connsiteY6" fmla="*/ 545523 h 1192723"/>
                <a:gd name="connsiteX7" fmla="*/ 1305417 w 2591878"/>
                <a:gd name="connsiteY7" fmla="*/ 649433 h 1192723"/>
                <a:gd name="connsiteX8" fmla="*/ 1487258 w 2591878"/>
                <a:gd name="connsiteY8" fmla="*/ 649433 h 1192723"/>
                <a:gd name="connsiteX9" fmla="*/ 1617144 w 2591878"/>
                <a:gd name="connsiteY9" fmla="*/ 476251 h 1192723"/>
                <a:gd name="connsiteX10" fmla="*/ 1738371 w 2591878"/>
                <a:gd name="connsiteY10" fmla="*/ 493569 h 1192723"/>
                <a:gd name="connsiteX11" fmla="*/ 1891137 w 2591878"/>
                <a:gd name="connsiteY11" fmla="*/ 247496 h 1192723"/>
                <a:gd name="connsiteX12" fmla="*/ 2032780 w 2591878"/>
                <a:gd name="connsiteY12" fmla="*/ 1 h 1192723"/>
                <a:gd name="connsiteX13" fmla="*/ 2584098 w 2591878"/>
                <a:gd name="connsiteY13" fmla="*/ 4959 h 1192723"/>
                <a:gd name="connsiteX14" fmla="*/ 2591878 w 2591878"/>
                <a:gd name="connsiteY14" fmla="*/ 1192723 h 1192723"/>
                <a:gd name="connsiteX0" fmla="*/ 0 w 2591878"/>
                <a:gd name="connsiteY0" fmla="*/ 1191246 h 1192722"/>
                <a:gd name="connsiteX1" fmla="*/ 101803 w 2591878"/>
                <a:gd name="connsiteY1" fmla="*/ 1065068 h 1192722"/>
                <a:gd name="connsiteX2" fmla="*/ 257667 w 2591878"/>
                <a:gd name="connsiteY2" fmla="*/ 1143000 h 1192722"/>
                <a:gd name="connsiteX3" fmla="*/ 612689 w 2591878"/>
                <a:gd name="connsiteY3" fmla="*/ 770659 h 1192722"/>
                <a:gd name="connsiteX4" fmla="*/ 777212 w 2591878"/>
                <a:gd name="connsiteY4" fmla="*/ 753341 h 1192722"/>
                <a:gd name="connsiteX5" fmla="*/ 1011008 w 2591878"/>
                <a:gd name="connsiteY5" fmla="*/ 562841 h 1192722"/>
                <a:gd name="connsiteX6" fmla="*/ 1140894 w 2591878"/>
                <a:gd name="connsiteY6" fmla="*/ 545522 h 1192722"/>
                <a:gd name="connsiteX7" fmla="*/ 1305417 w 2591878"/>
                <a:gd name="connsiteY7" fmla="*/ 649432 h 1192722"/>
                <a:gd name="connsiteX8" fmla="*/ 1487258 w 2591878"/>
                <a:gd name="connsiteY8" fmla="*/ 649432 h 1192722"/>
                <a:gd name="connsiteX9" fmla="*/ 1617144 w 2591878"/>
                <a:gd name="connsiteY9" fmla="*/ 476250 h 1192722"/>
                <a:gd name="connsiteX10" fmla="*/ 1738371 w 2591878"/>
                <a:gd name="connsiteY10" fmla="*/ 493568 h 1192722"/>
                <a:gd name="connsiteX11" fmla="*/ 1891137 w 2591878"/>
                <a:gd name="connsiteY11" fmla="*/ 247495 h 1192722"/>
                <a:gd name="connsiteX12" fmla="*/ 2032780 w 2591878"/>
                <a:gd name="connsiteY12" fmla="*/ 0 h 1192722"/>
                <a:gd name="connsiteX13" fmla="*/ 2574906 w 2591878"/>
                <a:gd name="connsiteY13" fmla="*/ 166260 h 1192722"/>
                <a:gd name="connsiteX14" fmla="*/ 2591878 w 2591878"/>
                <a:gd name="connsiteY14" fmla="*/ 1192722 h 1192722"/>
                <a:gd name="connsiteX0" fmla="*/ 0 w 2577498"/>
                <a:gd name="connsiteY0" fmla="*/ 1191246 h 1196228"/>
                <a:gd name="connsiteX1" fmla="*/ 101803 w 2577498"/>
                <a:gd name="connsiteY1" fmla="*/ 1065068 h 1196228"/>
                <a:gd name="connsiteX2" fmla="*/ 257667 w 2577498"/>
                <a:gd name="connsiteY2" fmla="*/ 1143000 h 1196228"/>
                <a:gd name="connsiteX3" fmla="*/ 612689 w 2577498"/>
                <a:gd name="connsiteY3" fmla="*/ 770659 h 1196228"/>
                <a:gd name="connsiteX4" fmla="*/ 777212 w 2577498"/>
                <a:gd name="connsiteY4" fmla="*/ 753341 h 1196228"/>
                <a:gd name="connsiteX5" fmla="*/ 1011008 w 2577498"/>
                <a:gd name="connsiteY5" fmla="*/ 562841 h 1196228"/>
                <a:gd name="connsiteX6" fmla="*/ 1140894 w 2577498"/>
                <a:gd name="connsiteY6" fmla="*/ 545522 h 1196228"/>
                <a:gd name="connsiteX7" fmla="*/ 1305417 w 2577498"/>
                <a:gd name="connsiteY7" fmla="*/ 649432 h 1196228"/>
                <a:gd name="connsiteX8" fmla="*/ 1487258 w 2577498"/>
                <a:gd name="connsiteY8" fmla="*/ 649432 h 1196228"/>
                <a:gd name="connsiteX9" fmla="*/ 1617144 w 2577498"/>
                <a:gd name="connsiteY9" fmla="*/ 476250 h 1196228"/>
                <a:gd name="connsiteX10" fmla="*/ 1738371 w 2577498"/>
                <a:gd name="connsiteY10" fmla="*/ 493568 h 1196228"/>
                <a:gd name="connsiteX11" fmla="*/ 1891137 w 2577498"/>
                <a:gd name="connsiteY11" fmla="*/ 247495 h 1196228"/>
                <a:gd name="connsiteX12" fmla="*/ 2032780 w 2577498"/>
                <a:gd name="connsiteY12" fmla="*/ 0 h 1196228"/>
                <a:gd name="connsiteX13" fmla="*/ 2574906 w 2577498"/>
                <a:gd name="connsiteY13" fmla="*/ 166260 h 1196228"/>
                <a:gd name="connsiteX14" fmla="*/ 2574906 w 2577498"/>
                <a:gd name="connsiteY14" fmla="*/ 1196228 h 1196228"/>
                <a:gd name="connsiteX0" fmla="*/ 0 w 2577499"/>
                <a:gd name="connsiteY0" fmla="*/ 1191246 h 1196228"/>
                <a:gd name="connsiteX1" fmla="*/ 101803 w 2577499"/>
                <a:gd name="connsiteY1" fmla="*/ 1065068 h 1196228"/>
                <a:gd name="connsiteX2" fmla="*/ 257667 w 2577499"/>
                <a:gd name="connsiteY2" fmla="*/ 1143000 h 1196228"/>
                <a:gd name="connsiteX3" fmla="*/ 612689 w 2577499"/>
                <a:gd name="connsiteY3" fmla="*/ 770659 h 1196228"/>
                <a:gd name="connsiteX4" fmla="*/ 777212 w 2577499"/>
                <a:gd name="connsiteY4" fmla="*/ 753341 h 1196228"/>
                <a:gd name="connsiteX5" fmla="*/ 1011008 w 2577499"/>
                <a:gd name="connsiteY5" fmla="*/ 562841 h 1196228"/>
                <a:gd name="connsiteX6" fmla="*/ 1140894 w 2577499"/>
                <a:gd name="connsiteY6" fmla="*/ 545522 h 1196228"/>
                <a:gd name="connsiteX7" fmla="*/ 1305417 w 2577499"/>
                <a:gd name="connsiteY7" fmla="*/ 649432 h 1196228"/>
                <a:gd name="connsiteX8" fmla="*/ 1487258 w 2577499"/>
                <a:gd name="connsiteY8" fmla="*/ 649432 h 1196228"/>
                <a:gd name="connsiteX9" fmla="*/ 1617144 w 2577499"/>
                <a:gd name="connsiteY9" fmla="*/ 476250 h 1196228"/>
                <a:gd name="connsiteX10" fmla="*/ 1738371 w 2577499"/>
                <a:gd name="connsiteY10" fmla="*/ 493568 h 1196228"/>
                <a:gd name="connsiteX11" fmla="*/ 1891137 w 2577499"/>
                <a:gd name="connsiteY11" fmla="*/ 247495 h 1196228"/>
                <a:gd name="connsiteX12" fmla="*/ 2032780 w 2577499"/>
                <a:gd name="connsiteY12" fmla="*/ 0 h 1196228"/>
                <a:gd name="connsiteX13" fmla="*/ 2574906 w 2577499"/>
                <a:gd name="connsiteY13" fmla="*/ 166260 h 1196228"/>
                <a:gd name="connsiteX14" fmla="*/ 2574905 w 2577499"/>
                <a:gd name="connsiteY14" fmla="*/ 1196228 h 1196228"/>
                <a:gd name="connsiteX0" fmla="*/ 0 w 2577499"/>
                <a:gd name="connsiteY0" fmla="*/ 1191246 h 1196228"/>
                <a:gd name="connsiteX1" fmla="*/ 101803 w 2577499"/>
                <a:gd name="connsiteY1" fmla="*/ 1065068 h 1196228"/>
                <a:gd name="connsiteX2" fmla="*/ 257667 w 2577499"/>
                <a:gd name="connsiteY2" fmla="*/ 1143000 h 1196228"/>
                <a:gd name="connsiteX3" fmla="*/ 612689 w 2577499"/>
                <a:gd name="connsiteY3" fmla="*/ 770659 h 1196228"/>
                <a:gd name="connsiteX4" fmla="*/ 777212 w 2577499"/>
                <a:gd name="connsiteY4" fmla="*/ 753341 h 1196228"/>
                <a:gd name="connsiteX5" fmla="*/ 1011008 w 2577499"/>
                <a:gd name="connsiteY5" fmla="*/ 562841 h 1196228"/>
                <a:gd name="connsiteX6" fmla="*/ 1140894 w 2577499"/>
                <a:gd name="connsiteY6" fmla="*/ 545522 h 1196228"/>
                <a:gd name="connsiteX7" fmla="*/ 1305417 w 2577499"/>
                <a:gd name="connsiteY7" fmla="*/ 649432 h 1196228"/>
                <a:gd name="connsiteX8" fmla="*/ 1487258 w 2577499"/>
                <a:gd name="connsiteY8" fmla="*/ 649432 h 1196228"/>
                <a:gd name="connsiteX9" fmla="*/ 1617144 w 2577499"/>
                <a:gd name="connsiteY9" fmla="*/ 476250 h 1196228"/>
                <a:gd name="connsiteX10" fmla="*/ 1738371 w 2577499"/>
                <a:gd name="connsiteY10" fmla="*/ 493568 h 1196228"/>
                <a:gd name="connsiteX11" fmla="*/ 1891137 w 2577499"/>
                <a:gd name="connsiteY11" fmla="*/ 247495 h 1196228"/>
                <a:gd name="connsiteX12" fmla="*/ 2032780 w 2577499"/>
                <a:gd name="connsiteY12" fmla="*/ 0 h 1196228"/>
                <a:gd name="connsiteX13" fmla="*/ 2574906 w 2577499"/>
                <a:gd name="connsiteY13" fmla="*/ 166260 h 1196228"/>
                <a:gd name="connsiteX14" fmla="*/ 2574904 w 2577499"/>
                <a:gd name="connsiteY14" fmla="*/ 1196228 h 1196228"/>
                <a:gd name="connsiteX0" fmla="*/ 0 w 2574906"/>
                <a:gd name="connsiteY0" fmla="*/ 1191246 h 1196228"/>
                <a:gd name="connsiteX1" fmla="*/ 101803 w 2574906"/>
                <a:gd name="connsiteY1" fmla="*/ 1065068 h 1196228"/>
                <a:gd name="connsiteX2" fmla="*/ 257667 w 2574906"/>
                <a:gd name="connsiteY2" fmla="*/ 1143000 h 1196228"/>
                <a:gd name="connsiteX3" fmla="*/ 612689 w 2574906"/>
                <a:gd name="connsiteY3" fmla="*/ 770659 h 1196228"/>
                <a:gd name="connsiteX4" fmla="*/ 777212 w 2574906"/>
                <a:gd name="connsiteY4" fmla="*/ 753341 h 1196228"/>
                <a:gd name="connsiteX5" fmla="*/ 1011008 w 2574906"/>
                <a:gd name="connsiteY5" fmla="*/ 562841 h 1196228"/>
                <a:gd name="connsiteX6" fmla="*/ 1140894 w 2574906"/>
                <a:gd name="connsiteY6" fmla="*/ 545522 h 1196228"/>
                <a:gd name="connsiteX7" fmla="*/ 1305417 w 2574906"/>
                <a:gd name="connsiteY7" fmla="*/ 649432 h 1196228"/>
                <a:gd name="connsiteX8" fmla="*/ 1487258 w 2574906"/>
                <a:gd name="connsiteY8" fmla="*/ 649432 h 1196228"/>
                <a:gd name="connsiteX9" fmla="*/ 1617144 w 2574906"/>
                <a:gd name="connsiteY9" fmla="*/ 476250 h 1196228"/>
                <a:gd name="connsiteX10" fmla="*/ 1738371 w 2574906"/>
                <a:gd name="connsiteY10" fmla="*/ 493568 h 1196228"/>
                <a:gd name="connsiteX11" fmla="*/ 1891137 w 2574906"/>
                <a:gd name="connsiteY11" fmla="*/ 247495 h 1196228"/>
                <a:gd name="connsiteX12" fmla="*/ 2032780 w 2574906"/>
                <a:gd name="connsiteY12" fmla="*/ 0 h 1196228"/>
                <a:gd name="connsiteX13" fmla="*/ 2574906 w 2574906"/>
                <a:gd name="connsiteY13" fmla="*/ 166260 h 1196228"/>
                <a:gd name="connsiteX14" fmla="*/ 2574904 w 2574906"/>
                <a:gd name="connsiteY14" fmla="*/ 1196228 h 1196228"/>
                <a:gd name="connsiteX0" fmla="*/ 0 w 2574906"/>
                <a:gd name="connsiteY0" fmla="*/ 1191246 h 1196228"/>
                <a:gd name="connsiteX1" fmla="*/ 101803 w 2574906"/>
                <a:gd name="connsiteY1" fmla="*/ 1065068 h 1196228"/>
                <a:gd name="connsiteX2" fmla="*/ 257667 w 2574906"/>
                <a:gd name="connsiteY2" fmla="*/ 1143000 h 1196228"/>
                <a:gd name="connsiteX3" fmla="*/ 612689 w 2574906"/>
                <a:gd name="connsiteY3" fmla="*/ 770659 h 1196228"/>
                <a:gd name="connsiteX4" fmla="*/ 777212 w 2574906"/>
                <a:gd name="connsiteY4" fmla="*/ 753341 h 1196228"/>
                <a:gd name="connsiteX5" fmla="*/ 1011008 w 2574906"/>
                <a:gd name="connsiteY5" fmla="*/ 562841 h 1196228"/>
                <a:gd name="connsiteX6" fmla="*/ 1140894 w 2574906"/>
                <a:gd name="connsiteY6" fmla="*/ 545522 h 1196228"/>
                <a:gd name="connsiteX7" fmla="*/ 1305417 w 2574906"/>
                <a:gd name="connsiteY7" fmla="*/ 649432 h 1196228"/>
                <a:gd name="connsiteX8" fmla="*/ 1487258 w 2574906"/>
                <a:gd name="connsiteY8" fmla="*/ 649432 h 1196228"/>
                <a:gd name="connsiteX9" fmla="*/ 1617144 w 2574906"/>
                <a:gd name="connsiteY9" fmla="*/ 476250 h 1196228"/>
                <a:gd name="connsiteX10" fmla="*/ 1738371 w 2574906"/>
                <a:gd name="connsiteY10" fmla="*/ 493568 h 1196228"/>
                <a:gd name="connsiteX11" fmla="*/ 1891137 w 2574906"/>
                <a:gd name="connsiteY11" fmla="*/ 247495 h 1196228"/>
                <a:gd name="connsiteX12" fmla="*/ 2059275 w 2574906"/>
                <a:gd name="connsiteY12" fmla="*/ 0 h 1196228"/>
                <a:gd name="connsiteX13" fmla="*/ 2574906 w 2574906"/>
                <a:gd name="connsiteY13" fmla="*/ 166260 h 1196228"/>
                <a:gd name="connsiteX14" fmla="*/ 2574904 w 2574906"/>
                <a:gd name="connsiteY14" fmla="*/ 1196228 h 119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4906" h="1196228">
                  <a:moveTo>
                    <a:pt x="0" y="1191246"/>
                  </a:moveTo>
                  <a:lnTo>
                    <a:pt x="101803" y="1065068"/>
                  </a:lnTo>
                  <a:lnTo>
                    <a:pt x="257667" y="1143000"/>
                  </a:lnTo>
                  <a:lnTo>
                    <a:pt x="612689" y="770659"/>
                  </a:lnTo>
                  <a:lnTo>
                    <a:pt x="777212" y="753341"/>
                  </a:lnTo>
                  <a:lnTo>
                    <a:pt x="1011008" y="562841"/>
                  </a:lnTo>
                  <a:lnTo>
                    <a:pt x="1140894" y="545522"/>
                  </a:lnTo>
                  <a:lnTo>
                    <a:pt x="1305417" y="649432"/>
                  </a:lnTo>
                  <a:lnTo>
                    <a:pt x="1487258" y="649432"/>
                  </a:lnTo>
                  <a:lnTo>
                    <a:pt x="1617144" y="476250"/>
                  </a:lnTo>
                  <a:lnTo>
                    <a:pt x="1738371" y="493568"/>
                  </a:lnTo>
                  <a:lnTo>
                    <a:pt x="1891137" y="247495"/>
                  </a:lnTo>
                  <a:lnTo>
                    <a:pt x="2059275" y="0"/>
                  </a:lnTo>
                  <a:lnTo>
                    <a:pt x="2574906" y="166260"/>
                  </a:lnTo>
                  <a:cubicBezTo>
                    <a:pt x="2574905" y="509583"/>
                    <a:pt x="2574905" y="852905"/>
                    <a:pt x="2574904" y="1196228"/>
                  </a:cubicBezTo>
                </a:path>
              </a:pathLst>
            </a:custGeom>
            <a:solidFill>
              <a:srgbClr val="00583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grpSp>
      <p:sp>
        <p:nvSpPr>
          <p:cNvPr id="3" name="Content Placeholder 2"/>
          <p:cNvSpPr>
            <a:spLocks noGrp="1"/>
          </p:cNvSpPr>
          <p:nvPr>
            <p:ph idx="1"/>
          </p:nvPr>
        </p:nvSpPr>
        <p:spPr>
          <a:xfrm>
            <a:off x="202181" y="1999589"/>
            <a:ext cx="8229600" cy="4211638"/>
          </a:xfrm>
        </p:spPr>
        <p:txBody>
          <a:bodyPr/>
          <a:lstStyle>
            <a:lvl1pPr marL="339725" indent="-339725">
              <a:buClr>
                <a:schemeClr val="tx1">
                  <a:lumMod val="65000"/>
                  <a:lumOff val="35000"/>
                </a:schemeClr>
              </a:buClr>
              <a:buSzPct val="75000"/>
              <a:buFont typeface="Wingdings" pitchFamily="2" charset="2"/>
              <a:buChar char="¨"/>
              <a:defRPr>
                <a:solidFill>
                  <a:schemeClr val="tx1">
                    <a:lumMod val="65000"/>
                    <a:lumOff val="35000"/>
                  </a:schemeClr>
                </a:solidFill>
              </a:defRPr>
            </a:lvl1pPr>
            <a:lvl2pPr>
              <a:spcBef>
                <a:spcPts val="600"/>
              </a:spcBef>
              <a:buClr>
                <a:schemeClr val="tx1">
                  <a:lumMod val="65000"/>
                  <a:lumOff val="35000"/>
                </a:schemeClr>
              </a:buClr>
              <a:defRPr>
                <a:solidFill>
                  <a:schemeClr val="tx1">
                    <a:lumMod val="65000"/>
                    <a:lumOff val="35000"/>
                  </a:schemeClr>
                </a:solidFill>
              </a:defRPr>
            </a:lvl2pPr>
            <a:lvl3pPr>
              <a:spcBef>
                <a:spcPts val="600"/>
              </a:spcBef>
              <a:buClr>
                <a:schemeClr val="tx1">
                  <a:lumMod val="65000"/>
                  <a:lumOff val="35000"/>
                </a:schemeClr>
              </a:buClr>
              <a:buSzPct val="75000"/>
              <a:buFont typeface="Wingdings" pitchFamily="2" charset="2"/>
              <a:buChar char="¨"/>
              <a:defRPr>
                <a:solidFill>
                  <a:schemeClr val="tx1">
                    <a:lumMod val="65000"/>
                    <a:lumOff val="35000"/>
                  </a:schemeClr>
                </a:solidFill>
              </a:defRPr>
            </a:lvl3pPr>
            <a:lvl4pPr>
              <a:spcBef>
                <a:spcPts val="600"/>
              </a:spcBef>
              <a:defRPr>
                <a:solidFill>
                  <a:schemeClr val="tx1">
                    <a:lumMod val="65000"/>
                    <a:lumOff val="35000"/>
                  </a:schemeClr>
                </a:solidFill>
              </a:defRPr>
            </a:lvl4pPr>
            <a:lvl5pPr>
              <a:spcBef>
                <a:spcPts val="600"/>
              </a:spcBef>
              <a:buClr>
                <a:schemeClr val="tx1">
                  <a:lumMod val="65000"/>
                  <a:lumOff val="35000"/>
                </a:schemeClr>
              </a:buClr>
              <a:buSzPct val="75000"/>
              <a:buFont typeface="Wingdings" pitchFamily="2" charset="2"/>
              <a:buChar char="¨"/>
              <a:defRPr>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02181" y="269103"/>
            <a:ext cx="7159114" cy="653709"/>
          </a:xfrm>
        </p:spPr>
        <p:txBody>
          <a:bodyPr/>
          <a:lstStyle>
            <a:lvl1pPr>
              <a:defRPr b="1"/>
            </a:lvl1pPr>
          </a:lstStyle>
          <a:p>
            <a:r>
              <a:rPr lang="en-US" dirty="0" smtClean="0"/>
              <a:t>Click to edit Master title style</a:t>
            </a:r>
            <a:endParaRPr lang="en-US" dirty="0"/>
          </a:p>
        </p:txBody>
      </p:sp>
      <p:sp>
        <p:nvSpPr>
          <p:cNvPr id="5" name="Text Placeholder 4"/>
          <p:cNvSpPr>
            <a:spLocks noGrp="1"/>
          </p:cNvSpPr>
          <p:nvPr>
            <p:ph type="body" sz="quarter" idx="13"/>
          </p:nvPr>
        </p:nvSpPr>
        <p:spPr>
          <a:xfrm>
            <a:off x="202181" y="1262063"/>
            <a:ext cx="8229600" cy="652462"/>
          </a:xfrm>
        </p:spPr>
        <p:txBody>
          <a:bodyPr>
            <a:normAutofit/>
          </a:bodyPr>
          <a:lstStyle>
            <a:lvl1pPr marL="0" indent="0">
              <a:buFont typeface="Arial" pitchFamily="34" charset="0"/>
              <a:buNone/>
              <a:defRPr sz="2400" b="1">
                <a:solidFill>
                  <a:schemeClr val="tx1">
                    <a:lumMod val="65000"/>
                    <a:lumOff val="35000"/>
                  </a:schemeClr>
                </a:solidFill>
                <a:effectLst/>
                <a:latin typeface="Arial" pitchFamily="34" charset="0"/>
                <a:cs typeface="Arial" pitchFamily="34" charset="0"/>
              </a:defRPr>
            </a:lvl1pPr>
          </a:lstStyle>
          <a:p>
            <a:pPr lvl="0"/>
            <a:r>
              <a:rPr lang="en-US" dirty="0" smtClean="0"/>
              <a:t>Click to edit Master text styles</a:t>
            </a:r>
            <a:endParaRPr lang="en-US" dirty="0"/>
          </a:p>
        </p:txBody>
      </p:sp>
      <p:sp>
        <p:nvSpPr>
          <p:cNvPr id="19" name="Slide Number Placeholder 5"/>
          <p:cNvSpPr>
            <a:spLocks noGrp="1"/>
          </p:cNvSpPr>
          <p:nvPr>
            <p:ph type="sldNum" sz="quarter" idx="4"/>
          </p:nvPr>
        </p:nvSpPr>
        <p:spPr>
          <a:xfrm>
            <a:off x="6858000" y="6632058"/>
            <a:ext cx="2133600" cy="225942"/>
          </a:xfrm>
          <a:prstGeom prst="rect">
            <a:avLst/>
          </a:prstGeom>
        </p:spPr>
        <p:txBody>
          <a:bodyPr vert="horz" lIns="91440" tIns="45720" rIns="91440" bIns="45720" rtlCol="0" anchor="ctr"/>
          <a:lstStyle>
            <a:lvl1pPr algn="r">
              <a:defRPr sz="1100">
                <a:solidFill>
                  <a:schemeClr val="bg1"/>
                </a:solidFill>
              </a:defRPr>
            </a:lvl1pPr>
          </a:lstStyle>
          <a:p>
            <a:fld id="{66D4B15B-C234-5A45-9A8C-B665A6B34E63}" type="slidenum">
              <a:rPr lang="en-US" smtClean="0"/>
              <a:pPr/>
              <a:t>‹#›</a:t>
            </a:fld>
            <a:endParaRPr lang="en-US" dirty="0"/>
          </a:p>
        </p:txBody>
      </p:sp>
    </p:spTree>
    <p:extLst>
      <p:ext uri="{BB962C8B-B14F-4D97-AF65-F5344CB8AC3E}">
        <p14:creationId xmlns="" xmlns:p14="http://schemas.microsoft.com/office/powerpoint/2010/main" val="37976438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1" name="Group 20"/>
          <p:cNvGrpSpPr>
            <a:grpSpLocks noChangeAspect="1"/>
          </p:cNvGrpSpPr>
          <p:nvPr userDrawn="1"/>
        </p:nvGrpSpPr>
        <p:grpSpPr>
          <a:xfrm>
            <a:off x="7132320" y="5660136"/>
            <a:ext cx="2017577" cy="921826"/>
            <a:chOff x="6456605" y="5260496"/>
            <a:chExt cx="2690103" cy="1229101"/>
          </a:xfrm>
        </p:grpSpPr>
        <p:sp>
          <p:nvSpPr>
            <p:cNvPr id="22" name="Freeform 21"/>
            <p:cNvSpPr/>
            <p:nvPr userDrawn="1"/>
          </p:nvSpPr>
          <p:spPr>
            <a:xfrm>
              <a:off x="6456605" y="5260496"/>
              <a:ext cx="2690103" cy="1228514"/>
            </a:xfrm>
            <a:custGeom>
              <a:avLst/>
              <a:gdLst>
                <a:gd name="connsiteX0" fmla="*/ 0 w 3576205"/>
                <a:gd name="connsiteY0" fmla="*/ 2346613 h 2372591"/>
                <a:gd name="connsiteX1" fmla="*/ 381000 w 3576205"/>
                <a:gd name="connsiteY1" fmla="*/ 1827068 h 2372591"/>
                <a:gd name="connsiteX2" fmla="*/ 536864 w 3576205"/>
                <a:gd name="connsiteY2" fmla="*/ 1905000 h 2372591"/>
                <a:gd name="connsiteX3" fmla="*/ 891886 w 3576205"/>
                <a:gd name="connsiteY3" fmla="*/ 1532659 h 2372591"/>
                <a:gd name="connsiteX4" fmla="*/ 1056409 w 3576205"/>
                <a:gd name="connsiteY4" fmla="*/ 1515341 h 2372591"/>
                <a:gd name="connsiteX5" fmla="*/ 1290205 w 3576205"/>
                <a:gd name="connsiteY5" fmla="*/ 1324841 h 2372591"/>
                <a:gd name="connsiteX6" fmla="*/ 1420091 w 3576205"/>
                <a:gd name="connsiteY6" fmla="*/ 1307522 h 2372591"/>
                <a:gd name="connsiteX7" fmla="*/ 1584614 w 3576205"/>
                <a:gd name="connsiteY7" fmla="*/ 1411432 h 2372591"/>
                <a:gd name="connsiteX8" fmla="*/ 1766455 w 3576205"/>
                <a:gd name="connsiteY8" fmla="*/ 1411432 h 2372591"/>
                <a:gd name="connsiteX9" fmla="*/ 1896341 w 3576205"/>
                <a:gd name="connsiteY9" fmla="*/ 1238250 h 2372591"/>
                <a:gd name="connsiteX10" fmla="*/ 2017568 w 3576205"/>
                <a:gd name="connsiteY10" fmla="*/ 1255568 h 2372591"/>
                <a:gd name="connsiteX11" fmla="*/ 2311977 w 3576205"/>
                <a:gd name="connsiteY11" fmla="*/ 762000 h 2372591"/>
                <a:gd name="connsiteX12" fmla="*/ 3273136 w 3576205"/>
                <a:gd name="connsiteY12" fmla="*/ 173182 h 2372591"/>
                <a:gd name="connsiteX13" fmla="*/ 3420341 w 3576205"/>
                <a:gd name="connsiteY13" fmla="*/ 0 h 2372591"/>
                <a:gd name="connsiteX14" fmla="*/ 3576205 w 3576205"/>
                <a:gd name="connsiteY14" fmla="*/ 25977 h 2372591"/>
                <a:gd name="connsiteX15" fmla="*/ 3524250 w 3576205"/>
                <a:gd name="connsiteY15" fmla="*/ 606136 h 2372591"/>
                <a:gd name="connsiteX16" fmla="*/ 3420341 w 3576205"/>
                <a:gd name="connsiteY16" fmla="*/ 883227 h 2372591"/>
                <a:gd name="connsiteX17" fmla="*/ 3403023 w 3576205"/>
                <a:gd name="connsiteY17" fmla="*/ 2372591 h 2372591"/>
                <a:gd name="connsiteX18" fmla="*/ 3403023 w 3576205"/>
                <a:gd name="connsiteY18" fmla="*/ 2372591 h 2372591"/>
                <a:gd name="connsiteX0" fmla="*/ 0 w 3576205"/>
                <a:gd name="connsiteY0" fmla="*/ 2346613 h 2372591"/>
                <a:gd name="connsiteX1" fmla="*/ 381000 w 3576205"/>
                <a:gd name="connsiteY1" fmla="*/ 1827068 h 2372591"/>
                <a:gd name="connsiteX2" fmla="*/ 536864 w 3576205"/>
                <a:gd name="connsiteY2" fmla="*/ 1905000 h 2372591"/>
                <a:gd name="connsiteX3" fmla="*/ 891886 w 3576205"/>
                <a:gd name="connsiteY3" fmla="*/ 1532659 h 2372591"/>
                <a:gd name="connsiteX4" fmla="*/ 1056409 w 3576205"/>
                <a:gd name="connsiteY4" fmla="*/ 1515341 h 2372591"/>
                <a:gd name="connsiteX5" fmla="*/ 1290205 w 3576205"/>
                <a:gd name="connsiteY5" fmla="*/ 1324841 h 2372591"/>
                <a:gd name="connsiteX6" fmla="*/ 1420091 w 3576205"/>
                <a:gd name="connsiteY6" fmla="*/ 1307522 h 2372591"/>
                <a:gd name="connsiteX7" fmla="*/ 1584614 w 3576205"/>
                <a:gd name="connsiteY7" fmla="*/ 1411432 h 2372591"/>
                <a:gd name="connsiteX8" fmla="*/ 1766455 w 3576205"/>
                <a:gd name="connsiteY8" fmla="*/ 1411432 h 2372591"/>
                <a:gd name="connsiteX9" fmla="*/ 1896341 w 3576205"/>
                <a:gd name="connsiteY9" fmla="*/ 1238250 h 2372591"/>
                <a:gd name="connsiteX10" fmla="*/ 2017568 w 3576205"/>
                <a:gd name="connsiteY10" fmla="*/ 1255568 h 2372591"/>
                <a:gd name="connsiteX11" fmla="*/ 2311977 w 3576205"/>
                <a:gd name="connsiteY11" fmla="*/ 762000 h 2372591"/>
                <a:gd name="connsiteX12" fmla="*/ 3273136 w 3576205"/>
                <a:gd name="connsiteY12" fmla="*/ 173182 h 2372591"/>
                <a:gd name="connsiteX13" fmla="*/ 3420341 w 3576205"/>
                <a:gd name="connsiteY13" fmla="*/ 0 h 2372591"/>
                <a:gd name="connsiteX14" fmla="*/ 3576205 w 3576205"/>
                <a:gd name="connsiteY14" fmla="*/ 25977 h 2372591"/>
                <a:gd name="connsiteX15" fmla="*/ 3420341 w 3576205"/>
                <a:gd name="connsiteY15" fmla="*/ 883227 h 2372591"/>
                <a:gd name="connsiteX16" fmla="*/ 3403023 w 3576205"/>
                <a:gd name="connsiteY16" fmla="*/ 2372591 h 2372591"/>
                <a:gd name="connsiteX17" fmla="*/ 3403023 w 3576205"/>
                <a:gd name="connsiteY17" fmla="*/ 2372591 h 2372591"/>
                <a:gd name="connsiteX0" fmla="*/ 0 w 3420341"/>
                <a:gd name="connsiteY0" fmla="*/ 2346613 h 2372591"/>
                <a:gd name="connsiteX1" fmla="*/ 381000 w 3420341"/>
                <a:gd name="connsiteY1" fmla="*/ 1827068 h 2372591"/>
                <a:gd name="connsiteX2" fmla="*/ 536864 w 3420341"/>
                <a:gd name="connsiteY2" fmla="*/ 1905000 h 2372591"/>
                <a:gd name="connsiteX3" fmla="*/ 891886 w 3420341"/>
                <a:gd name="connsiteY3" fmla="*/ 1532659 h 2372591"/>
                <a:gd name="connsiteX4" fmla="*/ 1056409 w 3420341"/>
                <a:gd name="connsiteY4" fmla="*/ 1515341 h 2372591"/>
                <a:gd name="connsiteX5" fmla="*/ 1290205 w 3420341"/>
                <a:gd name="connsiteY5" fmla="*/ 1324841 h 2372591"/>
                <a:gd name="connsiteX6" fmla="*/ 1420091 w 3420341"/>
                <a:gd name="connsiteY6" fmla="*/ 1307522 h 2372591"/>
                <a:gd name="connsiteX7" fmla="*/ 1584614 w 3420341"/>
                <a:gd name="connsiteY7" fmla="*/ 1411432 h 2372591"/>
                <a:gd name="connsiteX8" fmla="*/ 1766455 w 3420341"/>
                <a:gd name="connsiteY8" fmla="*/ 1411432 h 2372591"/>
                <a:gd name="connsiteX9" fmla="*/ 1896341 w 3420341"/>
                <a:gd name="connsiteY9" fmla="*/ 1238250 h 2372591"/>
                <a:gd name="connsiteX10" fmla="*/ 2017568 w 3420341"/>
                <a:gd name="connsiteY10" fmla="*/ 1255568 h 2372591"/>
                <a:gd name="connsiteX11" fmla="*/ 2311977 w 3420341"/>
                <a:gd name="connsiteY11" fmla="*/ 762000 h 2372591"/>
                <a:gd name="connsiteX12" fmla="*/ 3273136 w 3420341"/>
                <a:gd name="connsiteY12" fmla="*/ 173182 h 2372591"/>
                <a:gd name="connsiteX13" fmla="*/ 3420341 w 3420341"/>
                <a:gd name="connsiteY13" fmla="*/ 0 h 2372591"/>
                <a:gd name="connsiteX14" fmla="*/ 3420341 w 3420341"/>
                <a:gd name="connsiteY14" fmla="*/ 883227 h 2372591"/>
                <a:gd name="connsiteX15" fmla="*/ 3403023 w 3420341"/>
                <a:gd name="connsiteY15" fmla="*/ 2372591 h 2372591"/>
                <a:gd name="connsiteX16" fmla="*/ 3403023 w 3420341"/>
                <a:gd name="connsiteY16" fmla="*/ 2372591 h 2372591"/>
                <a:gd name="connsiteX0" fmla="*/ 0 w 3420341"/>
                <a:gd name="connsiteY0" fmla="*/ 2173431 h 2199409"/>
                <a:gd name="connsiteX1" fmla="*/ 381000 w 3420341"/>
                <a:gd name="connsiteY1" fmla="*/ 1653886 h 2199409"/>
                <a:gd name="connsiteX2" fmla="*/ 536864 w 3420341"/>
                <a:gd name="connsiteY2" fmla="*/ 1731818 h 2199409"/>
                <a:gd name="connsiteX3" fmla="*/ 891886 w 3420341"/>
                <a:gd name="connsiteY3" fmla="*/ 1359477 h 2199409"/>
                <a:gd name="connsiteX4" fmla="*/ 1056409 w 3420341"/>
                <a:gd name="connsiteY4" fmla="*/ 1342159 h 2199409"/>
                <a:gd name="connsiteX5" fmla="*/ 1290205 w 3420341"/>
                <a:gd name="connsiteY5" fmla="*/ 1151659 h 2199409"/>
                <a:gd name="connsiteX6" fmla="*/ 1420091 w 3420341"/>
                <a:gd name="connsiteY6" fmla="*/ 1134340 h 2199409"/>
                <a:gd name="connsiteX7" fmla="*/ 1584614 w 3420341"/>
                <a:gd name="connsiteY7" fmla="*/ 1238250 h 2199409"/>
                <a:gd name="connsiteX8" fmla="*/ 1766455 w 3420341"/>
                <a:gd name="connsiteY8" fmla="*/ 1238250 h 2199409"/>
                <a:gd name="connsiteX9" fmla="*/ 1896341 w 3420341"/>
                <a:gd name="connsiteY9" fmla="*/ 1065068 h 2199409"/>
                <a:gd name="connsiteX10" fmla="*/ 2017568 w 3420341"/>
                <a:gd name="connsiteY10" fmla="*/ 1082386 h 2199409"/>
                <a:gd name="connsiteX11" fmla="*/ 2311977 w 3420341"/>
                <a:gd name="connsiteY11" fmla="*/ 588818 h 2199409"/>
                <a:gd name="connsiteX12" fmla="*/ 3273136 w 3420341"/>
                <a:gd name="connsiteY12" fmla="*/ 0 h 2199409"/>
                <a:gd name="connsiteX13" fmla="*/ 3420341 w 3420341"/>
                <a:gd name="connsiteY13" fmla="*/ 710045 h 2199409"/>
                <a:gd name="connsiteX14" fmla="*/ 3403023 w 3420341"/>
                <a:gd name="connsiteY14" fmla="*/ 2199409 h 2199409"/>
                <a:gd name="connsiteX15" fmla="*/ 3403023 w 3420341"/>
                <a:gd name="connsiteY15" fmla="*/ 2199409 h 2199409"/>
                <a:gd name="connsiteX0" fmla="*/ 0 w 3403022"/>
                <a:gd name="connsiteY0" fmla="*/ 2173431 h 2199409"/>
                <a:gd name="connsiteX1" fmla="*/ 381000 w 3403022"/>
                <a:gd name="connsiteY1" fmla="*/ 1653886 h 2199409"/>
                <a:gd name="connsiteX2" fmla="*/ 536864 w 3403022"/>
                <a:gd name="connsiteY2" fmla="*/ 1731818 h 2199409"/>
                <a:gd name="connsiteX3" fmla="*/ 891886 w 3403022"/>
                <a:gd name="connsiteY3" fmla="*/ 1359477 h 2199409"/>
                <a:gd name="connsiteX4" fmla="*/ 1056409 w 3403022"/>
                <a:gd name="connsiteY4" fmla="*/ 1342159 h 2199409"/>
                <a:gd name="connsiteX5" fmla="*/ 1290205 w 3403022"/>
                <a:gd name="connsiteY5" fmla="*/ 1151659 h 2199409"/>
                <a:gd name="connsiteX6" fmla="*/ 1420091 w 3403022"/>
                <a:gd name="connsiteY6" fmla="*/ 1134340 h 2199409"/>
                <a:gd name="connsiteX7" fmla="*/ 1584614 w 3403022"/>
                <a:gd name="connsiteY7" fmla="*/ 1238250 h 2199409"/>
                <a:gd name="connsiteX8" fmla="*/ 1766455 w 3403022"/>
                <a:gd name="connsiteY8" fmla="*/ 1238250 h 2199409"/>
                <a:gd name="connsiteX9" fmla="*/ 1896341 w 3403022"/>
                <a:gd name="connsiteY9" fmla="*/ 1065068 h 2199409"/>
                <a:gd name="connsiteX10" fmla="*/ 2017568 w 3403022"/>
                <a:gd name="connsiteY10" fmla="*/ 1082386 h 2199409"/>
                <a:gd name="connsiteX11" fmla="*/ 2311977 w 3403022"/>
                <a:gd name="connsiteY11" fmla="*/ 588818 h 2199409"/>
                <a:gd name="connsiteX12" fmla="*/ 3273136 w 3403022"/>
                <a:gd name="connsiteY12" fmla="*/ 0 h 2199409"/>
                <a:gd name="connsiteX13" fmla="*/ 3403023 w 3403022"/>
                <a:gd name="connsiteY13" fmla="*/ 2199409 h 2199409"/>
                <a:gd name="connsiteX14" fmla="*/ 3403023 w 3403022"/>
                <a:gd name="connsiteY14" fmla="*/ 2199409 h 2199409"/>
                <a:gd name="connsiteX0" fmla="*/ 0 w 3403023"/>
                <a:gd name="connsiteY0" fmla="*/ 2173431 h 2199409"/>
                <a:gd name="connsiteX1" fmla="*/ 381000 w 3403023"/>
                <a:gd name="connsiteY1" fmla="*/ 1653886 h 2199409"/>
                <a:gd name="connsiteX2" fmla="*/ 536864 w 3403023"/>
                <a:gd name="connsiteY2" fmla="*/ 1731818 h 2199409"/>
                <a:gd name="connsiteX3" fmla="*/ 891886 w 3403023"/>
                <a:gd name="connsiteY3" fmla="*/ 1359477 h 2199409"/>
                <a:gd name="connsiteX4" fmla="*/ 1056409 w 3403023"/>
                <a:gd name="connsiteY4" fmla="*/ 1342159 h 2199409"/>
                <a:gd name="connsiteX5" fmla="*/ 1290205 w 3403023"/>
                <a:gd name="connsiteY5" fmla="*/ 1151659 h 2199409"/>
                <a:gd name="connsiteX6" fmla="*/ 1420091 w 3403023"/>
                <a:gd name="connsiteY6" fmla="*/ 1134340 h 2199409"/>
                <a:gd name="connsiteX7" fmla="*/ 1584614 w 3403023"/>
                <a:gd name="connsiteY7" fmla="*/ 1238250 h 2199409"/>
                <a:gd name="connsiteX8" fmla="*/ 1766455 w 3403023"/>
                <a:gd name="connsiteY8" fmla="*/ 1238250 h 2199409"/>
                <a:gd name="connsiteX9" fmla="*/ 1896341 w 3403023"/>
                <a:gd name="connsiteY9" fmla="*/ 1065068 h 2199409"/>
                <a:gd name="connsiteX10" fmla="*/ 2017568 w 3403023"/>
                <a:gd name="connsiteY10" fmla="*/ 1082386 h 2199409"/>
                <a:gd name="connsiteX11" fmla="*/ 2311977 w 3403023"/>
                <a:gd name="connsiteY11" fmla="*/ 588818 h 2199409"/>
                <a:gd name="connsiteX12" fmla="*/ 3273136 w 3403023"/>
                <a:gd name="connsiteY12" fmla="*/ 0 h 2199409"/>
                <a:gd name="connsiteX13" fmla="*/ 3403023 w 3403023"/>
                <a:gd name="connsiteY13" fmla="*/ 2199409 h 2199409"/>
                <a:gd name="connsiteX14" fmla="*/ 3248587 w 3403023"/>
                <a:gd name="connsiteY14" fmla="*/ 2163073 h 2199409"/>
                <a:gd name="connsiteX0" fmla="*/ 0 w 3273136"/>
                <a:gd name="connsiteY0" fmla="*/ 2173431 h 2173431"/>
                <a:gd name="connsiteX1" fmla="*/ 381000 w 3273136"/>
                <a:gd name="connsiteY1" fmla="*/ 1653886 h 2173431"/>
                <a:gd name="connsiteX2" fmla="*/ 536864 w 3273136"/>
                <a:gd name="connsiteY2" fmla="*/ 1731818 h 2173431"/>
                <a:gd name="connsiteX3" fmla="*/ 891886 w 3273136"/>
                <a:gd name="connsiteY3" fmla="*/ 1359477 h 2173431"/>
                <a:gd name="connsiteX4" fmla="*/ 1056409 w 3273136"/>
                <a:gd name="connsiteY4" fmla="*/ 1342159 h 2173431"/>
                <a:gd name="connsiteX5" fmla="*/ 1290205 w 3273136"/>
                <a:gd name="connsiteY5" fmla="*/ 1151659 h 2173431"/>
                <a:gd name="connsiteX6" fmla="*/ 1420091 w 3273136"/>
                <a:gd name="connsiteY6" fmla="*/ 1134340 h 2173431"/>
                <a:gd name="connsiteX7" fmla="*/ 1584614 w 3273136"/>
                <a:gd name="connsiteY7" fmla="*/ 1238250 h 2173431"/>
                <a:gd name="connsiteX8" fmla="*/ 1766455 w 3273136"/>
                <a:gd name="connsiteY8" fmla="*/ 1238250 h 2173431"/>
                <a:gd name="connsiteX9" fmla="*/ 1896341 w 3273136"/>
                <a:gd name="connsiteY9" fmla="*/ 1065068 h 2173431"/>
                <a:gd name="connsiteX10" fmla="*/ 2017568 w 3273136"/>
                <a:gd name="connsiteY10" fmla="*/ 1082386 h 2173431"/>
                <a:gd name="connsiteX11" fmla="*/ 2311977 w 3273136"/>
                <a:gd name="connsiteY11" fmla="*/ 588818 h 2173431"/>
                <a:gd name="connsiteX12" fmla="*/ 3273136 w 3273136"/>
                <a:gd name="connsiteY12" fmla="*/ 0 h 2173431"/>
                <a:gd name="connsiteX13" fmla="*/ 3248587 w 3273136"/>
                <a:gd name="connsiteY13" fmla="*/ 2163073 h 2173431"/>
                <a:gd name="connsiteX0" fmla="*/ 0 w 3248587"/>
                <a:gd name="connsiteY0" fmla="*/ 2161319 h 2161319"/>
                <a:gd name="connsiteX1" fmla="*/ 381000 w 3248587"/>
                <a:gd name="connsiteY1" fmla="*/ 1641774 h 2161319"/>
                <a:gd name="connsiteX2" fmla="*/ 536864 w 3248587"/>
                <a:gd name="connsiteY2" fmla="*/ 1719706 h 2161319"/>
                <a:gd name="connsiteX3" fmla="*/ 891886 w 3248587"/>
                <a:gd name="connsiteY3" fmla="*/ 1347365 h 2161319"/>
                <a:gd name="connsiteX4" fmla="*/ 1056409 w 3248587"/>
                <a:gd name="connsiteY4" fmla="*/ 1330047 h 2161319"/>
                <a:gd name="connsiteX5" fmla="*/ 1290205 w 3248587"/>
                <a:gd name="connsiteY5" fmla="*/ 1139547 h 2161319"/>
                <a:gd name="connsiteX6" fmla="*/ 1420091 w 3248587"/>
                <a:gd name="connsiteY6" fmla="*/ 1122228 h 2161319"/>
                <a:gd name="connsiteX7" fmla="*/ 1584614 w 3248587"/>
                <a:gd name="connsiteY7" fmla="*/ 1226138 h 2161319"/>
                <a:gd name="connsiteX8" fmla="*/ 1766455 w 3248587"/>
                <a:gd name="connsiteY8" fmla="*/ 1226138 h 2161319"/>
                <a:gd name="connsiteX9" fmla="*/ 1896341 w 3248587"/>
                <a:gd name="connsiteY9" fmla="*/ 1052956 h 2161319"/>
                <a:gd name="connsiteX10" fmla="*/ 2017568 w 3248587"/>
                <a:gd name="connsiteY10" fmla="*/ 1070274 h 2161319"/>
                <a:gd name="connsiteX11" fmla="*/ 2311977 w 3248587"/>
                <a:gd name="connsiteY11" fmla="*/ 576706 h 2161319"/>
                <a:gd name="connsiteX12" fmla="*/ 3238816 w 3248587"/>
                <a:gd name="connsiteY12" fmla="*/ 0 h 2161319"/>
                <a:gd name="connsiteX13" fmla="*/ 3248587 w 3248587"/>
                <a:gd name="connsiteY13" fmla="*/ 2150961 h 2161319"/>
                <a:gd name="connsiteX0" fmla="*/ 0 w 3248587"/>
                <a:gd name="connsiteY0" fmla="*/ 2161319 h 2161319"/>
                <a:gd name="connsiteX1" fmla="*/ 381000 w 3248587"/>
                <a:gd name="connsiteY1" fmla="*/ 1641774 h 2161319"/>
                <a:gd name="connsiteX2" fmla="*/ 536864 w 3248587"/>
                <a:gd name="connsiteY2" fmla="*/ 1719706 h 2161319"/>
                <a:gd name="connsiteX3" fmla="*/ 891886 w 3248587"/>
                <a:gd name="connsiteY3" fmla="*/ 1347365 h 2161319"/>
                <a:gd name="connsiteX4" fmla="*/ 1056409 w 3248587"/>
                <a:gd name="connsiteY4" fmla="*/ 1330047 h 2161319"/>
                <a:gd name="connsiteX5" fmla="*/ 1290205 w 3248587"/>
                <a:gd name="connsiteY5" fmla="*/ 1139547 h 2161319"/>
                <a:gd name="connsiteX6" fmla="*/ 1420091 w 3248587"/>
                <a:gd name="connsiteY6" fmla="*/ 1122228 h 2161319"/>
                <a:gd name="connsiteX7" fmla="*/ 1584614 w 3248587"/>
                <a:gd name="connsiteY7" fmla="*/ 1226138 h 2161319"/>
                <a:gd name="connsiteX8" fmla="*/ 1766455 w 3248587"/>
                <a:gd name="connsiteY8" fmla="*/ 1226138 h 2161319"/>
                <a:gd name="connsiteX9" fmla="*/ 1896341 w 3248587"/>
                <a:gd name="connsiteY9" fmla="*/ 1052956 h 2161319"/>
                <a:gd name="connsiteX10" fmla="*/ 2017568 w 3248587"/>
                <a:gd name="connsiteY10" fmla="*/ 1070274 h 2161319"/>
                <a:gd name="connsiteX11" fmla="*/ 2176063 w 3248587"/>
                <a:gd name="connsiteY11" fmla="*/ 806010 h 2161319"/>
                <a:gd name="connsiteX12" fmla="*/ 2311977 w 3248587"/>
                <a:gd name="connsiteY12" fmla="*/ 576706 h 2161319"/>
                <a:gd name="connsiteX13" fmla="*/ 3238816 w 3248587"/>
                <a:gd name="connsiteY13" fmla="*/ 0 h 2161319"/>
                <a:gd name="connsiteX14" fmla="*/ 3248587 w 3248587"/>
                <a:gd name="connsiteY14" fmla="*/ 2150961 h 2161319"/>
                <a:gd name="connsiteX0" fmla="*/ 0 w 3248587"/>
                <a:gd name="connsiteY0" fmla="*/ 2161319 h 2161319"/>
                <a:gd name="connsiteX1" fmla="*/ 381000 w 3248587"/>
                <a:gd name="connsiteY1" fmla="*/ 1641774 h 2161319"/>
                <a:gd name="connsiteX2" fmla="*/ 536864 w 3248587"/>
                <a:gd name="connsiteY2" fmla="*/ 1719706 h 2161319"/>
                <a:gd name="connsiteX3" fmla="*/ 891886 w 3248587"/>
                <a:gd name="connsiteY3" fmla="*/ 1347365 h 2161319"/>
                <a:gd name="connsiteX4" fmla="*/ 1056409 w 3248587"/>
                <a:gd name="connsiteY4" fmla="*/ 1330047 h 2161319"/>
                <a:gd name="connsiteX5" fmla="*/ 1290205 w 3248587"/>
                <a:gd name="connsiteY5" fmla="*/ 1139547 h 2161319"/>
                <a:gd name="connsiteX6" fmla="*/ 1420091 w 3248587"/>
                <a:gd name="connsiteY6" fmla="*/ 1122228 h 2161319"/>
                <a:gd name="connsiteX7" fmla="*/ 1584614 w 3248587"/>
                <a:gd name="connsiteY7" fmla="*/ 1226138 h 2161319"/>
                <a:gd name="connsiteX8" fmla="*/ 1766455 w 3248587"/>
                <a:gd name="connsiteY8" fmla="*/ 1226138 h 2161319"/>
                <a:gd name="connsiteX9" fmla="*/ 1896341 w 3248587"/>
                <a:gd name="connsiteY9" fmla="*/ 1052956 h 2161319"/>
                <a:gd name="connsiteX10" fmla="*/ 2017568 w 3248587"/>
                <a:gd name="connsiteY10" fmla="*/ 1070274 h 2161319"/>
                <a:gd name="connsiteX11" fmla="*/ 2176063 w 3248587"/>
                <a:gd name="connsiteY11" fmla="*/ 806010 h 2161319"/>
                <a:gd name="connsiteX12" fmla="*/ 2311977 w 3248587"/>
                <a:gd name="connsiteY12" fmla="*/ 576706 h 2161319"/>
                <a:gd name="connsiteX13" fmla="*/ 2760212 w 3248587"/>
                <a:gd name="connsiteY13" fmla="*/ 290617 h 2161319"/>
                <a:gd name="connsiteX14" fmla="*/ 3238816 w 3248587"/>
                <a:gd name="connsiteY14" fmla="*/ 0 h 2161319"/>
                <a:gd name="connsiteX15" fmla="*/ 3248587 w 3248587"/>
                <a:gd name="connsiteY15" fmla="*/ 2150961 h 2161319"/>
                <a:gd name="connsiteX0" fmla="*/ 0 w 3248587"/>
                <a:gd name="connsiteY0" fmla="*/ 2161319 h 2161319"/>
                <a:gd name="connsiteX1" fmla="*/ 381000 w 3248587"/>
                <a:gd name="connsiteY1" fmla="*/ 1641774 h 2161319"/>
                <a:gd name="connsiteX2" fmla="*/ 536864 w 3248587"/>
                <a:gd name="connsiteY2" fmla="*/ 1719706 h 2161319"/>
                <a:gd name="connsiteX3" fmla="*/ 891886 w 3248587"/>
                <a:gd name="connsiteY3" fmla="*/ 1347365 h 2161319"/>
                <a:gd name="connsiteX4" fmla="*/ 1056409 w 3248587"/>
                <a:gd name="connsiteY4" fmla="*/ 1330047 h 2161319"/>
                <a:gd name="connsiteX5" fmla="*/ 1290205 w 3248587"/>
                <a:gd name="connsiteY5" fmla="*/ 1139547 h 2161319"/>
                <a:gd name="connsiteX6" fmla="*/ 1420091 w 3248587"/>
                <a:gd name="connsiteY6" fmla="*/ 1122228 h 2161319"/>
                <a:gd name="connsiteX7" fmla="*/ 1584614 w 3248587"/>
                <a:gd name="connsiteY7" fmla="*/ 1226138 h 2161319"/>
                <a:gd name="connsiteX8" fmla="*/ 1766455 w 3248587"/>
                <a:gd name="connsiteY8" fmla="*/ 1226138 h 2161319"/>
                <a:gd name="connsiteX9" fmla="*/ 1896341 w 3248587"/>
                <a:gd name="connsiteY9" fmla="*/ 1052956 h 2161319"/>
                <a:gd name="connsiteX10" fmla="*/ 2017568 w 3248587"/>
                <a:gd name="connsiteY10" fmla="*/ 1070274 h 2161319"/>
                <a:gd name="connsiteX11" fmla="*/ 2176063 w 3248587"/>
                <a:gd name="connsiteY11" fmla="*/ 806010 h 2161319"/>
                <a:gd name="connsiteX12" fmla="*/ 2311977 w 3248587"/>
                <a:gd name="connsiteY12" fmla="*/ 576706 h 2161319"/>
                <a:gd name="connsiteX13" fmla="*/ 2771666 w 3248587"/>
                <a:gd name="connsiteY13" fmla="*/ 569535 h 2161319"/>
                <a:gd name="connsiteX14" fmla="*/ 3238816 w 3248587"/>
                <a:gd name="connsiteY14" fmla="*/ 0 h 2161319"/>
                <a:gd name="connsiteX15" fmla="*/ 3248587 w 3248587"/>
                <a:gd name="connsiteY15" fmla="*/ 2150961 h 2161319"/>
                <a:gd name="connsiteX0" fmla="*/ 0 w 3248587"/>
                <a:gd name="connsiteY0" fmla="*/ 1591784 h 1591784"/>
                <a:gd name="connsiteX1" fmla="*/ 381000 w 3248587"/>
                <a:gd name="connsiteY1" fmla="*/ 1072239 h 1591784"/>
                <a:gd name="connsiteX2" fmla="*/ 536864 w 3248587"/>
                <a:gd name="connsiteY2" fmla="*/ 1150171 h 1591784"/>
                <a:gd name="connsiteX3" fmla="*/ 891886 w 3248587"/>
                <a:gd name="connsiteY3" fmla="*/ 777830 h 1591784"/>
                <a:gd name="connsiteX4" fmla="*/ 1056409 w 3248587"/>
                <a:gd name="connsiteY4" fmla="*/ 760512 h 1591784"/>
                <a:gd name="connsiteX5" fmla="*/ 1290205 w 3248587"/>
                <a:gd name="connsiteY5" fmla="*/ 570012 h 1591784"/>
                <a:gd name="connsiteX6" fmla="*/ 1420091 w 3248587"/>
                <a:gd name="connsiteY6" fmla="*/ 552693 h 1591784"/>
                <a:gd name="connsiteX7" fmla="*/ 1584614 w 3248587"/>
                <a:gd name="connsiteY7" fmla="*/ 656603 h 1591784"/>
                <a:gd name="connsiteX8" fmla="*/ 1766455 w 3248587"/>
                <a:gd name="connsiteY8" fmla="*/ 656603 h 1591784"/>
                <a:gd name="connsiteX9" fmla="*/ 1896341 w 3248587"/>
                <a:gd name="connsiteY9" fmla="*/ 483421 h 1591784"/>
                <a:gd name="connsiteX10" fmla="*/ 2017568 w 3248587"/>
                <a:gd name="connsiteY10" fmla="*/ 500739 h 1591784"/>
                <a:gd name="connsiteX11" fmla="*/ 2176063 w 3248587"/>
                <a:gd name="connsiteY11" fmla="*/ 236475 h 1591784"/>
                <a:gd name="connsiteX12" fmla="*/ 2311977 w 3248587"/>
                <a:gd name="connsiteY12" fmla="*/ 7171 h 1591784"/>
                <a:gd name="connsiteX13" fmla="*/ 2771666 w 3248587"/>
                <a:gd name="connsiteY13" fmla="*/ 0 h 1591784"/>
                <a:gd name="connsiteX14" fmla="*/ 3244543 w 3248587"/>
                <a:gd name="connsiteY14" fmla="*/ 428 h 1591784"/>
                <a:gd name="connsiteX15" fmla="*/ 3248587 w 3248587"/>
                <a:gd name="connsiteY15" fmla="*/ 1581426 h 1591784"/>
                <a:gd name="connsiteX0" fmla="*/ 0 w 3248587"/>
                <a:gd name="connsiteY0" fmla="*/ 1591784 h 1591784"/>
                <a:gd name="connsiteX1" fmla="*/ 381000 w 3248587"/>
                <a:gd name="connsiteY1" fmla="*/ 1072239 h 1591784"/>
                <a:gd name="connsiteX2" fmla="*/ 536864 w 3248587"/>
                <a:gd name="connsiteY2" fmla="*/ 1150171 h 1591784"/>
                <a:gd name="connsiteX3" fmla="*/ 891886 w 3248587"/>
                <a:gd name="connsiteY3" fmla="*/ 777830 h 1591784"/>
                <a:gd name="connsiteX4" fmla="*/ 1056409 w 3248587"/>
                <a:gd name="connsiteY4" fmla="*/ 760512 h 1591784"/>
                <a:gd name="connsiteX5" fmla="*/ 1290205 w 3248587"/>
                <a:gd name="connsiteY5" fmla="*/ 570012 h 1591784"/>
                <a:gd name="connsiteX6" fmla="*/ 1420091 w 3248587"/>
                <a:gd name="connsiteY6" fmla="*/ 552693 h 1591784"/>
                <a:gd name="connsiteX7" fmla="*/ 1584614 w 3248587"/>
                <a:gd name="connsiteY7" fmla="*/ 656603 h 1591784"/>
                <a:gd name="connsiteX8" fmla="*/ 1766455 w 3248587"/>
                <a:gd name="connsiteY8" fmla="*/ 656603 h 1591784"/>
                <a:gd name="connsiteX9" fmla="*/ 1896341 w 3248587"/>
                <a:gd name="connsiteY9" fmla="*/ 483421 h 1591784"/>
                <a:gd name="connsiteX10" fmla="*/ 2017568 w 3248587"/>
                <a:gd name="connsiteY10" fmla="*/ 500739 h 1591784"/>
                <a:gd name="connsiteX11" fmla="*/ 2176063 w 3248587"/>
                <a:gd name="connsiteY11" fmla="*/ 236475 h 1591784"/>
                <a:gd name="connsiteX12" fmla="*/ 2311977 w 3248587"/>
                <a:gd name="connsiteY12" fmla="*/ 7171 h 1591784"/>
                <a:gd name="connsiteX13" fmla="*/ 2771666 w 3248587"/>
                <a:gd name="connsiteY13" fmla="*/ 0 h 1591784"/>
                <a:gd name="connsiteX14" fmla="*/ 3238815 w 3248587"/>
                <a:gd name="connsiteY14" fmla="*/ 428 h 1591784"/>
                <a:gd name="connsiteX15" fmla="*/ 3248587 w 3248587"/>
                <a:gd name="connsiteY15" fmla="*/ 1581426 h 1591784"/>
                <a:gd name="connsiteX0" fmla="*/ 0 w 3248587"/>
                <a:gd name="connsiteY0" fmla="*/ 1591784 h 1591784"/>
                <a:gd name="connsiteX1" fmla="*/ 381000 w 3248587"/>
                <a:gd name="connsiteY1" fmla="*/ 1072239 h 1591784"/>
                <a:gd name="connsiteX2" fmla="*/ 536864 w 3248587"/>
                <a:gd name="connsiteY2" fmla="*/ 1150171 h 1591784"/>
                <a:gd name="connsiteX3" fmla="*/ 891886 w 3248587"/>
                <a:gd name="connsiteY3" fmla="*/ 777830 h 1591784"/>
                <a:gd name="connsiteX4" fmla="*/ 1056409 w 3248587"/>
                <a:gd name="connsiteY4" fmla="*/ 760512 h 1591784"/>
                <a:gd name="connsiteX5" fmla="*/ 1290205 w 3248587"/>
                <a:gd name="connsiteY5" fmla="*/ 570012 h 1591784"/>
                <a:gd name="connsiteX6" fmla="*/ 1420091 w 3248587"/>
                <a:gd name="connsiteY6" fmla="*/ 552693 h 1591784"/>
                <a:gd name="connsiteX7" fmla="*/ 1584614 w 3248587"/>
                <a:gd name="connsiteY7" fmla="*/ 656603 h 1591784"/>
                <a:gd name="connsiteX8" fmla="*/ 1766455 w 3248587"/>
                <a:gd name="connsiteY8" fmla="*/ 656603 h 1591784"/>
                <a:gd name="connsiteX9" fmla="*/ 1896341 w 3248587"/>
                <a:gd name="connsiteY9" fmla="*/ 483421 h 1591784"/>
                <a:gd name="connsiteX10" fmla="*/ 2017568 w 3248587"/>
                <a:gd name="connsiteY10" fmla="*/ 500739 h 1591784"/>
                <a:gd name="connsiteX11" fmla="*/ 2176063 w 3248587"/>
                <a:gd name="connsiteY11" fmla="*/ 236475 h 1591784"/>
                <a:gd name="connsiteX12" fmla="*/ 2311977 w 3248587"/>
                <a:gd name="connsiteY12" fmla="*/ 7171 h 1591784"/>
                <a:gd name="connsiteX13" fmla="*/ 2771666 w 3248587"/>
                <a:gd name="connsiteY13" fmla="*/ 0 h 1591784"/>
                <a:gd name="connsiteX14" fmla="*/ 3231615 w 3248587"/>
                <a:gd name="connsiteY14" fmla="*/ 112638 h 1591784"/>
                <a:gd name="connsiteX15" fmla="*/ 3248587 w 3248587"/>
                <a:gd name="connsiteY15" fmla="*/ 1581426 h 1591784"/>
                <a:gd name="connsiteX0" fmla="*/ 0 w 3248587"/>
                <a:gd name="connsiteY0" fmla="*/ 1588278 h 1588278"/>
                <a:gd name="connsiteX1" fmla="*/ 381000 w 3248587"/>
                <a:gd name="connsiteY1" fmla="*/ 1068733 h 1588278"/>
                <a:gd name="connsiteX2" fmla="*/ 536864 w 3248587"/>
                <a:gd name="connsiteY2" fmla="*/ 1146665 h 1588278"/>
                <a:gd name="connsiteX3" fmla="*/ 891886 w 3248587"/>
                <a:gd name="connsiteY3" fmla="*/ 774324 h 1588278"/>
                <a:gd name="connsiteX4" fmla="*/ 1056409 w 3248587"/>
                <a:gd name="connsiteY4" fmla="*/ 757006 h 1588278"/>
                <a:gd name="connsiteX5" fmla="*/ 1290205 w 3248587"/>
                <a:gd name="connsiteY5" fmla="*/ 566506 h 1588278"/>
                <a:gd name="connsiteX6" fmla="*/ 1420091 w 3248587"/>
                <a:gd name="connsiteY6" fmla="*/ 549187 h 1588278"/>
                <a:gd name="connsiteX7" fmla="*/ 1584614 w 3248587"/>
                <a:gd name="connsiteY7" fmla="*/ 653097 h 1588278"/>
                <a:gd name="connsiteX8" fmla="*/ 1766455 w 3248587"/>
                <a:gd name="connsiteY8" fmla="*/ 653097 h 1588278"/>
                <a:gd name="connsiteX9" fmla="*/ 1896341 w 3248587"/>
                <a:gd name="connsiteY9" fmla="*/ 479915 h 1588278"/>
                <a:gd name="connsiteX10" fmla="*/ 2017568 w 3248587"/>
                <a:gd name="connsiteY10" fmla="*/ 497233 h 1588278"/>
                <a:gd name="connsiteX11" fmla="*/ 2176063 w 3248587"/>
                <a:gd name="connsiteY11" fmla="*/ 232969 h 1588278"/>
                <a:gd name="connsiteX12" fmla="*/ 2311977 w 3248587"/>
                <a:gd name="connsiteY12" fmla="*/ 3665 h 1588278"/>
                <a:gd name="connsiteX13" fmla="*/ 2688866 w 3248587"/>
                <a:gd name="connsiteY13" fmla="*/ 0 h 1588278"/>
                <a:gd name="connsiteX14" fmla="*/ 3231615 w 3248587"/>
                <a:gd name="connsiteY14" fmla="*/ 109132 h 1588278"/>
                <a:gd name="connsiteX15" fmla="*/ 3248587 w 3248587"/>
                <a:gd name="connsiteY15" fmla="*/ 1577920 h 1588278"/>
                <a:gd name="connsiteX0" fmla="*/ 0 w 3248587"/>
                <a:gd name="connsiteY0" fmla="*/ 1584613 h 1584613"/>
                <a:gd name="connsiteX1" fmla="*/ 381000 w 3248587"/>
                <a:gd name="connsiteY1" fmla="*/ 1065068 h 1584613"/>
                <a:gd name="connsiteX2" fmla="*/ 536864 w 3248587"/>
                <a:gd name="connsiteY2" fmla="*/ 1143000 h 1584613"/>
                <a:gd name="connsiteX3" fmla="*/ 891886 w 3248587"/>
                <a:gd name="connsiteY3" fmla="*/ 770659 h 1584613"/>
                <a:gd name="connsiteX4" fmla="*/ 1056409 w 3248587"/>
                <a:gd name="connsiteY4" fmla="*/ 753341 h 1584613"/>
                <a:gd name="connsiteX5" fmla="*/ 1290205 w 3248587"/>
                <a:gd name="connsiteY5" fmla="*/ 562841 h 1584613"/>
                <a:gd name="connsiteX6" fmla="*/ 1420091 w 3248587"/>
                <a:gd name="connsiteY6" fmla="*/ 545522 h 1584613"/>
                <a:gd name="connsiteX7" fmla="*/ 1584614 w 3248587"/>
                <a:gd name="connsiteY7" fmla="*/ 649432 h 1584613"/>
                <a:gd name="connsiteX8" fmla="*/ 1766455 w 3248587"/>
                <a:gd name="connsiteY8" fmla="*/ 649432 h 1584613"/>
                <a:gd name="connsiteX9" fmla="*/ 1896341 w 3248587"/>
                <a:gd name="connsiteY9" fmla="*/ 476250 h 1584613"/>
                <a:gd name="connsiteX10" fmla="*/ 2017568 w 3248587"/>
                <a:gd name="connsiteY10" fmla="*/ 493568 h 1584613"/>
                <a:gd name="connsiteX11" fmla="*/ 2176063 w 3248587"/>
                <a:gd name="connsiteY11" fmla="*/ 229304 h 1584613"/>
                <a:gd name="connsiteX12" fmla="*/ 2311977 w 3248587"/>
                <a:gd name="connsiteY12" fmla="*/ 0 h 1584613"/>
                <a:gd name="connsiteX13" fmla="*/ 3231615 w 3248587"/>
                <a:gd name="connsiteY13" fmla="*/ 105467 h 1584613"/>
                <a:gd name="connsiteX14" fmla="*/ 3248587 w 3248587"/>
                <a:gd name="connsiteY14" fmla="*/ 1574255 h 1584613"/>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1896341 w 3248587"/>
                <a:gd name="connsiteY9" fmla="*/ 434171 h 1542534"/>
                <a:gd name="connsiteX10" fmla="*/ 2017568 w 3248587"/>
                <a:gd name="connsiteY10" fmla="*/ 451489 h 1542534"/>
                <a:gd name="connsiteX11" fmla="*/ 2176063 w 3248587"/>
                <a:gd name="connsiteY11" fmla="*/ 187225 h 1542534"/>
                <a:gd name="connsiteX12" fmla="*/ 2692854 w 3248587"/>
                <a:gd name="connsiteY12" fmla="*/ 0 h 1542534"/>
                <a:gd name="connsiteX13" fmla="*/ 3231615 w 3248587"/>
                <a:gd name="connsiteY13" fmla="*/ 63388 h 1542534"/>
                <a:gd name="connsiteX14" fmla="*/ 3248587 w 3248587"/>
                <a:gd name="connsiteY14" fmla="*/ 1532176 h 1542534"/>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1896341 w 3248587"/>
                <a:gd name="connsiteY9" fmla="*/ 434171 h 1542534"/>
                <a:gd name="connsiteX10" fmla="*/ 2017568 w 3248587"/>
                <a:gd name="connsiteY10" fmla="*/ 451489 h 1542534"/>
                <a:gd name="connsiteX11" fmla="*/ 2176063 w 3248587"/>
                <a:gd name="connsiteY11" fmla="*/ 187225 h 1542534"/>
                <a:gd name="connsiteX12" fmla="*/ 2692854 w 3248587"/>
                <a:gd name="connsiteY12" fmla="*/ 0 h 1542534"/>
                <a:gd name="connsiteX13" fmla="*/ 3231615 w 3248587"/>
                <a:gd name="connsiteY13" fmla="*/ 161572 h 1542534"/>
                <a:gd name="connsiteX14" fmla="*/ 3248587 w 3248587"/>
                <a:gd name="connsiteY14" fmla="*/ 1532176 h 1542534"/>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1896341 w 3248587"/>
                <a:gd name="connsiteY9" fmla="*/ 434171 h 1542534"/>
                <a:gd name="connsiteX10" fmla="*/ 2017568 w 3248587"/>
                <a:gd name="connsiteY10" fmla="*/ 451489 h 1542534"/>
                <a:gd name="connsiteX11" fmla="*/ 2692854 w 3248587"/>
                <a:gd name="connsiteY11" fmla="*/ 0 h 1542534"/>
                <a:gd name="connsiteX12" fmla="*/ 3231615 w 3248587"/>
                <a:gd name="connsiteY12" fmla="*/ 161572 h 1542534"/>
                <a:gd name="connsiteX13" fmla="*/ 3248587 w 3248587"/>
                <a:gd name="connsiteY13" fmla="*/ 1532176 h 1542534"/>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1896341 w 3248587"/>
                <a:gd name="connsiteY9" fmla="*/ 434171 h 1542534"/>
                <a:gd name="connsiteX10" fmla="*/ 2239471 w 3248587"/>
                <a:gd name="connsiteY10" fmla="*/ 419932 h 1542534"/>
                <a:gd name="connsiteX11" fmla="*/ 2692854 w 3248587"/>
                <a:gd name="connsiteY11" fmla="*/ 0 h 1542534"/>
                <a:gd name="connsiteX12" fmla="*/ 3231615 w 3248587"/>
                <a:gd name="connsiteY12" fmla="*/ 161572 h 1542534"/>
                <a:gd name="connsiteX13" fmla="*/ 3248587 w 3248587"/>
                <a:gd name="connsiteY13" fmla="*/ 1532176 h 1542534"/>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2068564 w 3248587"/>
                <a:gd name="connsiteY9" fmla="*/ 430666 h 1542534"/>
                <a:gd name="connsiteX10" fmla="*/ 2239471 w 3248587"/>
                <a:gd name="connsiteY10" fmla="*/ 419932 h 1542534"/>
                <a:gd name="connsiteX11" fmla="*/ 2692854 w 3248587"/>
                <a:gd name="connsiteY11" fmla="*/ 0 h 1542534"/>
                <a:gd name="connsiteX12" fmla="*/ 3231615 w 3248587"/>
                <a:gd name="connsiteY12" fmla="*/ 161572 h 1542534"/>
                <a:gd name="connsiteX13" fmla="*/ 3248587 w 3248587"/>
                <a:gd name="connsiteY13" fmla="*/ 1532176 h 1542534"/>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1975829 w 3248587"/>
                <a:gd name="connsiteY9" fmla="*/ 476251 h 1542534"/>
                <a:gd name="connsiteX10" fmla="*/ 2239471 w 3248587"/>
                <a:gd name="connsiteY10" fmla="*/ 419932 h 1542534"/>
                <a:gd name="connsiteX11" fmla="*/ 2692854 w 3248587"/>
                <a:gd name="connsiteY11" fmla="*/ 0 h 1542534"/>
                <a:gd name="connsiteX12" fmla="*/ 3231615 w 3248587"/>
                <a:gd name="connsiteY12" fmla="*/ 161572 h 1542534"/>
                <a:gd name="connsiteX13" fmla="*/ 3248587 w 3248587"/>
                <a:gd name="connsiteY13" fmla="*/ 1532176 h 1542534"/>
                <a:gd name="connsiteX0" fmla="*/ 0 w 3248587"/>
                <a:gd name="connsiteY0" fmla="*/ 1549548 h 1549548"/>
                <a:gd name="connsiteX1" fmla="*/ 381000 w 3248587"/>
                <a:gd name="connsiteY1" fmla="*/ 1030003 h 1549548"/>
                <a:gd name="connsiteX2" fmla="*/ 536864 w 3248587"/>
                <a:gd name="connsiteY2" fmla="*/ 1107935 h 1549548"/>
                <a:gd name="connsiteX3" fmla="*/ 891886 w 3248587"/>
                <a:gd name="connsiteY3" fmla="*/ 735594 h 1549548"/>
                <a:gd name="connsiteX4" fmla="*/ 1056409 w 3248587"/>
                <a:gd name="connsiteY4" fmla="*/ 718276 h 1549548"/>
                <a:gd name="connsiteX5" fmla="*/ 1290205 w 3248587"/>
                <a:gd name="connsiteY5" fmla="*/ 527776 h 1549548"/>
                <a:gd name="connsiteX6" fmla="*/ 1420091 w 3248587"/>
                <a:gd name="connsiteY6" fmla="*/ 510457 h 1549548"/>
                <a:gd name="connsiteX7" fmla="*/ 1584614 w 3248587"/>
                <a:gd name="connsiteY7" fmla="*/ 614367 h 1549548"/>
                <a:gd name="connsiteX8" fmla="*/ 1766455 w 3248587"/>
                <a:gd name="connsiteY8" fmla="*/ 614367 h 1549548"/>
                <a:gd name="connsiteX9" fmla="*/ 1975829 w 3248587"/>
                <a:gd name="connsiteY9" fmla="*/ 483265 h 1549548"/>
                <a:gd name="connsiteX10" fmla="*/ 2239471 w 3248587"/>
                <a:gd name="connsiteY10" fmla="*/ 426946 h 1549548"/>
                <a:gd name="connsiteX11" fmla="*/ 2643173 w 3248587"/>
                <a:gd name="connsiteY11" fmla="*/ 0 h 1549548"/>
                <a:gd name="connsiteX12" fmla="*/ 3231615 w 3248587"/>
                <a:gd name="connsiteY12" fmla="*/ 168586 h 1549548"/>
                <a:gd name="connsiteX13" fmla="*/ 3248587 w 3248587"/>
                <a:gd name="connsiteY13" fmla="*/ 1539190 h 1549548"/>
                <a:gd name="connsiteX0" fmla="*/ 0 w 3248587"/>
                <a:gd name="connsiteY0" fmla="*/ 1564100 h 1564100"/>
                <a:gd name="connsiteX1" fmla="*/ 381000 w 3248587"/>
                <a:gd name="connsiteY1" fmla="*/ 1044555 h 1564100"/>
                <a:gd name="connsiteX2" fmla="*/ 536864 w 3248587"/>
                <a:gd name="connsiteY2" fmla="*/ 1122487 h 1564100"/>
                <a:gd name="connsiteX3" fmla="*/ 891886 w 3248587"/>
                <a:gd name="connsiteY3" fmla="*/ 750146 h 1564100"/>
                <a:gd name="connsiteX4" fmla="*/ 1056409 w 3248587"/>
                <a:gd name="connsiteY4" fmla="*/ 732828 h 1564100"/>
                <a:gd name="connsiteX5" fmla="*/ 1290205 w 3248587"/>
                <a:gd name="connsiteY5" fmla="*/ 542328 h 1564100"/>
                <a:gd name="connsiteX6" fmla="*/ 1420091 w 3248587"/>
                <a:gd name="connsiteY6" fmla="*/ 525009 h 1564100"/>
                <a:gd name="connsiteX7" fmla="*/ 1584614 w 3248587"/>
                <a:gd name="connsiteY7" fmla="*/ 628919 h 1564100"/>
                <a:gd name="connsiteX8" fmla="*/ 1766455 w 3248587"/>
                <a:gd name="connsiteY8" fmla="*/ 628919 h 1564100"/>
                <a:gd name="connsiteX9" fmla="*/ 1975829 w 3248587"/>
                <a:gd name="connsiteY9" fmla="*/ 497817 h 1564100"/>
                <a:gd name="connsiteX10" fmla="*/ 2239471 w 3248587"/>
                <a:gd name="connsiteY10" fmla="*/ 441498 h 1564100"/>
                <a:gd name="connsiteX11" fmla="*/ 2698152 w 3248587"/>
                <a:gd name="connsiteY11" fmla="*/ 0 h 1564100"/>
                <a:gd name="connsiteX12" fmla="*/ 3231615 w 3248587"/>
                <a:gd name="connsiteY12" fmla="*/ 183138 h 1564100"/>
                <a:gd name="connsiteX13" fmla="*/ 3248587 w 3248587"/>
                <a:gd name="connsiteY13" fmla="*/ 1553742 h 1564100"/>
                <a:gd name="connsiteX0" fmla="*/ 0 w 3248587"/>
                <a:gd name="connsiteY0" fmla="*/ 1564100 h 1564100"/>
                <a:gd name="connsiteX1" fmla="*/ 381000 w 3248587"/>
                <a:gd name="connsiteY1" fmla="*/ 1044555 h 1564100"/>
                <a:gd name="connsiteX2" fmla="*/ 536864 w 3248587"/>
                <a:gd name="connsiteY2" fmla="*/ 1122487 h 1564100"/>
                <a:gd name="connsiteX3" fmla="*/ 891886 w 3248587"/>
                <a:gd name="connsiteY3" fmla="*/ 750146 h 1564100"/>
                <a:gd name="connsiteX4" fmla="*/ 1056409 w 3248587"/>
                <a:gd name="connsiteY4" fmla="*/ 732828 h 1564100"/>
                <a:gd name="connsiteX5" fmla="*/ 1290205 w 3248587"/>
                <a:gd name="connsiteY5" fmla="*/ 542328 h 1564100"/>
                <a:gd name="connsiteX6" fmla="*/ 1420091 w 3248587"/>
                <a:gd name="connsiteY6" fmla="*/ 525009 h 1564100"/>
                <a:gd name="connsiteX7" fmla="*/ 1584614 w 3248587"/>
                <a:gd name="connsiteY7" fmla="*/ 628919 h 1564100"/>
                <a:gd name="connsiteX8" fmla="*/ 1766455 w 3248587"/>
                <a:gd name="connsiteY8" fmla="*/ 628919 h 1564100"/>
                <a:gd name="connsiteX9" fmla="*/ 1975829 w 3248587"/>
                <a:gd name="connsiteY9" fmla="*/ 497817 h 1564100"/>
                <a:gd name="connsiteX10" fmla="*/ 2239471 w 3248587"/>
                <a:gd name="connsiteY10" fmla="*/ 441498 h 1564100"/>
                <a:gd name="connsiteX11" fmla="*/ 2643173 w 3248587"/>
                <a:gd name="connsiteY11" fmla="*/ 0 h 1564100"/>
                <a:gd name="connsiteX12" fmla="*/ 3231615 w 3248587"/>
                <a:gd name="connsiteY12" fmla="*/ 183138 h 1564100"/>
                <a:gd name="connsiteX13" fmla="*/ 3248587 w 3248587"/>
                <a:gd name="connsiteY13" fmla="*/ 1553742 h 1564100"/>
                <a:gd name="connsiteX0" fmla="*/ 0 w 3234872"/>
                <a:gd name="connsiteY0" fmla="*/ 1564100 h 1564100"/>
                <a:gd name="connsiteX1" fmla="*/ 381000 w 3234872"/>
                <a:gd name="connsiteY1" fmla="*/ 1044555 h 1564100"/>
                <a:gd name="connsiteX2" fmla="*/ 536864 w 3234872"/>
                <a:gd name="connsiteY2" fmla="*/ 1122487 h 1564100"/>
                <a:gd name="connsiteX3" fmla="*/ 891886 w 3234872"/>
                <a:gd name="connsiteY3" fmla="*/ 750146 h 1564100"/>
                <a:gd name="connsiteX4" fmla="*/ 1056409 w 3234872"/>
                <a:gd name="connsiteY4" fmla="*/ 732828 h 1564100"/>
                <a:gd name="connsiteX5" fmla="*/ 1290205 w 3234872"/>
                <a:gd name="connsiteY5" fmla="*/ 542328 h 1564100"/>
                <a:gd name="connsiteX6" fmla="*/ 1420091 w 3234872"/>
                <a:gd name="connsiteY6" fmla="*/ 525009 h 1564100"/>
                <a:gd name="connsiteX7" fmla="*/ 1584614 w 3234872"/>
                <a:gd name="connsiteY7" fmla="*/ 628919 h 1564100"/>
                <a:gd name="connsiteX8" fmla="*/ 1766455 w 3234872"/>
                <a:gd name="connsiteY8" fmla="*/ 628919 h 1564100"/>
                <a:gd name="connsiteX9" fmla="*/ 1975829 w 3234872"/>
                <a:gd name="connsiteY9" fmla="*/ 497817 h 1564100"/>
                <a:gd name="connsiteX10" fmla="*/ 2239471 w 3234872"/>
                <a:gd name="connsiteY10" fmla="*/ 441498 h 1564100"/>
                <a:gd name="connsiteX11" fmla="*/ 2643173 w 3234872"/>
                <a:gd name="connsiteY11" fmla="*/ 0 h 1564100"/>
                <a:gd name="connsiteX12" fmla="*/ 3231615 w 3234872"/>
                <a:gd name="connsiteY12" fmla="*/ 183138 h 1564100"/>
                <a:gd name="connsiteX13" fmla="*/ 3231615 w 3234872"/>
                <a:gd name="connsiteY13" fmla="*/ 1557187 h 156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4872" h="1564100">
                  <a:moveTo>
                    <a:pt x="0" y="1564100"/>
                  </a:moveTo>
                  <a:lnTo>
                    <a:pt x="381000" y="1044555"/>
                  </a:lnTo>
                  <a:lnTo>
                    <a:pt x="536864" y="1122487"/>
                  </a:lnTo>
                  <a:lnTo>
                    <a:pt x="891886" y="750146"/>
                  </a:lnTo>
                  <a:lnTo>
                    <a:pt x="1056409" y="732828"/>
                  </a:lnTo>
                  <a:lnTo>
                    <a:pt x="1290205" y="542328"/>
                  </a:lnTo>
                  <a:lnTo>
                    <a:pt x="1420091" y="525009"/>
                  </a:lnTo>
                  <a:lnTo>
                    <a:pt x="1584614" y="628919"/>
                  </a:lnTo>
                  <a:lnTo>
                    <a:pt x="1766455" y="628919"/>
                  </a:lnTo>
                  <a:lnTo>
                    <a:pt x="1975829" y="497817"/>
                  </a:lnTo>
                  <a:lnTo>
                    <a:pt x="2239471" y="441498"/>
                  </a:lnTo>
                  <a:lnTo>
                    <a:pt x="2643173" y="0"/>
                  </a:lnTo>
                  <a:lnTo>
                    <a:pt x="3231615" y="183138"/>
                  </a:lnTo>
                  <a:cubicBezTo>
                    <a:pt x="3234872" y="710137"/>
                    <a:pt x="3228358" y="1030188"/>
                    <a:pt x="3231615" y="1557187"/>
                  </a:cubicBezTo>
                </a:path>
              </a:pathLst>
            </a:custGeom>
            <a:solidFill>
              <a:srgbClr val="00583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sp>
          <p:nvSpPr>
            <p:cNvPr id="23" name="Freeform 22"/>
            <p:cNvSpPr/>
            <p:nvPr userDrawn="1"/>
          </p:nvSpPr>
          <p:spPr>
            <a:xfrm>
              <a:off x="6736539" y="5385764"/>
              <a:ext cx="2407820" cy="1103833"/>
            </a:xfrm>
            <a:custGeom>
              <a:avLst/>
              <a:gdLst>
                <a:gd name="connsiteX0" fmla="*/ 0 w 3576205"/>
                <a:gd name="connsiteY0" fmla="*/ 2346613 h 2372591"/>
                <a:gd name="connsiteX1" fmla="*/ 381000 w 3576205"/>
                <a:gd name="connsiteY1" fmla="*/ 1827068 h 2372591"/>
                <a:gd name="connsiteX2" fmla="*/ 536864 w 3576205"/>
                <a:gd name="connsiteY2" fmla="*/ 1905000 h 2372591"/>
                <a:gd name="connsiteX3" fmla="*/ 891886 w 3576205"/>
                <a:gd name="connsiteY3" fmla="*/ 1532659 h 2372591"/>
                <a:gd name="connsiteX4" fmla="*/ 1056409 w 3576205"/>
                <a:gd name="connsiteY4" fmla="*/ 1515341 h 2372591"/>
                <a:gd name="connsiteX5" fmla="*/ 1290205 w 3576205"/>
                <a:gd name="connsiteY5" fmla="*/ 1324841 h 2372591"/>
                <a:gd name="connsiteX6" fmla="*/ 1420091 w 3576205"/>
                <a:gd name="connsiteY6" fmla="*/ 1307522 h 2372591"/>
                <a:gd name="connsiteX7" fmla="*/ 1584614 w 3576205"/>
                <a:gd name="connsiteY7" fmla="*/ 1411432 h 2372591"/>
                <a:gd name="connsiteX8" fmla="*/ 1766455 w 3576205"/>
                <a:gd name="connsiteY8" fmla="*/ 1411432 h 2372591"/>
                <a:gd name="connsiteX9" fmla="*/ 1896341 w 3576205"/>
                <a:gd name="connsiteY9" fmla="*/ 1238250 h 2372591"/>
                <a:gd name="connsiteX10" fmla="*/ 2017568 w 3576205"/>
                <a:gd name="connsiteY10" fmla="*/ 1255568 h 2372591"/>
                <a:gd name="connsiteX11" fmla="*/ 2311977 w 3576205"/>
                <a:gd name="connsiteY11" fmla="*/ 762000 h 2372591"/>
                <a:gd name="connsiteX12" fmla="*/ 3273136 w 3576205"/>
                <a:gd name="connsiteY12" fmla="*/ 173182 h 2372591"/>
                <a:gd name="connsiteX13" fmla="*/ 3420341 w 3576205"/>
                <a:gd name="connsiteY13" fmla="*/ 0 h 2372591"/>
                <a:gd name="connsiteX14" fmla="*/ 3576205 w 3576205"/>
                <a:gd name="connsiteY14" fmla="*/ 25977 h 2372591"/>
                <a:gd name="connsiteX15" fmla="*/ 3524250 w 3576205"/>
                <a:gd name="connsiteY15" fmla="*/ 606136 h 2372591"/>
                <a:gd name="connsiteX16" fmla="*/ 3420341 w 3576205"/>
                <a:gd name="connsiteY16" fmla="*/ 883227 h 2372591"/>
                <a:gd name="connsiteX17" fmla="*/ 3403023 w 3576205"/>
                <a:gd name="connsiteY17" fmla="*/ 2372591 h 2372591"/>
                <a:gd name="connsiteX18" fmla="*/ 3403023 w 3576205"/>
                <a:gd name="connsiteY18" fmla="*/ 2372591 h 2372591"/>
                <a:gd name="connsiteX0" fmla="*/ 0 w 3576205"/>
                <a:gd name="connsiteY0" fmla="*/ 2346613 h 2372591"/>
                <a:gd name="connsiteX1" fmla="*/ 381000 w 3576205"/>
                <a:gd name="connsiteY1" fmla="*/ 1827068 h 2372591"/>
                <a:gd name="connsiteX2" fmla="*/ 536864 w 3576205"/>
                <a:gd name="connsiteY2" fmla="*/ 1905000 h 2372591"/>
                <a:gd name="connsiteX3" fmla="*/ 891886 w 3576205"/>
                <a:gd name="connsiteY3" fmla="*/ 1532659 h 2372591"/>
                <a:gd name="connsiteX4" fmla="*/ 1056409 w 3576205"/>
                <a:gd name="connsiteY4" fmla="*/ 1515341 h 2372591"/>
                <a:gd name="connsiteX5" fmla="*/ 1290205 w 3576205"/>
                <a:gd name="connsiteY5" fmla="*/ 1324841 h 2372591"/>
                <a:gd name="connsiteX6" fmla="*/ 1420091 w 3576205"/>
                <a:gd name="connsiteY6" fmla="*/ 1307522 h 2372591"/>
                <a:gd name="connsiteX7" fmla="*/ 1584614 w 3576205"/>
                <a:gd name="connsiteY7" fmla="*/ 1411432 h 2372591"/>
                <a:gd name="connsiteX8" fmla="*/ 1766455 w 3576205"/>
                <a:gd name="connsiteY8" fmla="*/ 1411432 h 2372591"/>
                <a:gd name="connsiteX9" fmla="*/ 1896341 w 3576205"/>
                <a:gd name="connsiteY9" fmla="*/ 1238250 h 2372591"/>
                <a:gd name="connsiteX10" fmla="*/ 2017568 w 3576205"/>
                <a:gd name="connsiteY10" fmla="*/ 1255568 h 2372591"/>
                <a:gd name="connsiteX11" fmla="*/ 2311977 w 3576205"/>
                <a:gd name="connsiteY11" fmla="*/ 762000 h 2372591"/>
                <a:gd name="connsiteX12" fmla="*/ 3042124 w 3576205"/>
                <a:gd name="connsiteY12" fmla="*/ 294117 h 2372591"/>
                <a:gd name="connsiteX13" fmla="*/ 3273136 w 3576205"/>
                <a:gd name="connsiteY13" fmla="*/ 173182 h 2372591"/>
                <a:gd name="connsiteX14" fmla="*/ 3420341 w 3576205"/>
                <a:gd name="connsiteY14" fmla="*/ 0 h 2372591"/>
                <a:gd name="connsiteX15" fmla="*/ 3576205 w 3576205"/>
                <a:gd name="connsiteY15" fmla="*/ 25977 h 2372591"/>
                <a:gd name="connsiteX16" fmla="*/ 3524250 w 3576205"/>
                <a:gd name="connsiteY16" fmla="*/ 606136 h 2372591"/>
                <a:gd name="connsiteX17" fmla="*/ 3420341 w 3576205"/>
                <a:gd name="connsiteY17" fmla="*/ 883227 h 2372591"/>
                <a:gd name="connsiteX18" fmla="*/ 3403023 w 3576205"/>
                <a:gd name="connsiteY18" fmla="*/ 2372591 h 2372591"/>
                <a:gd name="connsiteX19" fmla="*/ 3403023 w 3576205"/>
                <a:gd name="connsiteY19" fmla="*/ 2372591 h 2372591"/>
                <a:gd name="connsiteX0" fmla="*/ 0 w 3576205"/>
                <a:gd name="connsiteY0" fmla="*/ 2320635 h 2346613"/>
                <a:gd name="connsiteX1" fmla="*/ 381000 w 3576205"/>
                <a:gd name="connsiteY1" fmla="*/ 1801090 h 2346613"/>
                <a:gd name="connsiteX2" fmla="*/ 536864 w 3576205"/>
                <a:gd name="connsiteY2" fmla="*/ 1879022 h 2346613"/>
                <a:gd name="connsiteX3" fmla="*/ 891886 w 3576205"/>
                <a:gd name="connsiteY3" fmla="*/ 1506681 h 2346613"/>
                <a:gd name="connsiteX4" fmla="*/ 1056409 w 3576205"/>
                <a:gd name="connsiteY4" fmla="*/ 1489363 h 2346613"/>
                <a:gd name="connsiteX5" fmla="*/ 1290205 w 3576205"/>
                <a:gd name="connsiteY5" fmla="*/ 1298863 h 2346613"/>
                <a:gd name="connsiteX6" fmla="*/ 1420091 w 3576205"/>
                <a:gd name="connsiteY6" fmla="*/ 1281544 h 2346613"/>
                <a:gd name="connsiteX7" fmla="*/ 1584614 w 3576205"/>
                <a:gd name="connsiteY7" fmla="*/ 1385454 h 2346613"/>
                <a:gd name="connsiteX8" fmla="*/ 1766455 w 3576205"/>
                <a:gd name="connsiteY8" fmla="*/ 1385454 h 2346613"/>
                <a:gd name="connsiteX9" fmla="*/ 1896341 w 3576205"/>
                <a:gd name="connsiteY9" fmla="*/ 1212272 h 2346613"/>
                <a:gd name="connsiteX10" fmla="*/ 2017568 w 3576205"/>
                <a:gd name="connsiteY10" fmla="*/ 1229590 h 2346613"/>
                <a:gd name="connsiteX11" fmla="*/ 2311977 w 3576205"/>
                <a:gd name="connsiteY11" fmla="*/ 736022 h 2346613"/>
                <a:gd name="connsiteX12" fmla="*/ 3042124 w 3576205"/>
                <a:gd name="connsiteY12" fmla="*/ 268139 h 2346613"/>
                <a:gd name="connsiteX13" fmla="*/ 3273136 w 3576205"/>
                <a:gd name="connsiteY13" fmla="*/ 147204 h 2346613"/>
                <a:gd name="connsiteX14" fmla="*/ 3576205 w 3576205"/>
                <a:gd name="connsiteY14" fmla="*/ -1 h 2346613"/>
                <a:gd name="connsiteX15" fmla="*/ 3524250 w 3576205"/>
                <a:gd name="connsiteY15" fmla="*/ 580158 h 2346613"/>
                <a:gd name="connsiteX16" fmla="*/ 3420341 w 3576205"/>
                <a:gd name="connsiteY16" fmla="*/ 857249 h 2346613"/>
                <a:gd name="connsiteX17" fmla="*/ 3403023 w 3576205"/>
                <a:gd name="connsiteY17" fmla="*/ 2346613 h 2346613"/>
                <a:gd name="connsiteX18" fmla="*/ 3403023 w 3576205"/>
                <a:gd name="connsiteY18" fmla="*/ 2346613 h 2346613"/>
                <a:gd name="connsiteX0" fmla="*/ 0 w 3524249"/>
                <a:gd name="connsiteY0" fmla="*/ 2173431 h 2199409"/>
                <a:gd name="connsiteX1" fmla="*/ 381000 w 3524249"/>
                <a:gd name="connsiteY1" fmla="*/ 1653886 h 2199409"/>
                <a:gd name="connsiteX2" fmla="*/ 536864 w 3524249"/>
                <a:gd name="connsiteY2" fmla="*/ 1731818 h 2199409"/>
                <a:gd name="connsiteX3" fmla="*/ 891886 w 3524249"/>
                <a:gd name="connsiteY3" fmla="*/ 1359477 h 2199409"/>
                <a:gd name="connsiteX4" fmla="*/ 1056409 w 3524249"/>
                <a:gd name="connsiteY4" fmla="*/ 1342159 h 2199409"/>
                <a:gd name="connsiteX5" fmla="*/ 1290205 w 3524249"/>
                <a:gd name="connsiteY5" fmla="*/ 1151659 h 2199409"/>
                <a:gd name="connsiteX6" fmla="*/ 1420091 w 3524249"/>
                <a:gd name="connsiteY6" fmla="*/ 1134340 h 2199409"/>
                <a:gd name="connsiteX7" fmla="*/ 1584614 w 3524249"/>
                <a:gd name="connsiteY7" fmla="*/ 1238250 h 2199409"/>
                <a:gd name="connsiteX8" fmla="*/ 1766455 w 3524249"/>
                <a:gd name="connsiteY8" fmla="*/ 1238250 h 2199409"/>
                <a:gd name="connsiteX9" fmla="*/ 1896341 w 3524249"/>
                <a:gd name="connsiteY9" fmla="*/ 1065068 h 2199409"/>
                <a:gd name="connsiteX10" fmla="*/ 2017568 w 3524249"/>
                <a:gd name="connsiteY10" fmla="*/ 1082386 h 2199409"/>
                <a:gd name="connsiteX11" fmla="*/ 2311977 w 3524249"/>
                <a:gd name="connsiteY11" fmla="*/ 588818 h 2199409"/>
                <a:gd name="connsiteX12" fmla="*/ 3042124 w 3524249"/>
                <a:gd name="connsiteY12" fmla="*/ 120935 h 2199409"/>
                <a:gd name="connsiteX13" fmla="*/ 3273136 w 3524249"/>
                <a:gd name="connsiteY13" fmla="*/ 0 h 2199409"/>
                <a:gd name="connsiteX14" fmla="*/ 3524250 w 3524249"/>
                <a:gd name="connsiteY14" fmla="*/ 432954 h 2199409"/>
                <a:gd name="connsiteX15" fmla="*/ 3420341 w 3524249"/>
                <a:gd name="connsiteY15" fmla="*/ 710045 h 2199409"/>
                <a:gd name="connsiteX16" fmla="*/ 3403023 w 3524249"/>
                <a:gd name="connsiteY16" fmla="*/ 2199409 h 2199409"/>
                <a:gd name="connsiteX17" fmla="*/ 3403023 w 3524249"/>
                <a:gd name="connsiteY17" fmla="*/ 2199409 h 2199409"/>
                <a:gd name="connsiteX0" fmla="*/ 0 w 3524250"/>
                <a:gd name="connsiteY0" fmla="*/ 2052496 h 2078474"/>
                <a:gd name="connsiteX1" fmla="*/ 381000 w 3524250"/>
                <a:gd name="connsiteY1" fmla="*/ 1532951 h 2078474"/>
                <a:gd name="connsiteX2" fmla="*/ 536864 w 3524250"/>
                <a:gd name="connsiteY2" fmla="*/ 1610883 h 2078474"/>
                <a:gd name="connsiteX3" fmla="*/ 891886 w 3524250"/>
                <a:gd name="connsiteY3" fmla="*/ 1238542 h 2078474"/>
                <a:gd name="connsiteX4" fmla="*/ 1056409 w 3524250"/>
                <a:gd name="connsiteY4" fmla="*/ 1221224 h 2078474"/>
                <a:gd name="connsiteX5" fmla="*/ 1290205 w 3524250"/>
                <a:gd name="connsiteY5" fmla="*/ 1030724 h 2078474"/>
                <a:gd name="connsiteX6" fmla="*/ 1420091 w 3524250"/>
                <a:gd name="connsiteY6" fmla="*/ 1013405 h 2078474"/>
                <a:gd name="connsiteX7" fmla="*/ 1584614 w 3524250"/>
                <a:gd name="connsiteY7" fmla="*/ 1117315 h 2078474"/>
                <a:gd name="connsiteX8" fmla="*/ 1766455 w 3524250"/>
                <a:gd name="connsiteY8" fmla="*/ 1117315 h 2078474"/>
                <a:gd name="connsiteX9" fmla="*/ 1896341 w 3524250"/>
                <a:gd name="connsiteY9" fmla="*/ 944133 h 2078474"/>
                <a:gd name="connsiteX10" fmla="*/ 2017568 w 3524250"/>
                <a:gd name="connsiteY10" fmla="*/ 961451 h 2078474"/>
                <a:gd name="connsiteX11" fmla="*/ 2311977 w 3524250"/>
                <a:gd name="connsiteY11" fmla="*/ 467883 h 2078474"/>
                <a:gd name="connsiteX12" fmla="*/ 3042124 w 3524250"/>
                <a:gd name="connsiteY12" fmla="*/ 0 h 2078474"/>
                <a:gd name="connsiteX13" fmla="*/ 3524250 w 3524250"/>
                <a:gd name="connsiteY13" fmla="*/ 312019 h 2078474"/>
                <a:gd name="connsiteX14" fmla="*/ 3420341 w 3524250"/>
                <a:gd name="connsiteY14" fmla="*/ 589110 h 2078474"/>
                <a:gd name="connsiteX15" fmla="*/ 3403023 w 3524250"/>
                <a:gd name="connsiteY15" fmla="*/ 2078474 h 2078474"/>
                <a:gd name="connsiteX16" fmla="*/ 3403023 w 3524250"/>
                <a:gd name="connsiteY16" fmla="*/ 2078474 h 2078474"/>
                <a:gd name="connsiteX0" fmla="*/ 0 w 3420341"/>
                <a:gd name="connsiteY0" fmla="*/ 2052496 h 2078474"/>
                <a:gd name="connsiteX1" fmla="*/ 381000 w 3420341"/>
                <a:gd name="connsiteY1" fmla="*/ 1532951 h 2078474"/>
                <a:gd name="connsiteX2" fmla="*/ 536864 w 3420341"/>
                <a:gd name="connsiteY2" fmla="*/ 1610883 h 2078474"/>
                <a:gd name="connsiteX3" fmla="*/ 891886 w 3420341"/>
                <a:gd name="connsiteY3" fmla="*/ 1238542 h 2078474"/>
                <a:gd name="connsiteX4" fmla="*/ 1056409 w 3420341"/>
                <a:gd name="connsiteY4" fmla="*/ 1221224 h 2078474"/>
                <a:gd name="connsiteX5" fmla="*/ 1290205 w 3420341"/>
                <a:gd name="connsiteY5" fmla="*/ 1030724 h 2078474"/>
                <a:gd name="connsiteX6" fmla="*/ 1420091 w 3420341"/>
                <a:gd name="connsiteY6" fmla="*/ 1013405 h 2078474"/>
                <a:gd name="connsiteX7" fmla="*/ 1584614 w 3420341"/>
                <a:gd name="connsiteY7" fmla="*/ 1117315 h 2078474"/>
                <a:gd name="connsiteX8" fmla="*/ 1766455 w 3420341"/>
                <a:gd name="connsiteY8" fmla="*/ 1117315 h 2078474"/>
                <a:gd name="connsiteX9" fmla="*/ 1896341 w 3420341"/>
                <a:gd name="connsiteY9" fmla="*/ 944133 h 2078474"/>
                <a:gd name="connsiteX10" fmla="*/ 2017568 w 3420341"/>
                <a:gd name="connsiteY10" fmla="*/ 961451 h 2078474"/>
                <a:gd name="connsiteX11" fmla="*/ 2311977 w 3420341"/>
                <a:gd name="connsiteY11" fmla="*/ 467883 h 2078474"/>
                <a:gd name="connsiteX12" fmla="*/ 3042124 w 3420341"/>
                <a:gd name="connsiteY12" fmla="*/ 0 h 2078474"/>
                <a:gd name="connsiteX13" fmla="*/ 3420341 w 3420341"/>
                <a:gd name="connsiteY13" fmla="*/ 589110 h 2078474"/>
                <a:gd name="connsiteX14" fmla="*/ 3403023 w 3420341"/>
                <a:gd name="connsiteY14" fmla="*/ 2078474 h 2078474"/>
                <a:gd name="connsiteX15" fmla="*/ 3403023 w 3420341"/>
                <a:gd name="connsiteY15" fmla="*/ 2078474 h 2078474"/>
                <a:gd name="connsiteX0" fmla="*/ 0 w 3403022"/>
                <a:gd name="connsiteY0" fmla="*/ 2052496 h 2078474"/>
                <a:gd name="connsiteX1" fmla="*/ 381000 w 3403022"/>
                <a:gd name="connsiteY1" fmla="*/ 1532951 h 2078474"/>
                <a:gd name="connsiteX2" fmla="*/ 536864 w 3403022"/>
                <a:gd name="connsiteY2" fmla="*/ 1610883 h 2078474"/>
                <a:gd name="connsiteX3" fmla="*/ 891886 w 3403022"/>
                <a:gd name="connsiteY3" fmla="*/ 1238542 h 2078474"/>
                <a:gd name="connsiteX4" fmla="*/ 1056409 w 3403022"/>
                <a:gd name="connsiteY4" fmla="*/ 1221224 h 2078474"/>
                <a:gd name="connsiteX5" fmla="*/ 1290205 w 3403022"/>
                <a:gd name="connsiteY5" fmla="*/ 1030724 h 2078474"/>
                <a:gd name="connsiteX6" fmla="*/ 1420091 w 3403022"/>
                <a:gd name="connsiteY6" fmla="*/ 1013405 h 2078474"/>
                <a:gd name="connsiteX7" fmla="*/ 1584614 w 3403022"/>
                <a:gd name="connsiteY7" fmla="*/ 1117315 h 2078474"/>
                <a:gd name="connsiteX8" fmla="*/ 1766455 w 3403022"/>
                <a:gd name="connsiteY8" fmla="*/ 1117315 h 2078474"/>
                <a:gd name="connsiteX9" fmla="*/ 1896341 w 3403022"/>
                <a:gd name="connsiteY9" fmla="*/ 944133 h 2078474"/>
                <a:gd name="connsiteX10" fmla="*/ 2017568 w 3403022"/>
                <a:gd name="connsiteY10" fmla="*/ 961451 h 2078474"/>
                <a:gd name="connsiteX11" fmla="*/ 2311977 w 3403022"/>
                <a:gd name="connsiteY11" fmla="*/ 467883 h 2078474"/>
                <a:gd name="connsiteX12" fmla="*/ 3042124 w 3403022"/>
                <a:gd name="connsiteY12" fmla="*/ 0 h 2078474"/>
                <a:gd name="connsiteX13" fmla="*/ 3403023 w 3403022"/>
                <a:gd name="connsiteY13" fmla="*/ 2078474 h 2078474"/>
                <a:gd name="connsiteX14" fmla="*/ 3403023 w 3403022"/>
                <a:gd name="connsiteY14" fmla="*/ 2078474 h 2078474"/>
                <a:gd name="connsiteX0" fmla="*/ 0 w 3403023"/>
                <a:gd name="connsiteY0" fmla="*/ 2052496 h 2078474"/>
                <a:gd name="connsiteX1" fmla="*/ 381000 w 3403023"/>
                <a:gd name="connsiteY1" fmla="*/ 1532951 h 2078474"/>
                <a:gd name="connsiteX2" fmla="*/ 536864 w 3403023"/>
                <a:gd name="connsiteY2" fmla="*/ 1610883 h 2078474"/>
                <a:gd name="connsiteX3" fmla="*/ 891886 w 3403023"/>
                <a:gd name="connsiteY3" fmla="*/ 1238542 h 2078474"/>
                <a:gd name="connsiteX4" fmla="*/ 1056409 w 3403023"/>
                <a:gd name="connsiteY4" fmla="*/ 1221224 h 2078474"/>
                <a:gd name="connsiteX5" fmla="*/ 1290205 w 3403023"/>
                <a:gd name="connsiteY5" fmla="*/ 1030724 h 2078474"/>
                <a:gd name="connsiteX6" fmla="*/ 1420091 w 3403023"/>
                <a:gd name="connsiteY6" fmla="*/ 1013405 h 2078474"/>
                <a:gd name="connsiteX7" fmla="*/ 1584614 w 3403023"/>
                <a:gd name="connsiteY7" fmla="*/ 1117315 h 2078474"/>
                <a:gd name="connsiteX8" fmla="*/ 1766455 w 3403023"/>
                <a:gd name="connsiteY8" fmla="*/ 1117315 h 2078474"/>
                <a:gd name="connsiteX9" fmla="*/ 1896341 w 3403023"/>
                <a:gd name="connsiteY9" fmla="*/ 944133 h 2078474"/>
                <a:gd name="connsiteX10" fmla="*/ 2017568 w 3403023"/>
                <a:gd name="connsiteY10" fmla="*/ 961451 h 2078474"/>
                <a:gd name="connsiteX11" fmla="*/ 2311977 w 3403023"/>
                <a:gd name="connsiteY11" fmla="*/ 467883 h 2078474"/>
                <a:gd name="connsiteX12" fmla="*/ 3042124 w 3403023"/>
                <a:gd name="connsiteY12" fmla="*/ 0 h 2078474"/>
                <a:gd name="connsiteX13" fmla="*/ 3403023 w 3403023"/>
                <a:gd name="connsiteY13" fmla="*/ 2078474 h 2078474"/>
                <a:gd name="connsiteX14" fmla="*/ 3054112 w 3403023"/>
                <a:gd name="connsiteY14" fmla="*/ 1830175 h 2078474"/>
                <a:gd name="connsiteX0" fmla="*/ 0 w 3054112"/>
                <a:gd name="connsiteY0" fmla="*/ 2052496 h 2052496"/>
                <a:gd name="connsiteX1" fmla="*/ 381000 w 3054112"/>
                <a:gd name="connsiteY1" fmla="*/ 1532951 h 2052496"/>
                <a:gd name="connsiteX2" fmla="*/ 536864 w 3054112"/>
                <a:gd name="connsiteY2" fmla="*/ 1610883 h 2052496"/>
                <a:gd name="connsiteX3" fmla="*/ 891886 w 3054112"/>
                <a:gd name="connsiteY3" fmla="*/ 1238542 h 2052496"/>
                <a:gd name="connsiteX4" fmla="*/ 1056409 w 3054112"/>
                <a:gd name="connsiteY4" fmla="*/ 1221224 h 2052496"/>
                <a:gd name="connsiteX5" fmla="*/ 1290205 w 3054112"/>
                <a:gd name="connsiteY5" fmla="*/ 1030724 h 2052496"/>
                <a:gd name="connsiteX6" fmla="*/ 1420091 w 3054112"/>
                <a:gd name="connsiteY6" fmla="*/ 1013405 h 2052496"/>
                <a:gd name="connsiteX7" fmla="*/ 1584614 w 3054112"/>
                <a:gd name="connsiteY7" fmla="*/ 1117315 h 2052496"/>
                <a:gd name="connsiteX8" fmla="*/ 1766455 w 3054112"/>
                <a:gd name="connsiteY8" fmla="*/ 1117315 h 2052496"/>
                <a:gd name="connsiteX9" fmla="*/ 1896341 w 3054112"/>
                <a:gd name="connsiteY9" fmla="*/ 944133 h 2052496"/>
                <a:gd name="connsiteX10" fmla="*/ 2017568 w 3054112"/>
                <a:gd name="connsiteY10" fmla="*/ 961451 h 2052496"/>
                <a:gd name="connsiteX11" fmla="*/ 2311977 w 3054112"/>
                <a:gd name="connsiteY11" fmla="*/ 467883 h 2052496"/>
                <a:gd name="connsiteX12" fmla="*/ 3042124 w 3054112"/>
                <a:gd name="connsiteY12" fmla="*/ 0 h 2052496"/>
                <a:gd name="connsiteX13" fmla="*/ 3054112 w 3054112"/>
                <a:gd name="connsiteY13" fmla="*/ 1830175 h 2052496"/>
                <a:gd name="connsiteX0" fmla="*/ 0 w 3054112"/>
                <a:gd name="connsiteY0" fmla="*/ 2052496 h 2052496"/>
                <a:gd name="connsiteX1" fmla="*/ 142147 w 3054112"/>
                <a:gd name="connsiteY1" fmla="*/ 1859216 h 2052496"/>
                <a:gd name="connsiteX2" fmla="*/ 381000 w 3054112"/>
                <a:gd name="connsiteY2" fmla="*/ 1532951 h 2052496"/>
                <a:gd name="connsiteX3" fmla="*/ 536864 w 3054112"/>
                <a:gd name="connsiteY3" fmla="*/ 1610883 h 2052496"/>
                <a:gd name="connsiteX4" fmla="*/ 891886 w 3054112"/>
                <a:gd name="connsiteY4" fmla="*/ 1238542 h 2052496"/>
                <a:gd name="connsiteX5" fmla="*/ 1056409 w 3054112"/>
                <a:gd name="connsiteY5" fmla="*/ 1221224 h 2052496"/>
                <a:gd name="connsiteX6" fmla="*/ 1290205 w 3054112"/>
                <a:gd name="connsiteY6" fmla="*/ 1030724 h 2052496"/>
                <a:gd name="connsiteX7" fmla="*/ 1420091 w 3054112"/>
                <a:gd name="connsiteY7" fmla="*/ 1013405 h 2052496"/>
                <a:gd name="connsiteX8" fmla="*/ 1584614 w 3054112"/>
                <a:gd name="connsiteY8" fmla="*/ 1117315 h 2052496"/>
                <a:gd name="connsiteX9" fmla="*/ 1766455 w 3054112"/>
                <a:gd name="connsiteY9" fmla="*/ 1117315 h 2052496"/>
                <a:gd name="connsiteX10" fmla="*/ 1896341 w 3054112"/>
                <a:gd name="connsiteY10" fmla="*/ 944133 h 2052496"/>
                <a:gd name="connsiteX11" fmla="*/ 2017568 w 3054112"/>
                <a:gd name="connsiteY11" fmla="*/ 961451 h 2052496"/>
                <a:gd name="connsiteX12" fmla="*/ 2311977 w 3054112"/>
                <a:gd name="connsiteY12" fmla="*/ 467883 h 2052496"/>
                <a:gd name="connsiteX13" fmla="*/ 3042124 w 3054112"/>
                <a:gd name="connsiteY13" fmla="*/ 0 h 2052496"/>
                <a:gd name="connsiteX14" fmla="*/ 3054112 w 3054112"/>
                <a:gd name="connsiteY14" fmla="*/ 1830175 h 2052496"/>
                <a:gd name="connsiteX0" fmla="*/ 0 w 2911965"/>
                <a:gd name="connsiteY0" fmla="*/ 1859216 h 1859216"/>
                <a:gd name="connsiteX1" fmla="*/ 238853 w 2911965"/>
                <a:gd name="connsiteY1" fmla="*/ 1532951 h 1859216"/>
                <a:gd name="connsiteX2" fmla="*/ 394717 w 2911965"/>
                <a:gd name="connsiteY2" fmla="*/ 1610883 h 1859216"/>
                <a:gd name="connsiteX3" fmla="*/ 749739 w 2911965"/>
                <a:gd name="connsiteY3" fmla="*/ 1238542 h 1859216"/>
                <a:gd name="connsiteX4" fmla="*/ 914262 w 2911965"/>
                <a:gd name="connsiteY4" fmla="*/ 1221224 h 1859216"/>
                <a:gd name="connsiteX5" fmla="*/ 1148058 w 2911965"/>
                <a:gd name="connsiteY5" fmla="*/ 1030724 h 1859216"/>
                <a:gd name="connsiteX6" fmla="*/ 1277944 w 2911965"/>
                <a:gd name="connsiteY6" fmla="*/ 1013405 h 1859216"/>
                <a:gd name="connsiteX7" fmla="*/ 1442467 w 2911965"/>
                <a:gd name="connsiteY7" fmla="*/ 1117315 h 1859216"/>
                <a:gd name="connsiteX8" fmla="*/ 1624308 w 2911965"/>
                <a:gd name="connsiteY8" fmla="*/ 1117315 h 1859216"/>
                <a:gd name="connsiteX9" fmla="*/ 1754194 w 2911965"/>
                <a:gd name="connsiteY9" fmla="*/ 944133 h 1859216"/>
                <a:gd name="connsiteX10" fmla="*/ 1875421 w 2911965"/>
                <a:gd name="connsiteY10" fmla="*/ 961451 h 1859216"/>
                <a:gd name="connsiteX11" fmla="*/ 2169830 w 2911965"/>
                <a:gd name="connsiteY11" fmla="*/ 467883 h 1859216"/>
                <a:gd name="connsiteX12" fmla="*/ 2899977 w 2911965"/>
                <a:gd name="connsiteY12" fmla="*/ 0 h 1859216"/>
                <a:gd name="connsiteX13" fmla="*/ 2911965 w 2911965"/>
                <a:gd name="connsiteY13" fmla="*/ 1830175 h 1859216"/>
                <a:gd name="connsiteX0" fmla="*/ 0 w 2911965"/>
                <a:gd name="connsiteY0" fmla="*/ 1859216 h 1859216"/>
                <a:gd name="connsiteX1" fmla="*/ 238853 w 2911965"/>
                <a:gd name="connsiteY1" fmla="*/ 1532951 h 1859216"/>
                <a:gd name="connsiteX2" fmla="*/ 394717 w 2911965"/>
                <a:gd name="connsiteY2" fmla="*/ 1610883 h 1859216"/>
                <a:gd name="connsiteX3" fmla="*/ 749739 w 2911965"/>
                <a:gd name="connsiteY3" fmla="*/ 1238542 h 1859216"/>
                <a:gd name="connsiteX4" fmla="*/ 914262 w 2911965"/>
                <a:gd name="connsiteY4" fmla="*/ 1221224 h 1859216"/>
                <a:gd name="connsiteX5" fmla="*/ 1148058 w 2911965"/>
                <a:gd name="connsiteY5" fmla="*/ 1030724 h 1859216"/>
                <a:gd name="connsiteX6" fmla="*/ 1277944 w 2911965"/>
                <a:gd name="connsiteY6" fmla="*/ 1013405 h 1859216"/>
                <a:gd name="connsiteX7" fmla="*/ 1442467 w 2911965"/>
                <a:gd name="connsiteY7" fmla="*/ 1117315 h 1859216"/>
                <a:gd name="connsiteX8" fmla="*/ 1624308 w 2911965"/>
                <a:gd name="connsiteY8" fmla="*/ 1117315 h 1859216"/>
                <a:gd name="connsiteX9" fmla="*/ 1754194 w 2911965"/>
                <a:gd name="connsiteY9" fmla="*/ 944133 h 1859216"/>
                <a:gd name="connsiteX10" fmla="*/ 1875421 w 2911965"/>
                <a:gd name="connsiteY10" fmla="*/ 961451 h 1859216"/>
                <a:gd name="connsiteX11" fmla="*/ 2169830 w 2911965"/>
                <a:gd name="connsiteY11" fmla="*/ 467883 h 1859216"/>
                <a:gd name="connsiteX12" fmla="*/ 2492071 w 2911965"/>
                <a:gd name="connsiteY12" fmla="*/ 248494 h 1859216"/>
                <a:gd name="connsiteX13" fmla="*/ 2899977 w 2911965"/>
                <a:gd name="connsiteY13" fmla="*/ 0 h 1859216"/>
                <a:gd name="connsiteX14" fmla="*/ 2911965 w 2911965"/>
                <a:gd name="connsiteY14" fmla="*/ 1830175 h 1859216"/>
                <a:gd name="connsiteX0" fmla="*/ 0 w 2911965"/>
                <a:gd name="connsiteY0" fmla="*/ 1859216 h 1859216"/>
                <a:gd name="connsiteX1" fmla="*/ 238853 w 2911965"/>
                <a:gd name="connsiteY1" fmla="*/ 1532951 h 1859216"/>
                <a:gd name="connsiteX2" fmla="*/ 394717 w 2911965"/>
                <a:gd name="connsiteY2" fmla="*/ 1610883 h 1859216"/>
                <a:gd name="connsiteX3" fmla="*/ 749739 w 2911965"/>
                <a:gd name="connsiteY3" fmla="*/ 1238542 h 1859216"/>
                <a:gd name="connsiteX4" fmla="*/ 914262 w 2911965"/>
                <a:gd name="connsiteY4" fmla="*/ 1221224 h 1859216"/>
                <a:gd name="connsiteX5" fmla="*/ 1148058 w 2911965"/>
                <a:gd name="connsiteY5" fmla="*/ 1030724 h 1859216"/>
                <a:gd name="connsiteX6" fmla="*/ 1277944 w 2911965"/>
                <a:gd name="connsiteY6" fmla="*/ 1013405 h 1859216"/>
                <a:gd name="connsiteX7" fmla="*/ 1442467 w 2911965"/>
                <a:gd name="connsiteY7" fmla="*/ 1117315 h 1859216"/>
                <a:gd name="connsiteX8" fmla="*/ 1624308 w 2911965"/>
                <a:gd name="connsiteY8" fmla="*/ 1117315 h 1859216"/>
                <a:gd name="connsiteX9" fmla="*/ 1754194 w 2911965"/>
                <a:gd name="connsiteY9" fmla="*/ 944133 h 1859216"/>
                <a:gd name="connsiteX10" fmla="*/ 1875421 w 2911965"/>
                <a:gd name="connsiteY10" fmla="*/ 961451 h 1859216"/>
                <a:gd name="connsiteX11" fmla="*/ 2028188 w 2911965"/>
                <a:gd name="connsiteY11" fmla="*/ 709315 h 1859216"/>
                <a:gd name="connsiteX12" fmla="*/ 2169830 w 2911965"/>
                <a:gd name="connsiteY12" fmla="*/ 467883 h 1859216"/>
                <a:gd name="connsiteX13" fmla="*/ 2492071 w 2911965"/>
                <a:gd name="connsiteY13" fmla="*/ 248494 h 1859216"/>
                <a:gd name="connsiteX14" fmla="*/ 2899977 w 2911965"/>
                <a:gd name="connsiteY14" fmla="*/ 0 h 1859216"/>
                <a:gd name="connsiteX15" fmla="*/ 2911965 w 2911965"/>
                <a:gd name="connsiteY15" fmla="*/ 1830175 h 1859216"/>
                <a:gd name="connsiteX0" fmla="*/ 0 w 2911965"/>
                <a:gd name="connsiteY0" fmla="*/ 1616678 h 1616678"/>
                <a:gd name="connsiteX1" fmla="*/ 238853 w 2911965"/>
                <a:gd name="connsiteY1" fmla="*/ 1290413 h 1616678"/>
                <a:gd name="connsiteX2" fmla="*/ 394717 w 2911965"/>
                <a:gd name="connsiteY2" fmla="*/ 1368345 h 1616678"/>
                <a:gd name="connsiteX3" fmla="*/ 749739 w 2911965"/>
                <a:gd name="connsiteY3" fmla="*/ 996004 h 1616678"/>
                <a:gd name="connsiteX4" fmla="*/ 914262 w 2911965"/>
                <a:gd name="connsiteY4" fmla="*/ 978686 h 1616678"/>
                <a:gd name="connsiteX5" fmla="*/ 1148058 w 2911965"/>
                <a:gd name="connsiteY5" fmla="*/ 788186 h 1616678"/>
                <a:gd name="connsiteX6" fmla="*/ 1277944 w 2911965"/>
                <a:gd name="connsiteY6" fmla="*/ 770867 h 1616678"/>
                <a:gd name="connsiteX7" fmla="*/ 1442467 w 2911965"/>
                <a:gd name="connsiteY7" fmla="*/ 874777 h 1616678"/>
                <a:gd name="connsiteX8" fmla="*/ 1624308 w 2911965"/>
                <a:gd name="connsiteY8" fmla="*/ 874777 h 1616678"/>
                <a:gd name="connsiteX9" fmla="*/ 1754194 w 2911965"/>
                <a:gd name="connsiteY9" fmla="*/ 701595 h 1616678"/>
                <a:gd name="connsiteX10" fmla="*/ 1875421 w 2911965"/>
                <a:gd name="connsiteY10" fmla="*/ 718913 h 1616678"/>
                <a:gd name="connsiteX11" fmla="*/ 2028188 w 2911965"/>
                <a:gd name="connsiteY11" fmla="*/ 466777 h 1616678"/>
                <a:gd name="connsiteX12" fmla="*/ 2169830 w 2911965"/>
                <a:gd name="connsiteY12" fmla="*/ 225345 h 1616678"/>
                <a:gd name="connsiteX13" fmla="*/ 2492071 w 2911965"/>
                <a:gd name="connsiteY13" fmla="*/ 5956 h 1616678"/>
                <a:gd name="connsiteX14" fmla="*/ 2894251 w 2911965"/>
                <a:gd name="connsiteY14" fmla="*/ 0 h 1616678"/>
                <a:gd name="connsiteX15" fmla="*/ 2911965 w 2911965"/>
                <a:gd name="connsiteY15" fmla="*/ 1587637 h 1616678"/>
                <a:gd name="connsiteX0" fmla="*/ 0 w 2911965"/>
                <a:gd name="connsiteY0" fmla="*/ 1616678 h 1616678"/>
                <a:gd name="connsiteX1" fmla="*/ 238853 w 2911965"/>
                <a:gd name="connsiteY1" fmla="*/ 1290413 h 1616678"/>
                <a:gd name="connsiteX2" fmla="*/ 394717 w 2911965"/>
                <a:gd name="connsiteY2" fmla="*/ 1368345 h 1616678"/>
                <a:gd name="connsiteX3" fmla="*/ 749739 w 2911965"/>
                <a:gd name="connsiteY3" fmla="*/ 996004 h 1616678"/>
                <a:gd name="connsiteX4" fmla="*/ 914262 w 2911965"/>
                <a:gd name="connsiteY4" fmla="*/ 978686 h 1616678"/>
                <a:gd name="connsiteX5" fmla="*/ 1148058 w 2911965"/>
                <a:gd name="connsiteY5" fmla="*/ 788186 h 1616678"/>
                <a:gd name="connsiteX6" fmla="*/ 1277944 w 2911965"/>
                <a:gd name="connsiteY6" fmla="*/ 770867 h 1616678"/>
                <a:gd name="connsiteX7" fmla="*/ 1442467 w 2911965"/>
                <a:gd name="connsiteY7" fmla="*/ 874777 h 1616678"/>
                <a:gd name="connsiteX8" fmla="*/ 1624308 w 2911965"/>
                <a:gd name="connsiteY8" fmla="*/ 874777 h 1616678"/>
                <a:gd name="connsiteX9" fmla="*/ 1754194 w 2911965"/>
                <a:gd name="connsiteY9" fmla="*/ 701595 h 1616678"/>
                <a:gd name="connsiteX10" fmla="*/ 1875421 w 2911965"/>
                <a:gd name="connsiteY10" fmla="*/ 718913 h 1616678"/>
                <a:gd name="connsiteX11" fmla="*/ 2028188 w 2911965"/>
                <a:gd name="connsiteY11" fmla="*/ 466777 h 1616678"/>
                <a:gd name="connsiteX12" fmla="*/ 2169830 w 2911965"/>
                <a:gd name="connsiteY12" fmla="*/ 225345 h 1616678"/>
                <a:gd name="connsiteX13" fmla="*/ 2492071 w 2911965"/>
                <a:gd name="connsiteY13" fmla="*/ 212113 h 1616678"/>
                <a:gd name="connsiteX14" fmla="*/ 2894251 w 2911965"/>
                <a:gd name="connsiteY14" fmla="*/ 0 h 1616678"/>
                <a:gd name="connsiteX15" fmla="*/ 2911965 w 2911965"/>
                <a:gd name="connsiteY15" fmla="*/ 1587637 h 1616678"/>
                <a:gd name="connsiteX0" fmla="*/ 0 w 2911965"/>
                <a:gd name="connsiteY0" fmla="*/ 1616678 h 1616678"/>
                <a:gd name="connsiteX1" fmla="*/ 238853 w 2911965"/>
                <a:gd name="connsiteY1" fmla="*/ 1290413 h 1616678"/>
                <a:gd name="connsiteX2" fmla="*/ 394717 w 2911965"/>
                <a:gd name="connsiteY2" fmla="*/ 1368345 h 1616678"/>
                <a:gd name="connsiteX3" fmla="*/ 749739 w 2911965"/>
                <a:gd name="connsiteY3" fmla="*/ 996004 h 1616678"/>
                <a:gd name="connsiteX4" fmla="*/ 914262 w 2911965"/>
                <a:gd name="connsiteY4" fmla="*/ 978686 h 1616678"/>
                <a:gd name="connsiteX5" fmla="*/ 1148058 w 2911965"/>
                <a:gd name="connsiteY5" fmla="*/ 788186 h 1616678"/>
                <a:gd name="connsiteX6" fmla="*/ 1277944 w 2911965"/>
                <a:gd name="connsiteY6" fmla="*/ 770867 h 1616678"/>
                <a:gd name="connsiteX7" fmla="*/ 1442467 w 2911965"/>
                <a:gd name="connsiteY7" fmla="*/ 874777 h 1616678"/>
                <a:gd name="connsiteX8" fmla="*/ 1624308 w 2911965"/>
                <a:gd name="connsiteY8" fmla="*/ 874777 h 1616678"/>
                <a:gd name="connsiteX9" fmla="*/ 1754194 w 2911965"/>
                <a:gd name="connsiteY9" fmla="*/ 701595 h 1616678"/>
                <a:gd name="connsiteX10" fmla="*/ 1875421 w 2911965"/>
                <a:gd name="connsiteY10" fmla="*/ 718913 h 1616678"/>
                <a:gd name="connsiteX11" fmla="*/ 2028188 w 2911965"/>
                <a:gd name="connsiteY11" fmla="*/ 466777 h 1616678"/>
                <a:gd name="connsiteX12" fmla="*/ 2169830 w 2911965"/>
                <a:gd name="connsiteY12" fmla="*/ 225345 h 1616678"/>
                <a:gd name="connsiteX13" fmla="*/ 2492071 w 2911965"/>
                <a:gd name="connsiteY13" fmla="*/ 212113 h 1616678"/>
                <a:gd name="connsiteX14" fmla="*/ 2894251 w 2911965"/>
                <a:gd name="connsiteY14" fmla="*/ 0 h 1616678"/>
                <a:gd name="connsiteX15" fmla="*/ 2892957 w 2911965"/>
                <a:gd name="connsiteY15" fmla="*/ 187859 h 1616678"/>
                <a:gd name="connsiteX16" fmla="*/ 2911965 w 2911965"/>
                <a:gd name="connsiteY16" fmla="*/ 1587637 h 1616678"/>
                <a:gd name="connsiteX0" fmla="*/ 0 w 2911965"/>
                <a:gd name="connsiteY0" fmla="*/ 1429789 h 1429789"/>
                <a:gd name="connsiteX1" fmla="*/ 238853 w 2911965"/>
                <a:gd name="connsiteY1" fmla="*/ 1103524 h 1429789"/>
                <a:gd name="connsiteX2" fmla="*/ 394717 w 2911965"/>
                <a:gd name="connsiteY2" fmla="*/ 1181456 h 1429789"/>
                <a:gd name="connsiteX3" fmla="*/ 749739 w 2911965"/>
                <a:gd name="connsiteY3" fmla="*/ 809115 h 1429789"/>
                <a:gd name="connsiteX4" fmla="*/ 914262 w 2911965"/>
                <a:gd name="connsiteY4" fmla="*/ 791797 h 1429789"/>
                <a:gd name="connsiteX5" fmla="*/ 1148058 w 2911965"/>
                <a:gd name="connsiteY5" fmla="*/ 601297 h 1429789"/>
                <a:gd name="connsiteX6" fmla="*/ 1277944 w 2911965"/>
                <a:gd name="connsiteY6" fmla="*/ 583978 h 1429789"/>
                <a:gd name="connsiteX7" fmla="*/ 1442467 w 2911965"/>
                <a:gd name="connsiteY7" fmla="*/ 687888 h 1429789"/>
                <a:gd name="connsiteX8" fmla="*/ 1624308 w 2911965"/>
                <a:gd name="connsiteY8" fmla="*/ 687888 h 1429789"/>
                <a:gd name="connsiteX9" fmla="*/ 1754194 w 2911965"/>
                <a:gd name="connsiteY9" fmla="*/ 514706 h 1429789"/>
                <a:gd name="connsiteX10" fmla="*/ 1875421 w 2911965"/>
                <a:gd name="connsiteY10" fmla="*/ 532024 h 1429789"/>
                <a:gd name="connsiteX11" fmla="*/ 2028188 w 2911965"/>
                <a:gd name="connsiteY11" fmla="*/ 279888 h 1429789"/>
                <a:gd name="connsiteX12" fmla="*/ 2169830 w 2911965"/>
                <a:gd name="connsiteY12" fmla="*/ 38456 h 1429789"/>
                <a:gd name="connsiteX13" fmla="*/ 2492071 w 2911965"/>
                <a:gd name="connsiteY13" fmla="*/ 25224 h 1429789"/>
                <a:gd name="connsiteX14" fmla="*/ 2894251 w 2911965"/>
                <a:gd name="connsiteY14" fmla="*/ 13205 h 1429789"/>
                <a:gd name="connsiteX15" fmla="*/ 2892957 w 2911965"/>
                <a:gd name="connsiteY15" fmla="*/ 970 h 1429789"/>
                <a:gd name="connsiteX16" fmla="*/ 2911965 w 2911965"/>
                <a:gd name="connsiteY16" fmla="*/ 1400748 h 1429789"/>
                <a:gd name="connsiteX0" fmla="*/ 0 w 2911965"/>
                <a:gd name="connsiteY0" fmla="*/ 1416584 h 1416584"/>
                <a:gd name="connsiteX1" fmla="*/ 238853 w 2911965"/>
                <a:gd name="connsiteY1" fmla="*/ 1090319 h 1416584"/>
                <a:gd name="connsiteX2" fmla="*/ 394717 w 2911965"/>
                <a:gd name="connsiteY2" fmla="*/ 1168251 h 1416584"/>
                <a:gd name="connsiteX3" fmla="*/ 749739 w 2911965"/>
                <a:gd name="connsiteY3" fmla="*/ 795910 h 1416584"/>
                <a:gd name="connsiteX4" fmla="*/ 914262 w 2911965"/>
                <a:gd name="connsiteY4" fmla="*/ 778592 h 1416584"/>
                <a:gd name="connsiteX5" fmla="*/ 1148058 w 2911965"/>
                <a:gd name="connsiteY5" fmla="*/ 588092 h 1416584"/>
                <a:gd name="connsiteX6" fmla="*/ 1277944 w 2911965"/>
                <a:gd name="connsiteY6" fmla="*/ 570773 h 1416584"/>
                <a:gd name="connsiteX7" fmla="*/ 1442467 w 2911965"/>
                <a:gd name="connsiteY7" fmla="*/ 674683 h 1416584"/>
                <a:gd name="connsiteX8" fmla="*/ 1624308 w 2911965"/>
                <a:gd name="connsiteY8" fmla="*/ 674683 h 1416584"/>
                <a:gd name="connsiteX9" fmla="*/ 1754194 w 2911965"/>
                <a:gd name="connsiteY9" fmla="*/ 501501 h 1416584"/>
                <a:gd name="connsiteX10" fmla="*/ 1875421 w 2911965"/>
                <a:gd name="connsiteY10" fmla="*/ 518819 h 1416584"/>
                <a:gd name="connsiteX11" fmla="*/ 2028188 w 2911965"/>
                <a:gd name="connsiteY11" fmla="*/ 266683 h 1416584"/>
                <a:gd name="connsiteX12" fmla="*/ 2169830 w 2911965"/>
                <a:gd name="connsiteY12" fmla="*/ 25251 h 1416584"/>
                <a:gd name="connsiteX13" fmla="*/ 2492071 w 2911965"/>
                <a:gd name="connsiteY13" fmla="*/ 12019 h 1416584"/>
                <a:gd name="connsiteX14" fmla="*/ 2894251 w 2911965"/>
                <a:gd name="connsiteY14" fmla="*/ 0 h 1416584"/>
                <a:gd name="connsiteX15" fmla="*/ 2892957 w 2911965"/>
                <a:gd name="connsiteY15" fmla="*/ 30209 h 1416584"/>
                <a:gd name="connsiteX16" fmla="*/ 2911965 w 2911965"/>
                <a:gd name="connsiteY16" fmla="*/ 1387543 h 1416584"/>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492071 w 2911965"/>
                <a:gd name="connsiteY13" fmla="*/ 0 h 1404565"/>
                <a:gd name="connsiteX14" fmla="*/ 2899977 w 2911965"/>
                <a:gd name="connsiteY14" fmla="*/ 108 h 1404565"/>
                <a:gd name="connsiteX15" fmla="*/ 2892957 w 2911965"/>
                <a:gd name="connsiteY15" fmla="*/ 18190 h 1404565"/>
                <a:gd name="connsiteX16" fmla="*/ 2911965 w 2911965"/>
                <a:gd name="connsiteY16" fmla="*/ 1375524 h 1404565"/>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492071 w 2911965"/>
                <a:gd name="connsiteY13" fmla="*/ 0 h 1404565"/>
                <a:gd name="connsiteX14" fmla="*/ 2899977 w 2911965"/>
                <a:gd name="connsiteY14" fmla="*/ 108 h 1404565"/>
                <a:gd name="connsiteX15" fmla="*/ 2894993 w 2911965"/>
                <a:gd name="connsiteY15" fmla="*/ 98842 h 1404565"/>
                <a:gd name="connsiteX16" fmla="*/ 2911965 w 2911965"/>
                <a:gd name="connsiteY16" fmla="*/ 1375524 h 1404565"/>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492071 w 2911965"/>
                <a:gd name="connsiteY13" fmla="*/ 0 h 1404565"/>
                <a:gd name="connsiteX14" fmla="*/ 2894993 w 2911965"/>
                <a:gd name="connsiteY14" fmla="*/ 98292 h 1404565"/>
                <a:gd name="connsiteX15" fmla="*/ 2894993 w 2911965"/>
                <a:gd name="connsiteY15" fmla="*/ 98842 h 1404565"/>
                <a:gd name="connsiteX16" fmla="*/ 2911965 w 2911965"/>
                <a:gd name="connsiteY16" fmla="*/ 1375524 h 1404565"/>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492071 w 2911965"/>
                <a:gd name="connsiteY13" fmla="*/ 0 h 1404565"/>
                <a:gd name="connsiteX14" fmla="*/ 2894993 w 2911965"/>
                <a:gd name="connsiteY14" fmla="*/ 98292 h 1404565"/>
                <a:gd name="connsiteX15" fmla="*/ 2894993 w 2911965"/>
                <a:gd name="connsiteY15" fmla="*/ 211052 h 1404565"/>
                <a:gd name="connsiteX16" fmla="*/ 2911965 w 2911965"/>
                <a:gd name="connsiteY16" fmla="*/ 1375524 h 1404565"/>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492071 w 2911965"/>
                <a:gd name="connsiteY13" fmla="*/ 0 h 1404565"/>
                <a:gd name="connsiteX14" fmla="*/ 2894993 w 2911965"/>
                <a:gd name="connsiteY14" fmla="*/ 214009 h 1404565"/>
                <a:gd name="connsiteX15" fmla="*/ 2894993 w 2911965"/>
                <a:gd name="connsiteY15" fmla="*/ 211052 h 1404565"/>
                <a:gd name="connsiteX16" fmla="*/ 2911965 w 2911965"/>
                <a:gd name="connsiteY16" fmla="*/ 1375524 h 1404565"/>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362904 w 2911965"/>
                <a:gd name="connsiteY13" fmla="*/ 0 h 1404565"/>
                <a:gd name="connsiteX14" fmla="*/ 2894993 w 2911965"/>
                <a:gd name="connsiteY14" fmla="*/ 214009 h 1404565"/>
                <a:gd name="connsiteX15" fmla="*/ 2894993 w 2911965"/>
                <a:gd name="connsiteY15" fmla="*/ 211052 h 1404565"/>
                <a:gd name="connsiteX16" fmla="*/ 2911965 w 2911965"/>
                <a:gd name="connsiteY16" fmla="*/ 1375524 h 1404565"/>
                <a:gd name="connsiteX0" fmla="*/ 0 w 2911965"/>
                <a:gd name="connsiteY0" fmla="*/ 1405359 h 1405359"/>
                <a:gd name="connsiteX1" fmla="*/ 238853 w 2911965"/>
                <a:gd name="connsiteY1" fmla="*/ 1079094 h 1405359"/>
                <a:gd name="connsiteX2" fmla="*/ 394717 w 2911965"/>
                <a:gd name="connsiteY2" fmla="*/ 1157026 h 1405359"/>
                <a:gd name="connsiteX3" fmla="*/ 749739 w 2911965"/>
                <a:gd name="connsiteY3" fmla="*/ 784685 h 1405359"/>
                <a:gd name="connsiteX4" fmla="*/ 914262 w 2911965"/>
                <a:gd name="connsiteY4" fmla="*/ 767367 h 1405359"/>
                <a:gd name="connsiteX5" fmla="*/ 1148058 w 2911965"/>
                <a:gd name="connsiteY5" fmla="*/ 576867 h 1405359"/>
                <a:gd name="connsiteX6" fmla="*/ 1277944 w 2911965"/>
                <a:gd name="connsiteY6" fmla="*/ 559548 h 1405359"/>
                <a:gd name="connsiteX7" fmla="*/ 1442467 w 2911965"/>
                <a:gd name="connsiteY7" fmla="*/ 663458 h 1405359"/>
                <a:gd name="connsiteX8" fmla="*/ 1624308 w 2911965"/>
                <a:gd name="connsiteY8" fmla="*/ 663458 h 1405359"/>
                <a:gd name="connsiteX9" fmla="*/ 1754194 w 2911965"/>
                <a:gd name="connsiteY9" fmla="*/ 490276 h 1405359"/>
                <a:gd name="connsiteX10" fmla="*/ 1875421 w 2911965"/>
                <a:gd name="connsiteY10" fmla="*/ 507594 h 1405359"/>
                <a:gd name="connsiteX11" fmla="*/ 2028188 w 2911965"/>
                <a:gd name="connsiteY11" fmla="*/ 255458 h 1405359"/>
                <a:gd name="connsiteX12" fmla="*/ 2361923 w 2911965"/>
                <a:gd name="connsiteY12" fmla="*/ 0 h 1405359"/>
                <a:gd name="connsiteX13" fmla="*/ 2362904 w 2911965"/>
                <a:gd name="connsiteY13" fmla="*/ 794 h 1405359"/>
                <a:gd name="connsiteX14" fmla="*/ 2894993 w 2911965"/>
                <a:gd name="connsiteY14" fmla="*/ 214803 h 1405359"/>
                <a:gd name="connsiteX15" fmla="*/ 2894993 w 2911965"/>
                <a:gd name="connsiteY15" fmla="*/ 211846 h 1405359"/>
                <a:gd name="connsiteX16" fmla="*/ 2911965 w 2911965"/>
                <a:gd name="connsiteY16" fmla="*/ 1376318 h 1405359"/>
                <a:gd name="connsiteX0" fmla="*/ 0 w 2911965"/>
                <a:gd name="connsiteY0" fmla="*/ 1405359 h 1405359"/>
                <a:gd name="connsiteX1" fmla="*/ 238853 w 2911965"/>
                <a:gd name="connsiteY1" fmla="*/ 1079094 h 1405359"/>
                <a:gd name="connsiteX2" fmla="*/ 394717 w 2911965"/>
                <a:gd name="connsiteY2" fmla="*/ 1157026 h 1405359"/>
                <a:gd name="connsiteX3" fmla="*/ 749739 w 2911965"/>
                <a:gd name="connsiteY3" fmla="*/ 784685 h 1405359"/>
                <a:gd name="connsiteX4" fmla="*/ 914262 w 2911965"/>
                <a:gd name="connsiteY4" fmla="*/ 767367 h 1405359"/>
                <a:gd name="connsiteX5" fmla="*/ 1148058 w 2911965"/>
                <a:gd name="connsiteY5" fmla="*/ 576867 h 1405359"/>
                <a:gd name="connsiteX6" fmla="*/ 1277944 w 2911965"/>
                <a:gd name="connsiteY6" fmla="*/ 559548 h 1405359"/>
                <a:gd name="connsiteX7" fmla="*/ 1442467 w 2911965"/>
                <a:gd name="connsiteY7" fmla="*/ 663458 h 1405359"/>
                <a:gd name="connsiteX8" fmla="*/ 1624308 w 2911965"/>
                <a:gd name="connsiteY8" fmla="*/ 663458 h 1405359"/>
                <a:gd name="connsiteX9" fmla="*/ 1754194 w 2911965"/>
                <a:gd name="connsiteY9" fmla="*/ 490276 h 1405359"/>
                <a:gd name="connsiteX10" fmla="*/ 1875421 w 2911965"/>
                <a:gd name="connsiteY10" fmla="*/ 507594 h 1405359"/>
                <a:gd name="connsiteX11" fmla="*/ 2361923 w 2911965"/>
                <a:gd name="connsiteY11" fmla="*/ 0 h 1405359"/>
                <a:gd name="connsiteX12" fmla="*/ 2362904 w 2911965"/>
                <a:gd name="connsiteY12" fmla="*/ 794 h 1405359"/>
                <a:gd name="connsiteX13" fmla="*/ 2894993 w 2911965"/>
                <a:gd name="connsiteY13" fmla="*/ 214803 h 1405359"/>
                <a:gd name="connsiteX14" fmla="*/ 2894993 w 2911965"/>
                <a:gd name="connsiteY14" fmla="*/ 211846 h 1405359"/>
                <a:gd name="connsiteX15" fmla="*/ 2911965 w 2911965"/>
                <a:gd name="connsiteY15" fmla="*/ 1376318 h 1405359"/>
                <a:gd name="connsiteX0" fmla="*/ 0 w 2911965"/>
                <a:gd name="connsiteY0" fmla="*/ 1405359 h 1405359"/>
                <a:gd name="connsiteX1" fmla="*/ 238853 w 2911965"/>
                <a:gd name="connsiteY1" fmla="*/ 1079094 h 1405359"/>
                <a:gd name="connsiteX2" fmla="*/ 394717 w 2911965"/>
                <a:gd name="connsiteY2" fmla="*/ 1157026 h 1405359"/>
                <a:gd name="connsiteX3" fmla="*/ 749739 w 2911965"/>
                <a:gd name="connsiteY3" fmla="*/ 784685 h 1405359"/>
                <a:gd name="connsiteX4" fmla="*/ 914262 w 2911965"/>
                <a:gd name="connsiteY4" fmla="*/ 767367 h 1405359"/>
                <a:gd name="connsiteX5" fmla="*/ 1148058 w 2911965"/>
                <a:gd name="connsiteY5" fmla="*/ 576867 h 1405359"/>
                <a:gd name="connsiteX6" fmla="*/ 1277944 w 2911965"/>
                <a:gd name="connsiteY6" fmla="*/ 559548 h 1405359"/>
                <a:gd name="connsiteX7" fmla="*/ 1442467 w 2911965"/>
                <a:gd name="connsiteY7" fmla="*/ 663458 h 1405359"/>
                <a:gd name="connsiteX8" fmla="*/ 1624308 w 2911965"/>
                <a:gd name="connsiteY8" fmla="*/ 663458 h 1405359"/>
                <a:gd name="connsiteX9" fmla="*/ 1754194 w 2911965"/>
                <a:gd name="connsiteY9" fmla="*/ 490276 h 1405359"/>
                <a:gd name="connsiteX10" fmla="*/ 2014524 w 2911965"/>
                <a:gd name="connsiteY10" fmla="*/ 462010 h 1405359"/>
                <a:gd name="connsiteX11" fmla="*/ 2361923 w 2911965"/>
                <a:gd name="connsiteY11" fmla="*/ 0 h 1405359"/>
                <a:gd name="connsiteX12" fmla="*/ 2362904 w 2911965"/>
                <a:gd name="connsiteY12" fmla="*/ 794 h 1405359"/>
                <a:gd name="connsiteX13" fmla="*/ 2894993 w 2911965"/>
                <a:gd name="connsiteY13" fmla="*/ 214803 h 1405359"/>
                <a:gd name="connsiteX14" fmla="*/ 2894993 w 2911965"/>
                <a:gd name="connsiteY14" fmla="*/ 211846 h 1405359"/>
                <a:gd name="connsiteX15" fmla="*/ 2911965 w 2911965"/>
                <a:gd name="connsiteY15" fmla="*/ 1376318 h 1405359"/>
                <a:gd name="connsiteX0" fmla="*/ 0 w 2895424"/>
                <a:gd name="connsiteY0" fmla="*/ 1405359 h 1405359"/>
                <a:gd name="connsiteX1" fmla="*/ 238853 w 2895424"/>
                <a:gd name="connsiteY1" fmla="*/ 1079094 h 1405359"/>
                <a:gd name="connsiteX2" fmla="*/ 394717 w 2895424"/>
                <a:gd name="connsiteY2" fmla="*/ 1157026 h 1405359"/>
                <a:gd name="connsiteX3" fmla="*/ 749739 w 2895424"/>
                <a:gd name="connsiteY3" fmla="*/ 784685 h 1405359"/>
                <a:gd name="connsiteX4" fmla="*/ 914262 w 2895424"/>
                <a:gd name="connsiteY4" fmla="*/ 767367 h 1405359"/>
                <a:gd name="connsiteX5" fmla="*/ 1148058 w 2895424"/>
                <a:gd name="connsiteY5" fmla="*/ 576867 h 1405359"/>
                <a:gd name="connsiteX6" fmla="*/ 1277944 w 2895424"/>
                <a:gd name="connsiteY6" fmla="*/ 559548 h 1405359"/>
                <a:gd name="connsiteX7" fmla="*/ 1442467 w 2895424"/>
                <a:gd name="connsiteY7" fmla="*/ 663458 h 1405359"/>
                <a:gd name="connsiteX8" fmla="*/ 1624308 w 2895424"/>
                <a:gd name="connsiteY8" fmla="*/ 663458 h 1405359"/>
                <a:gd name="connsiteX9" fmla="*/ 1754194 w 2895424"/>
                <a:gd name="connsiteY9" fmla="*/ 490276 h 1405359"/>
                <a:gd name="connsiteX10" fmla="*/ 2014524 w 2895424"/>
                <a:gd name="connsiteY10" fmla="*/ 462010 h 1405359"/>
                <a:gd name="connsiteX11" fmla="*/ 2361923 w 2895424"/>
                <a:gd name="connsiteY11" fmla="*/ 0 h 1405359"/>
                <a:gd name="connsiteX12" fmla="*/ 2362904 w 2895424"/>
                <a:gd name="connsiteY12" fmla="*/ 794 h 1405359"/>
                <a:gd name="connsiteX13" fmla="*/ 2894993 w 2895424"/>
                <a:gd name="connsiteY13" fmla="*/ 214803 h 1405359"/>
                <a:gd name="connsiteX14" fmla="*/ 2894993 w 2895424"/>
                <a:gd name="connsiteY14" fmla="*/ 211846 h 1405359"/>
                <a:gd name="connsiteX15" fmla="*/ 2894993 w 2895424"/>
                <a:gd name="connsiteY15" fmla="*/ 1376318 h 140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424" h="1405359">
                  <a:moveTo>
                    <a:pt x="0" y="1405359"/>
                  </a:moveTo>
                  <a:lnTo>
                    <a:pt x="238853" y="1079094"/>
                  </a:lnTo>
                  <a:lnTo>
                    <a:pt x="394717" y="1157026"/>
                  </a:lnTo>
                  <a:lnTo>
                    <a:pt x="749739" y="784685"/>
                  </a:lnTo>
                  <a:lnTo>
                    <a:pt x="914262" y="767367"/>
                  </a:lnTo>
                  <a:lnTo>
                    <a:pt x="1148058" y="576867"/>
                  </a:lnTo>
                  <a:lnTo>
                    <a:pt x="1277944" y="559548"/>
                  </a:lnTo>
                  <a:lnTo>
                    <a:pt x="1442467" y="663458"/>
                  </a:lnTo>
                  <a:lnTo>
                    <a:pt x="1624308" y="663458"/>
                  </a:lnTo>
                  <a:lnTo>
                    <a:pt x="1754194" y="490276"/>
                  </a:lnTo>
                  <a:lnTo>
                    <a:pt x="2014524" y="462010"/>
                  </a:lnTo>
                  <a:lnTo>
                    <a:pt x="2361923" y="0"/>
                  </a:lnTo>
                  <a:lnTo>
                    <a:pt x="2362904" y="794"/>
                  </a:lnTo>
                  <a:lnTo>
                    <a:pt x="2894993" y="214803"/>
                  </a:lnTo>
                  <a:cubicBezTo>
                    <a:pt x="2894562" y="220831"/>
                    <a:pt x="2895424" y="205818"/>
                    <a:pt x="2894993" y="211846"/>
                  </a:cubicBezTo>
                  <a:lnTo>
                    <a:pt x="2894993" y="1376318"/>
                  </a:lnTo>
                </a:path>
              </a:pathLst>
            </a:custGeom>
            <a:solidFill>
              <a:srgbClr val="00583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sp>
          <p:nvSpPr>
            <p:cNvPr id="24" name="Freeform 23"/>
            <p:cNvSpPr/>
            <p:nvPr userDrawn="1"/>
          </p:nvSpPr>
          <p:spPr>
            <a:xfrm>
              <a:off x="7002722" y="5549183"/>
              <a:ext cx="2141280" cy="939571"/>
            </a:xfrm>
            <a:custGeom>
              <a:avLst/>
              <a:gdLst>
                <a:gd name="connsiteX0" fmla="*/ 0 w 3576205"/>
                <a:gd name="connsiteY0" fmla="*/ 2346613 h 2372591"/>
                <a:gd name="connsiteX1" fmla="*/ 381000 w 3576205"/>
                <a:gd name="connsiteY1" fmla="*/ 1827068 h 2372591"/>
                <a:gd name="connsiteX2" fmla="*/ 536864 w 3576205"/>
                <a:gd name="connsiteY2" fmla="*/ 1905000 h 2372591"/>
                <a:gd name="connsiteX3" fmla="*/ 891886 w 3576205"/>
                <a:gd name="connsiteY3" fmla="*/ 1532659 h 2372591"/>
                <a:gd name="connsiteX4" fmla="*/ 1056409 w 3576205"/>
                <a:gd name="connsiteY4" fmla="*/ 1515341 h 2372591"/>
                <a:gd name="connsiteX5" fmla="*/ 1290205 w 3576205"/>
                <a:gd name="connsiteY5" fmla="*/ 1324841 h 2372591"/>
                <a:gd name="connsiteX6" fmla="*/ 1420091 w 3576205"/>
                <a:gd name="connsiteY6" fmla="*/ 1307522 h 2372591"/>
                <a:gd name="connsiteX7" fmla="*/ 1584614 w 3576205"/>
                <a:gd name="connsiteY7" fmla="*/ 1411432 h 2372591"/>
                <a:gd name="connsiteX8" fmla="*/ 1766455 w 3576205"/>
                <a:gd name="connsiteY8" fmla="*/ 1411432 h 2372591"/>
                <a:gd name="connsiteX9" fmla="*/ 1896341 w 3576205"/>
                <a:gd name="connsiteY9" fmla="*/ 1238250 h 2372591"/>
                <a:gd name="connsiteX10" fmla="*/ 2017568 w 3576205"/>
                <a:gd name="connsiteY10" fmla="*/ 1255568 h 2372591"/>
                <a:gd name="connsiteX11" fmla="*/ 2311977 w 3576205"/>
                <a:gd name="connsiteY11" fmla="*/ 762000 h 2372591"/>
                <a:gd name="connsiteX12" fmla="*/ 3273136 w 3576205"/>
                <a:gd name="connsiteY12" fmla="*/ 173182 h 2372591"/>
                <a:gd name="connsiteX13" fmla="*/ 3420341 w 3576205"/>
                <a:gd name="connsiteY13" fmla="*/ 0 h 2372591"/>
                <a:gd name="connsiteX14" fmla="*/ 3576205 w 3576205"/>
                <a:gd name="connsiteY14" fmla="*/ 25977 h 2372591"/>
                <a:gd name="connsiteX15" fmla="*/ 3524250 w 3576205"/>
                <a:gd name="connsiteY15" fmla="*/ 606136 h 2372591"/>
                <a:gd name="connsiteX16" fmla="*/ 3420341 w 3576205"/>
                <a:gd name="connsiteY16" fmla="*/ 883227 h 2372591"/>
                <a:gd name="connsiteX17" fmla="*/ 3403023 w 3576205"/>
                <a:gd name="connsiteY17" fmla="*/ 2372591 h 2372591"/>
                <a:gd name="connsiteX18" fmla="*/ 3403023 w 3576205"/>
                <a:gd name="connsiteY18" fmla="*/ 2372591 h 2372591"/>
                <a:gd name="connsiteX0" fmla="*/ 0 w 3524249"/>
                <a:gd name="connsiteY0" fmla="*/ 2346613 h 2372591"/>
                <a:gd name="connsiteX1" fmla="*/ 381000 w 3524249"/>
                <a:gd name="connsiteY1" fmla="*/ 1827068 h 2372591"/>
                <a:gd name="connsiteX2" fmla="*/ 536864 w 3524249"/>
                <a:gd name="connsiteY2" fmla="*/ 1905000 h 2372591"/>
                <a:gd name="connsiteX3" fmla="*/ 891886 w 3524249"/>
                <a:gd name="connsiteY3" fmla="*/ 1532659 h 2372591"/>
                <a:gd name="connsiteX4" fmla="*/ 1056409 w 3524249"/>
                <a:gd name="connsiteY4" fmla="*/ 1515341 h 2372591"/>
                <a:gd name="connsiteX5" fmla="*/ 1290205 w 3524249"/>
                <a:gd name="connsiteY5" fmla="*/ 1324841 h 2372591"/>
                <a:gd name="connsiteX6" fmla="*/ 1420091 w 3524249"/>
                <a:gd name="connsiteY6" fmla="*/ 1307522 h 2372591"/>
                <a:gd name="connsiteX7" fmla="*/ 1584614 w 3524249"/>
                <a:gd name="connsiteY7" fmla="*/ 1411432 h 2372591"/>
                <a:gd name="connsiteX8" fmla="*/ 1766455 w 3524249"/>
                <a:gd name="connsiteY8" fmla="*/ 1411432 h 2372591"/>
                <a:gd name="connsiteX9" fmla="*/ 1896341 w 3524249"/>
                <a:gd name="connsiteY9" fmla="*/ 1238250 h 2372591"/>
                <a:gd name="connsiteX10" fmla="*/ 2017568 w 3524249"/>
                <a:gd name="connsiteY10" fmla="*/ 1255568 h 2372591"/>
                <a:gd name="connsiteX11" fmla="*/ 2311977 w 3524249"/>
                <a:gd name="connsiteY11" fmla="*/ 762000 h 2372591"/>
                <a:gd name="connsiteX12" fmla="*/ 3273136 w 3524249"/>
                <a:gd name="connsiteY12" fmla="*/ 173182 h 2372591"/>
                <a:gd name="connsiteX13" fmla="*/ 3420341 w 3524249"/>
                <a:gd name="connsiteY13" fmla="*/ 0 h 2372591"/>
                <a:gd name="connsiteX14" fmla="*/ 3524250 w 3524249"/>
                <a:gd name="connsiteY14" fmla="*/ 606136 h 2372591"/>
                <a:gd name="connsiteX15" fmla="*/ 3420341 w 3524249"/>
                <a:gd name="connsiteY15" fmla="*/ 883227 h 2372591"/>
                <a:gd name="connsiteX16" fmla="*/ 3403023 w 3524249"/>
                <a:gd name="connsiteY16" fmla="*/ 2372591 h 2372591"/>
                <a:gd name="connsiteX17" fmla="*/ 3403023 w 3524249"/>
                <a:gd name="connsiteY17" fmla="*/ 2372591 h 2372591"/>
                <a:gd name="connsiteX0" fmla="*/ 0 w 3524250"/>
                <a:gd name="connsiteY0" fmla="*/ 2173431 h 2199409"/>
                <a:gd name="connsiteX1" fmla="*/ 381000 w 3524250"/>
                <a:gd name="connsiteY1" fmla="*/ 1653886 h 2199409"/>
                <a:gd name="connsiteX2" fmla="*/ 536864 w 3524250"/>
                <a:gd name="connsiteY2" fmla="*/ 1731818 h 2199409"/>
                <a:gd name="connsiteX3" fmla="*/ 891886 w 3524250"/>
                <a:gd name="connsiteY3" fmla="*/ 1359477 h 2199409"/>
                <a:gd name="connsiteX4" fmla="*/ 1056409 w 3524250"/>
                <a:gd name="connsiteY4" fmla="*/ 1342159 h 2199409"/>
                <a:gd name="connsiteX5" fmla="*/ 1290205 w 3524250"/>
                <a:gd name="connsiteY5" fmla="*/ 1151659 h 2199409"/>
                <a:gd name="connsiteX6" fmla="*/ 1420091 w 3524250"/>
                <a:gd name="connsiteY6" fmla="*/ 1134340 h 2199409"/>
                <a:gd name="connsiteX7" fmla="*/ 1584614 w 3524250"/>
                <a:gd name="connsiteY7" fmla="*/ 1238250 h 2199409"/>
                <a:gd name="connsiteX8" fmla="*/ 1766455 w 3524250"/>
                <a:gd name="connsiteY8" fmla="*/ 1238250 h 2199409"/>
                <a:gd name="connsiteX9" fmla="*/ 1896341 w 3524250"/>
                <a:gd name="connsiteY9" fmla="*/ 1065068 h 2199409"/>
                <a:gd name="connsiteX10" fmla="*/ 2017568 w 3524250"/>
                <a:gd name="connsiteY10" fmla="*/ 1082386 h 2199409"/>
                <a:gd name="connsiteX11" fmla="*/ 2311977 w 3524250"/>
                <a:gd name="connsiteY11" fmla="*/ 588818 h 2199409"/>
                <a:gd name="connsiteX12" fmla="*/ 3273136 w 3524250"/>
                <a:gd name="connsiteY12" fmla="*/ 0 h 2199409"/>
                <a:gd name="connsiteX13" fmla="*/ 3524250 w 3524250"/>
                <a:gd name="connsiteY13" fmla="*/ 432954 h 2199409"/>
                <a:gd name="connsiteX14" fmla="*/ 3420341 w 3524250"/>
                <a:gd name="connsiteY14" fmla="*/ 710045 h 2199409"/>
                <a:gd name="connsiteX15" fmla="*/ 3403023 w 3524250"/>
                <a:gd name="connsiteY15" fmla="*/ 2199409 h 2199409"/>
                <a:gd name="connsiteX16" fmla="*/ 3403023 w 3524250"/>
                <a:gd name="connsiteY16" fmla="*/ 2199409 h 2199409"/>
                <a:gd name="connsiteX0" fmla="*/ 0 w 3420341"/>
                <a:gd name="connsiteY0" fmla="*/ 2173431 h 2199409"/>
                <a:gd name="connsiteX1" fmla="*/ 381000 w 3420341"/>
                <a:gd name="connsiteY1" fmla="*/ 1653886 h 2199409"/>
                <a:gd name="connsiteX2" fmla="*/ 536864 w 3420341"/>
                <a:gd name="connsiteY2" fmla="*/ 1731818 h 2199409"/>
                <a:gd name="connsiteX3" fmla="*/ 891886 w 3420341"/>
                <a:gd name="connsiteY3" fmla="*/ 1359477 h 2199409"/>
                <a:gd name="connsiteX4" fmla="*/ 1056409 w 3420341"/>
                <a:gd name="connsiteY4" fmla="*/ 1342159 h 2199409"/>
                <a:gd name="connsiteX5" fmla="*/ 1290205 w 3420341"/>
                <a:gd name="connsiteY5" fmla="*/ 1151659 h 2199409"/>
                <a:gd name="connsiteX6" fmla="*/ 1420091 w 3420341"/>
                <a:gd name="connsiteY6" fmla="*/ 1134340 h 2199409"/>
                <a:gd name="connsiteX7" fmla="*/ 1584614 w 3420341"/>
                <a:gd name="connsiteY7" fmla="*/ 1238250 h 2199409"/>
                <a:gd name="connsiteX8" fmla="*/ 1766455 w 3420341"/>
                <a:gd name="connsiteY8" fmla="*/ 1238250 h 2199409"/>
                <a:gd name="connsiteX9" fmla="*/ 1896341 w 3420341"/>
                <a:gd name="connsiteY9" fmla="*/ 1065068 h 2199409"/>
                <a:gd name="connsiteX10" fmla="*/ 2017568 w 3420341"/>
                <a:gd name="connsiteY10" fmla="*/ 1082386 h 2199409"/>
                <a:gd name="connsiteX11" fmla="*/ 2311977 w 3420341"/>
                <a:gd name="connsiteY11" fmla="*/ 588818 h 2199409"/>
                <a:gd name="connsiteX12" fmla="*/ 3273136 w 3420341"/>
                <a:gd name="connsiteY12" fmla="*/ 0 h 2199409"/>
                <a:gd name="connsiteX13" fmla="*/ 3420341 w 3420341"/>
                <a:gd name="connsiteY13" fmla="*/ 710045 h 2199409"/>
                <a:gd name="connsiteX14" fmla="*/ 3403023 w 3420341"/>
                <a:gd name="connsiteY14" fmla="*/ 2199409 h 2199409"/>
                <a:gd name="connsiteX15" fmla="*/ 3403023 w 3420341"/>
                <a:gd name="connsiteY15" fmla="*/ 2199409 h 2199409"/>
                <a:gd name="connsiteX0" fmla="*/ 0 w 3403022"/>
                <a:gd name="connsiteY0" fmla="*/ 2173431 h 2199409"/>
                <a:gd name="connsiteX1" fmla="*/ 381000 w 3403022"/>
                <a:gd name="connsiteY1" fmla="*/ 1653886 h 2199409"/>
                <a:gd name="connsiteX2" fmla="*/ 536864 w 3403022"/>
                <a:gd name="connsiteY2" fmla="*/ 1731818 h 2199409"/>
                <a:gd name="connsiteX3" fmla="*/ 891886 w 3403022"/>
                <a:gd name="connsiteY3" fmla="*/ 1359477 h 2199409"/>
                <a:gd name="connsiteX4" fmla="*/ 1056409 w 3403022"/>
                <a:gd name="connsiteY4" fmla="*/ 1342159 h 2199409"/>
                <a:gd name="connsiteX5" fmla="*/ 1290205 w 3403022"/>
                <a:gd name="connsiteY5" fmla="*/ 1151659 h 2199409"/>
                <a:gd name="connsiteX6" fmla="*/ 1420091 w 3403022"/>
                <a:gd name="connsiteY6" fmla="*/ 1134340 h 2199409"/>
                <a:gd name="connsiteX7" fmla="*/ 1584614 w 3403022"/>
                <a:gd name="connsiteY7" fmla="*/ 1238250 h 2199409"/>
                <a:gd name="connsiteX8" fmla="*/ 1766455 w 3403022"/>
                <a:gd name="connsiteY8" fmla="*/ 1238250 h 2199409"/>
                <a:gd name="connsiteX9" fmla="*/ 1896341 w 3403022"/>
                <a:gd name="connsiteY9" fmla="*/ 1065068 h 2199409"/>
                <a:gd name="connsiteX10" fmla="*/ 2017568 w 3403022"/>
                <a:gd name="connsiteY10" fmla="*/ 1082386 h 2199409"/>
                <a:gd name="connsiteX11" fmla="*/ 2311977 w 3403022"/>
                <a:gd name="connsiteY11" fmla="*/ 588818 h 2199409"/>
                <a:gd name="connsiteX12" fmla="*/ 3273136 w 3403022"/>
                <a:gd name="connsiteY12" fmla="*/ 0 h 2199409"/>
                <a:gd name="connsiteX13" fmla="*/ 3403023 w 3403022"/>
                <a:gd name="connsiteY13" fmla="*/ 2199409 h 2199409"/>
                <a:gd name="connsiteX14" fmla="*/ 3403023 w 3403022"/>
                <a:gd name="connsiteY14" fmla="*/ 2199409 h 2199409"/>
                <a:gd name="connsiteX0" fmla="*/ 0 w 3403023"/>
                <a:gd name="connsiteY0" fmla="*/ 2173431 h 2199409"/>
                <a:gd name="connsiteX1" fmla="*/ 381000 w 3403023"/>
                <a:gd name="connsiteY1" fmla="*/ 1653886 h 2199409"/>
                <a:gd name="connsiteX2" fmla="*/ 536864 w 3403023"/>
                <a:gd name="connsiteY2" fmla="*/ 1731818 h 2199409"/>
                <a:gd name="connsiteX3" fmla="*/ 891886 w 3403023"/>
                <a:gd name="connsiteY3" fmla="*/ 1359477 h 2199409"/>
                <a:gd name="connsiteX4" fmla="*/ 1056409 w 3403023"/>
                <a:gd name="connsiteY4" fmla="*/ 1342159 h 2199409"/>
                <a:gd name="connsiteX5" fmla="*/ 1290205 w 3403023"/>
                <a:gd name="connsiteY5" fmla="*/ 1151659 h 2199409"/>
                <a:gd name="connsiteX6" fmla="*/ 1420091 w 3403023"/>
                <a:gd name="connsiteY6" fmla="*/ 1134340 h 2199409"/>
                <a:gd name="connsiteX7" fmla="*/ 1584614 w 3403023"/>
                <a:gd name="connsiteY7" fmla="*/ 1238250 h 2199409"/>
                <a:gd name="connsiteX8" fmla="*/ 1766455 w 3403023"/>
                <a:gd name="connsiteY8" fmla="*/ 1238250 h 2199409"/>
                <a:gd name="connsiteX9" fmla="*/ 1896341 w 3403023"/>
                <a:gd name="connsiteY9" fmla="*/ 1065068 h 2199409"/>
                <a:gd name="connsiteX10" fmla="*/ 2017568 w 3403023"/>
                <a:gd name="connsiteY10" fmla="*/ 1082386 h 2199409"/>
                <a:gd name="connsiteX11" fmla="*/ 2311977 w 3403023"/>
                <a:gd name="connsiteY11" fmla="*/ 588818 h 2199409"/>
                <a:gd name="connsiteX12" fmla="*/ 2876019 w 3403023"/>
                <a:gd name="connsiteY12" fmla="*/ 223653 h 2199409"/>
                <a:gd name="connsiteX13" fmla="*/ 3273136 w 3403023"/>
                <a:gd name="connsiteY13" fmla="*/ 0 h 2199409"/>
                <a:gd name="connsiteX14" fmla="*/ 3403023 w 3403023"/>
                <a:gd name="connsiteY14" fmla="*/ 2199409 h 2199409"/>
                <a:gd name="connsiteX15" fmla="*/ 3403023 w 3403023"/>
                <a:gd name="connsiteY15" fmla="*/ 2199409 h 2199409"/>
                <a:gd name="connsiteX0" fmla="*/ 0 w 3403023"/>
                <a:gd name="connsiteY0" fmla="*/ 1949778 h 1975756"/>
                <a:gd name="connsiteX1" fmla="*/ 381000 w 3403023"/>
                <a:gd name="connsiteY1" fmla="*/ 1430233 h 1975756"/>
                <a:gd name="connsiteX2" fmla="*/ 536864 w 3403023"/>
                <a:gd name="connsiteY2" fmla="*/ 1508165 h 1975756"/>
                <a:gd name="connsiteX3" fmla="*/ 891886 w 3403023"/>
                <a:gd name="connsiteY3" fmla="*/ 1135824 h 1975756"/>
                <a:gd name="connsiteX4" fmla="*/ 1056409 w 3403023"/>
                <a:gd name="connsiteY4" fmla="*/ 1118506 h 1975756"/>
                <a:gd name="connsiteX5" fmla="*/ 1290205 w 3403023"/>
                <a:gd name="connsiteY5" fmla="*/ 928006 h 1975756"/>
                <a:gd name="connsiteX6" fmla="*/ 1420091 w 3403023"/>
                <a:gd name="connsiteY6" fmla="*/ 910687 h 1975756"/>
                <a:gd name="connsiteX7" fmla="*/ 1584614 w 3403023"/>
                <a:gd name="connsiteY7" fmla="*/ 1014597 h 1975756"/>
                <a:gd name="connsiteX8" fmla="*/ 1766455 w 3403023"/>
                <a:gd name="connsiteY8" fmla="*/ 1014597 h 1975756"/>
                <a:gd name="connsiteX9" fmla="*/ 1896341 w 3403023"/>
                <a:gd name="connsiteY9" fmla="*/ 841415 h 1975756"/>
                <a:gd name="connsiteX10" fmla="*/ 2017568 w 3403023"/>
                <a:gd name="connsiteY10" fmla="*/ 858733 h 1975756"/>
                <a:gd name="connsiteX11" fmla="*/ 2311977 w 3403023"/>
                <a:gd name="connsiteY11" fmla="*/ 365165 h 1975756"/>
                <a:gd name="connsiteX12" fmla="*/ 2876019 w 3403023"/>
                <a:gd name="connsiteY12" fmla="*/ 0 h 1975756"/>
                <a:gd name="connsiteX13" fmla="*/ 3403023 w 3403023"/>
                <a:gd name="connsiteY13" fmla="*/ 1975756 h 1975756"/>
                <a:gd name="connsiteX14" fmla="*/ 3403023 w 3403023"/>
                <a:gd name="connsiteY14" fmla="*/ 1975756 h 1975756"/>
                <a:gd name="connsiteX0" fmla="*/ 0 w 3403023"/>
                <a:gd name="connsiteY0" fmla="*/ 1949778 h 1975756"/>
                <a:gd name="connsiteX1" fmla="*/ 381000 w 3403023"/>
                <a:gd name="connsiteY1" fmla="*/ 1430233 h 1975756"/>
                <a:gd name="connsiteX2" fmla="*/ 536864 w 3403023"/>
                <a:gd name="connsiteY2" fmla="*/ 1508165 h 1975756"/>
                <a:gd name="connsiteX3" fmla="*/ 891886 w 3403023"/>
                <a:gd name="connsiteY3" fmla="*/ 1135824 h 1975756"/>
                <a:gd name="connsiteX4" fmla="*/ 1056409 w 3403023"/>
                <a:gd name="connsiteY4" fmla="*/ 1118506 h 1975756"/>
                <a:gd name="connsiteX5" fmla="*/ 1290205 w 3403023"/>
                <a:gd name="connsiteY5" fmla="*/ 928006 h 1975756"/>
                <a:gd name="connsiteX6" fmla="*/ 1420091 w 3403023"/>
                <a:gd name="connsiteY6" fmla="*/ 910687 h 1975756"/>
                <a:gd name="connsiteX7" fmla="*/ 1584614 w 3403023"/>
                <a:gd name="connsiteY7" fmla="*/ 1014597 h 1975756"/>
                <a:gd name="connsiteX8" fmla="*/ 1766455 w 3403023"/>
                <a:gd name="connsiteY8" fmla="*/ 1014597 h 1975756"/>
                <a:gd name="connsiteX9" fmla="*/ 1896341 w 3403023"/>
                <a:gd name="connsiteY9" fmla="*/ 841415 h 1975756"/>
                <a:gd name="connsiteX10" fmla="*/ 2017568 w 3403023"/>
                <a:gd name="connsiteY10" fmla="*/ 858733 h 1975756"/>
                <a:gd name="connsiteX11" fmla="*/ 2311977 w 3403023"/>
                <a:gd name="connsiteY11" fmla="*/ 365165 h 1975756"/>
                <a:gd name="connsiteX12" fmla="*/ 2876019 w 3403023"/>
                <a:gd name="connsiteY12" fmla="*/ 0 h 1975756"/>
                <a:gd name="connsiteX13" fmla="*/ 3403023 w 3403023"/>
                <a:gd name="connsiteY13" fmla="*/ 1975756 h 1975756"/>
                <a:gd name="connsiteX14" fmla="*/ 2865355 w 3403023"/>
                <a:gd name="connsiteY14" fmla="*/ 1485214 h 1975756"/>
                <a:gd name="connsiteX0" fmla="*/ 0 w 3403023"/>
                <a:gd name="connsiteY0" fmla="*/ 1949778 h 1975756"/>
                <a:gd name="connsiteX1" fmla="*/ 381000 w 3403023"/>
                <a:gd name="connsiteY1" fmla="*/ 1430233 h 1975756"/>
                <a:gd name="connsiteX2" fmla="*/ 536864 w 3403023"/>
                <a:gd name="connsiteY2" fmla="*/ 1508165 h 1975756"/>
                <a:gd name="connsiteX3" fmla="*/ 891886 w 3403023"/>
                <a:gd name="connsiteY3" fmla="*/ 1135824 h 1975756"/>
                <a:gd name="connsiteX4" fmla="*/ 1056409 w 3403023"/>
                <a:gd name="connsiteY4" fmla="*/ 1118506 h 1975756"/>
                <a:gd name="connsiteX5" fmla="*/ 1290205 w 3403023"/>
                <a:gd name="connsiteY5" fmla="*/ 928006 h 1975756"/>
                <a:gd name="connsiteX6" fmla="*/ 1420091 w 3403023"/>
                <a:gd name="connsiteY6" fmla="*/ 910687 h 1975756"/>
                <a:gd name="connsiteX7" fmla="*/ 1584614 w 3403023"/>
                <a:gd name="connsiteY7" fmla="*/ 1014597 h 1975756"/>
                <a:gd name="connsiteX8" fmla="*/ 1766455 w 3403023"/>
                <a:gd name="connsiteY8" fmla="*/ 1014597 h 1975756"/>
                <a:gd name="connsiteX9" fmla="*/ 1896341 w 3403023"/>
                <a:gd name="connsiteY9" fmla="*/ 841415 h 1975756"/>
                <a:gd name="connsiteX10" fmla="*/ 2017568 w 3403023"/>
                <a:gd name="connsiteY10" fmla="*/ 858733 h 1975756"/>
                <a:gd name="connsiteX11" fmla="*/ 2311977 w 3403023"/>
                <a:gd name="connsiteY11" fmla="*/ 365165 h 1975756"/>
                <a:gd name="connsiteX12" fmla="*/ 2876019 w 3403023"/>
                <a:gd name="connsiteY12" fmla="*/ 0 h 1975756"/>
                <a:gd name="connsiteX13" fmla="*/ 3403023 w 3403023"/>
                <a:gd name="connsiteY13" fmla="*/ 1975756 h 1975756"/>
                <a:gd name="connsiteX14" fmla="*/ 2871075 w 3403023"/>
                <a:gd name="connsiteY14" fmla="*/ 1557887 h 1975756"/>
                <a:gd name="connsiteX0" fmla="*/ 0 w 2876019"/>
                <a:gd name="connsiteY0" fmla="*/ 1949778 h 1949778"/>
                <a:gd name="connsiteX1" fmla="*/ 381000 w 2876019"/>
                <a:gd name="connsiteY1" fmla="*/ 1430233 h 1949778"/>
                <a:gd name="connsiteX2" fmla="*/ 536864 w 2876019"/>
                <a:gd name="connsiteY2" fmla="*/ 1508165 h 1949778"/>
                <a:gd name="connsiteX3" fmla="*/ 891886 w 2876019"/>
                <a:gd name="connsiteY3" fmla="*/ 1135824 h 1949778"/>
                <a:gd name="connsiteX4" fmla="*/ 1056409 w 2876019"/>
                <a:gd name="connsiteY4" fmla="*/ 1118506 h 1949778"/>
                <a:gd name="connsiteX5" fmla="*/ 1290205 w 2876019"/>
                <a:gd name="connsiteY5" fmla="*/ 928006 h 1949778"/>
                <a:gd name="connsiteX6" fmla="*/ 1420091 w 2876019"/>
                <a:gd name="connsiteY6" fmla="*/ 910687 h 1949778"/>
                <a:gd name="connsiteX7" fmla="*/ 1584614 w 2876019"/>
                <a:gd name="connsiteY7" fmla="*/ 1014597 h 1949778"/>
                <a:gd name="connsiteX8" fmla="*/ 1766455 w 2876019"/>
                <a:gd name="connsiteY8" fmla="*/ 1014597 h 1949778"/>
                <a:gd name="connsiteX9" fmla="*/ 1896341 w 2876019"/>
                <a:gd name="connsiteY9" fmla="*/ 841415 h 1949778"/>
                <a:gd name="connsiteX10" fmla="*/ 2017568 w 2876019"/>
                <a:gd name="connsiteY10" fmla="*/ 858733 h 1949778"/>
                <a:gd name="connsiteX11" fmla="*/ 2311977 w 2876019"/>
                <a:gd name="connsiteY11" fmla="*/ 365165 h 1949778"/>
                <a:gd name="connsiteX12" fmla="*/ 2876019 w 2876019"/>
                <a:gd name="connsiteY12" fmla="*/ 0 h 1949778"/>
                <a:gd name="connsiteX13" fmla="*/ 2871075 w 2876019"/>
                <a:gd name="connsiteY13" fmla="*/ 1557887 h 1949778"/>
                <a:gd name="connsiteX0" fmla="*/ 0 w 2876019"/>
                <a:gd name="connsiteY0" fmla="*/ 1949778 h 1949778"/>
                <a:gd name="connsiteX1" fmla="*/ 279197 w 2876019"/>
                <a:gd name="connsiteY1" fmla="*/ 1556411 h 1949778"/>
                <a:gd name="connsiteX2" fmla="*/ 381000 w 2876019"/>
                <a:gd name="connsiteY2" fmla="*/ 1430233 h 1949778"/>
                <a:gd name="connsiteX3" fmla="*/ 536864 w 2876019"/>
                <a:gd name="connsiteY3" fmla="*/ 1508165 h 1949778"/>
                <a:gd name="connsiteX4" fmla="*/ 891886 w 2876019"/>
                <a:gd name="connsiteY4" fmla="*/ 1135824 h 1949778"/>
                <a:gd name="connsiteX5" fmla="*/ 1056409 w 2876019"/>
                <a:gd name="connsiteY5" fmla="*/ 1118506 h 1949778"/>
                <a:gd name="connsiteX6" fmla="*/ 1290205 w 2876019"/>
                <a:gd name="connsiteY6" fmla="*/ 928006 h 1949778"/>
                <a:gd name="connsiteX7" fmla="*/ 1420091 w 2876019"/>
                <a:gd name="connsiteY7" fmla="*/ 910687 h 1949778"/>
                <a:gd name="connsiteX8" fmla="*/ 1584614 w 2876019"/>
                <a:gd name="connsiteY8" fmla="*/ 1014597 h 1949778"/>
                <a:gd name="connsiteX9" fmla="*/ 1766455 w 2876019"/>
                <a:gd name="connsiteY9" fmla="*/ 1014597 h 1949778"/>
                <a:gd name="connsiteX10" fmla="*/ 1896341 w 2876019"/>
                <a:gd name="connsiteY10" fmla="*/ 841415 h 1949778"/>
                <a:gd name="connsiteX11" fmla="*/ 2017568 w 2876019"/>
                <a:gd name="connsiteY11" fmla="*/ 858733 h 1949778"/>
                <a:gd name="connsiteX12" fmla="*/ 2311977 w 2876019"/>
                <a:gd name="connsiteY12" fmla="*/ 365165 h 1949778"/>
                <a:gd name="connsiteX13" fmla="*/ 2876019 w 2876019"/>
                <a:gd name="connsiteY13" fmla="*/ 0 h 1949778"/>
                <a:gd name="connsiteX14" fmla="*/ 2871075 w 2876019"/>
                <a:gd name="connsiteY14" fmla="*/ 1557887 h 1949778"/>
                <a:gd name="connsiteX0" fmla="*/ 0 w 2596822"/>
                <a:gd name="connsiteY0" fmla="*/ 1556411 h 1557887"/>
                <a:gd name="connsiteX1" fmla="*/ 101803 w 2596822"/>
                <a:gd name="connsiteY1" fmla="*/ 1430233 h 1557887"/>
                <a:gd name="connsiteX2" fmla="*/ 257667 w 2596822"/>
                <a:gd name="connsiteY2" fmla="*/ 1508165 h 1557887"/>
                <a:gd name="connsiteX3" fmla="*/ 612689 w 2596822"/>
                <a:gd name="connsiteY3" fmla="*/ 1135824 h 1557887"/>
                <a:gd name="connsiteX4" fmla="*/ 777212 w 2596822"/>
                <a:gd name="connsiteY4" fmla="*/ 1118506 h 1557887"/>
                <a:gd name="connsiteX5" fmla="*/ 1011008 w 2596822"/>
                <a:gd name="connsiteY5" fmla="*/ 928006 h 1557887"/>
                <a:gd name="connsiteX6" fmla="*/ 1140894 w 2596822"/>
                <a:gd name="connsiteY6" fmla="*/ 910687 h 1557887"/>
                <a:gd name="connsiteX7" fmla="*/ 1305417 w 2596822"/>
                <a:gd name="connsiteY7" fmla="*/ 1014597 h 1557887"/>
                <a:gd name="connsiteX8" fmla="*/ 1487258 w 2596822"/>
                <a:gd name="connsiteY8" fmla="*/ 1014597 h 1557887"/>
                <a:gd name="connsiteX9" fmla="*/ 1617144 w 2596822"/>
                <a:gd name="connsiteY9" fmla="*/ 841415 h 1557887"/>
                <a:gd name="connsiteX10" fmla="*/ 1738371 w 2596822"/>
                <a:gd name="connsiteY10" fmla="*/ 858733 h 1557887"/>
                <a:gd name="connsiteX11" fmla="*/ 2032780 w 2596822"/>
                <a:gd name="connsiteY11" fmla="*/ 365165 h 1557887"/>
                <a:gd name="connsiteX12" fmla="*/ 2596822 w 2596822"/>
                <a:gd name="connsiteY12" fmla="*/ 0 h 1557887"/>
                <a:gd name="connsiteX13" fmla="*/ 2591878 w 2596822"/>
                <a:gd name="connsiteY13" fmla="*/ 1557887 h 1557887"/>
                <a:gd name="connsiteX0" fmla="*/ 0 w 2596822"/>
                <a:gd name="connsiteY0" fmla="*/ 1556411 h 1557887"/>
                <a:gd name="connsiteX1" fmla="*/ 101803 w 2596822"/>
                <a:gd name="connsiteY1" fmla="*/ 1430233 h 1557887"/>
                <a:gd name="connsiteX2" fmla="*/ 257667 w 2596822"/>
                <a:gd name="connsiteY2" fmla="*/ 1508165 h 1557887"/>
                <a:gd name="connsiteX3" fmla="*/ 612689 w 2596822"/>
                <a:gd name="connsiteY3" fmla="*/ 1135824 h 1557887"/>
                <a:gd name="connsiteX4" fmla="*/ 777212 w 2596822"/>
                <a:gd name="connsiteY4" fmla="*/ 1118506 h 1557887"/>
                <a:gd name="connsiteX5" fmla="*/ 1011008 w 2596822"/>
                <a:gd name="connsiteY5" fmla="*/ 928006 h 1557887"/>
                <a:gd name="connsiteX6" fmla="*/ 1140894 w 2596822"/>
                <a:gd name="connsiteY6" fmla="*/ 910687 h 1557887"/>
                <a:gd name="connsiteX7" fmla="*/ 1305417 w 2596822"/>
                <a:gd name="connsiteY7" fmla="*/ 1014597 h 1557887"/>
                <a:gd name="connsiteX8" fmla="*/ 1487258 w 2596822"/>
                <a:gd name="connsiteY8" fmla="*/ 1014597 h 1557887"/>
                <a:gd name="connsiteX9" fmla="*/ 1617144 w 2596822"/>
                <a:gd name="connsiteY9" fmla="*/ 841415 h 1557887"/>
                <a:gd name="connsiteX10" fmla="*/ 1738371 w 2596822"/>
                <a:gd name="connsiteY10" fmla="*/ 858733 h 1557887"/>
                <a:gd name="connsiteX11" fmla="*/ 1891137 w 2596822"/>
                <a:gd name="connsiteY11" fmla="*/ 612660 h 1557887"/>
                <a:gd name="connsiteX12" fmla="*/ 2032780 w 2596822"/>
                <a:gd name="connsiteY12" fmla="*/ 365165 h 1557887"/>
                <a:gd name="connsiteX13" fmla="*/ 2596822 w 2596822"/>
                <a:gd name="connsiteY13" fmla="*/ 0 h 1557887"/>
                <a:gd name="connsiteX14" fmla="*/ 2591878 w 2596822"/>
                <a:gd name="connsiteY14" fmla="*/ 1557887 h 1557887"/>
                <a:gd name="connsiteX0" fmla="*/ 0 w 2596822"/>
                <a:gd name="connsiteY0" fmla="*/ 1556411 h 1557887"/>
                <a:gd name="connsiteX1" fmla="*/ 101803 w 2596822"/>
                <a:gd name="connsiteY1" fmla="*/ 1430233 h 1557887"/>
                <a:gd name="connsiteX2" fmla="*/ 257667 w 2596822"/>
                <a:gd name="connsiteY2" fmla="*/ 1508165 h 1557887"/>
                <a:gd name="connsiteX3" fmla="*/ 612689 w 2596822"/>
                <a:gd name="connsiteY3" fmla="*/ 1135824 h 1557887"/>
                <a:gd name="connsiteX4" fmla="*/ 777212 w 2596822"/>
                <a:gd name="connsiteY4" fmla="*/ 1118506 h 1557887"/>
                <a:gd name="connsiteX5" fmla="*/ 1011008 w 2596822"/>
                <a:gd name="connsiteY5" fmla="*/ 928006 h 1557887"/>
                <a:gd name="connsiteX6" fmla="*/ 1140894 w 2596822"/>
                <a:gd name="connsiteY6" fmla="*/ 910687 h 1557887"/>
                <a:gd name="connsiteX7" fmla="*/ 1305417 w 2596822"/>
                <a:gd name="connsiteY7" fmla="*/ 1014597 h 1557887"/>
                <a:gd name="connsiteX8" fmla="*/ 1487258 w 2596822"/>
                <a:gd name="connsiteY8" fmla="*/ 1014597 h 1557887"/>
                <a:gd name="connsiteX9" fmla="*/ 1617144 w 2596822"/>
                <a:gd name="connsiteY9" fmla="*/ 841415 h 1557887"/>
                <a:gd name="connsiteX10" fmla="*/ 1738371 w 2596822"/>
                <a:gd name="connsiteY10" fmla="*/ 858733 h 1557887"/>
                <a:gd name="connsiteX11" fmla="*/ 1891137 w 2596822"/>
                <a:gd name="connsiteY11" fmla="*/ 612660 h 1557887"/>
                <a:gd name="connsiteX12" fmla="*/ 2032780 w 2596822"/>
                <a:gd name="connsiteY12" fmla="*/ 365165 h 1557887"/>
                <a:gd name="connsiteX13" fmla="*/ 2280569 w 2596822"/>
                <a:gd name="connsiteY13" fmla="*/ 212473 h 1557887"/>
                <a:gd name="connsiteX14" fmla="*/ 2596822 w 2596822"/>
                <a:gd name="connsiteY14" fmla="*/ 0 h 1557887"/>
                <a:gd name="connsiteX15" fmla="*/ 2591878 w 2596822"/>
                <a:gd name="connsiteY15" fmla="*/ 1557887 h 1557887"/>
                <a:gd name="connsiteX0" fmla="*/ 0 w 2596822"/>
                <a:gd name="connsiteY0" fmla="*/ 1556411 h 1557887"/>
                <a:gd name="connsiteX1" fmla="*/ 101803 w 2596822"/>
                <a:gd name="connsiteY1" fmla="*/ 1430233 h 1557887"/>
                <a:gd name="connsiteX2" fmla="*/ 257667 w 2596822"/>
                <a:gd name="connsiteY2" fmla="*/ 1508165 h 1557887"/>
                <a:gd name="connsiteX3" fmla="*/ 612689 w 2596822"/>
                <a:gd name="connsiteY3" fmla="*/ 1135824 h 1557887"/>
                <a:gd name="connsiteX4" fmla="*/ 777212 w 2596822"/>
                <a:gd name="connsiteY4" fmla="*/ 1118506 h 1557887"/>
                <a:gd name="connsiteX5" fmla="*/ 1011008 w 2596822"/>
                <a:gd name="connsiteY5" fmla="*/ 928006 h 1557887"/>
                <a:gd name="connsiteX6" fmla="*/ 1140894 w 2596822"/>
                <a:gd name="connsiteY6" fmla="*/ 910687 h 1557887"/>
                <a:gd name="connsiteX7" fmla="*/ 1305417 w 2596822"/>
                <a:gd name="connsiteY7" fmla="*/ 1014597 h 1557887"/>
                <a:gd name="connsiteX8" fmla="*/ 1487258 w 2596822"/>
                <a:gd name="connsiteY8" fmla="*/ 1014597 h 1557887"/>
                <a:gd name="connsiteX9" fmla="*/ 1617144 w 2596822"/>
                <a:gd name="connsiteY9" fmla="*/ 841415 h 1557887"/>
                <a:gd name="connsiteX10" fmla="*/ 1738371 w 2596822"/>
                <a:gd name="connsiteY10" fmla="*/ 858733 h 1557887"/>
                <a:gd name="connsiteX11" fmla="*/ 1891137 w 2596822"/>
                <a:gd name="connsiteY11" fmla="*/ 612660 h 1557887"/>
                <a:gd name="connsiteX12" fmla="*/ 2032780 w 2596822"/>
                <a:gd name="connsiteY12" fmla="*/ 365165 h 1557887"/>
                <a:gd name="connsiteX13" fmla="*/ 2584098 w 2596822"/>
                <a:gd name="connsiteY13" fmla="*/ 370123 h 1557887"/>
                <a:gd name="connsiteX14" fmla="*/ 2596822 w 2596822"/>
                <a:gd name="connsiteY14" fmla="*/ 0 h 1557887"/>
                <a:gd name="connsiteX15" fmla="*/ 2591878 w 2596822"/>
                <a:gd name="connsiteY15" fmla="*/ 1557887 h 1557887"/>
                <a:gd name="connsiteX0" fmla="*/ 0 w 2591878"/>
                <a:gd name="connsiteY0" fmla="*/ 1192605 h 1194081"/>
                <a:gd name="connsiteX1" fmla="*/ 101803 w 2591878"/>
                <a:gd name="connsiteY1" fmla="*/ 1066427 h 1194081"/>
                <a:gd name="connsiteX2" fmla="*/ 257667 w 2591878"/>
                <a:gd name="connsiteY2" fmla="*/ 1144359 h 1194081"/>
                <a:gd name="connsiteX3" fmla="*/ 612689 w 2591878"/>
                <a:gd name="connsiteY3" fmla="*/ 772018 h 1194081"/>
                <a:gd name="connsiteX4" fmla="*/ 777212 w 2591878"/>
                <a:gd name="connsiteY4" fmla="*/ 754700 h 1194081"/>
                <a:gd name="connsiteX5" fmla="*/ 1011008 w 2591878"/>
                <a:gd name="connsiteY5" fmla="*/ 564200 h 1194081"/>
                <a:gd name="connsiteX6" fmla="*/ 1140894 w 2591878"/>
                <a:gd name="connsiteY6" fmla="*/ 546881 h 1194081"/>
                <a:gd name="connsiteX7" fmla="*/ 1305417 w 2591878"/>
                <a:gd name="connsiteY7" fmla="*/ 650791 h 1194081"/>
                <a:gd name="connsiteX8" fmla="*/ 1487258 w 2591878"/>
                <a:gd name="connsiteY8" fmla="*/ 650791 h 1194081"/>
                <a:gd name="connsiteX9" fmla="*/ 1617144 w 2591878"/>
                <a:gd name="connsiteY9" fmla="*/ 477609 h 1194081"/>
                <a:gd name="connsiteX10" fmla="*/ 1738371 w 2591878"/>
                <a:gd name="connsiteY10" fmla="*/ 494927 h 1194081"/>
                <a:gd name="connsiteX11" fmla="*/ 1891137 w 2591878"/>
                <a:gd name="connsiteY11" fmla="*/ 248854 h 1194081"/>
                <a:gd name="connsiteX12" fmla="*/ 2032780 w 2591878"/>
                <a:gd name="connsiteY12" fmla="*/ 1359 h 1194081"/>
                <a:gd name="connsiteX13" fmla="*/ 2584098 w 2591878"/>
                <a:gd name="connsiteY13" fmla="*/ 6317 h 1194081"/>
                <a:gd name="connsiteX14" fmla="*/ 2591096 w 2591878"/>
                <a:gd name="connsiteY14" fmla="*/ 0 h 1194081"/>
                <a:gd name="connsiteX15" fmla="*/ 2591878 w 2591878"/>
                <a:gd name="connsiteY15" fmla="*/ 1194081 h 1194081"/>
                <a:gd name="connsiteX0" fmla="*/ 0 w 2591878"/>
                <a:gd name="connsiteY0" fmla="*/ 1191247 h 1192723"/>
                <a:gd name="connsiteX1" fmla="*/ 101803 w 2591878"/>
                <a:gd name="connsiteY1" fmla="*/ 1065069 h 1192723"/>
                <a:gd name="connsiteX2" fmla="*/ 257667 w 2591878"/>
                <a:gd name="connsiteY2" fmla="*/ 1143001 h 1192723"/>
                <a:gd name="connsiteX3" fmla="*/ 612689 w 2591878"/>
                <a:gd name="connsiteY3" fmla="*/ 770660 h 1192723"/>
                <a:gd name="connsiteX4" fmla="*/ 777212 w 2591878"/>
                <a:gd name="connsiteY4" fmla="*/ 753342 h 1192723"/>
                <a:gd name="connsiteX5" fmla="*/ 1011008 w 2591878"/>
                <a:gd name="connsiteY5" fmla="*/ 562842 h 1192723"/>
                <a:gd name="connsiteX6" fmla="*/ 1140894 w 2591878"/>
                <a:gd name="connsiteY6" fmla="*/ 545523 h 1192723"/>
                <a:gd name="connsiteX7" fmla="*/ 1305417 w 2591878"/>
                <a:gd name="connsiteY7" fmla="*/ 649433 h 1192723"/>
                <a:gd name="connsiteX8" fmla="*/ 1487258 w 2591878"/>
                <a:gd name="connsiteY8" fmla="*/ 649433 h 1192723"/>
                <a:gd name="connsiteX9" fmla="*/ 1617144 w 2591878"/>
                <a:gd name="connsiteY9" fmla="*/ 476251 h 1192723"/>
                <a:gd name="connsiteX10" fmla="*/ 1738371 w 2591878"/>
                <a:gd name="connsiteY10" fmla="*/ 493569 h 1192723"/>
                <a:gd name="connsiteX11" fmla="*/ 1891137 w 2591878"/>
                <a:gd name="connsiteY11" fmla="*/ 247496 h 1192723"/>
                <a:gd name="connsiteX12" fmla="*/ 2032780 w 2591878"/>
                <a:gd name="connsiteY12" fmla="*/ 1 h 1192723"/>
                <a:gd name="connsiteX13" fmla="*/ 2584098 w 2591878"/>
                <a:gd name="connsiteY13" fmla="*/ 4959 h 1192723"/>
                <a:gd name="connsiteX14" fmla="*/ 2591878 w 2591878"/>
                <a:gd name="connsiteY14" fmla="*/ 1192723 h 1192723"/>
                <a:gd name="connsiteX0" fmla="*/ 0 w 2591878"/>
                <a:gd name="connsiteY0" fmla="*/ 1191246 h 1192722"/>
                <a:gd name="connsiteX1" fmla="*/ 101803 w 2591878"/>
                <a:gd name="connsiteY1" fmla="*/ 1065068 h 1192722"/>
                <a:gd name="connsiteX2" fmla="*/ 257667 w 2591878"/>
                <a:gd name="connsiteY2" fmla="*/ 1143000 h 1192722"/>
                <a:gd name="connsiteX3" fmla="*/ 612689 w 2591878"/>
                <a:gd name="connsiteY3" fmla="*/ 770659 h 1192722"/>
                <a:gd name="connsiteX4" fmla="*/ 777212 w 2591878"/>
                <a:gd name="connsiteY4" fmla="*/ 753341 h 1192722"/>
                <a:gd name="connsiteX5" fmla="*/ 1011008 w 2591878"/>
                <a:gd name="connsiteY5" fmla="*/ 562841 h 1192722"/>
                <a:gd name="connsiteX6" fmla="*/ 1140894 w 2591878"/>
                <a:gd name="connsiteY6" fmla="*/ 545522 h 1192722"/>
                <a:gd name="connsiteX7" fmla="*/ 1305417 w 2591878"/>
                <a:gd name="connsiteY7" fmla="*/ 649432 h 1192722"/>
                <a:gd name="connsiteX8" fmla="*/ 1487258 w 2591878"/>
                <a:gd name="connsiteY8" fmla="*/ 649432 h 1192722"/>
                <a:gd name="connsiteX9" fmla="*/ 1617144 w 2591878"/>
                <a:gd name="connsiteY9" fmla="*/ 476250 h 1192722"/>
                <a:gd name="connsiteX10" fmla="*/ 1738371 w 2591878"/>
                <a:gd name="connsiteY10" fmla="*/ 493568 h 1192722"/>
                <a:gd name="connsiteX11" fmla="*/ 1891137 w 2591878"/>
                <a:gd name="connsiteY11" fmla="*/ 247495 h 1192722"/>
                <a:gd name="connsiteX12" fmla="*/ 2032780 w 2591878"/>
                <a:gd name="connsiteY12" fmla="*/ 0 h 1192722"/>
                <a:gd name="connsiteX13" fmla="*/ 2574906 w 2591878"/>
                <a:gd name="connsiteY13" fmla="*/ 166260 h 1192722"/>
                <a:gd name="connsiteX14" fmla="*/ 2591878 w 2591878"/>
                <a:gd name="connsiteY14" fmla="*/ 1192722 h 1192722"/>
                <a:gd name="connsiteX0" fmla="*/ 0 w 2577498"/>
                <a:gd name="connsiteY0" fmla="*/ 1191246 h 1196228"/>
                <a:gd name="connsiteX1" fmla="*/ 101803 w 2577498"/>
                <a:gd name="connsiteY1" fmla="*/ 1065068 h 1196228"/>
                <a:gd name="connsiteX2" fmla="*/ 257667 w 2577498"/>
                <a:gd name="connsiteY2" fmla="*/ 1143000 h 1196228"/>
                <a:gd name="connsiteX3" fmla="*/ 612689 w 2577498"/>
                <a:gd name="connsiteY3" fmla="*/ 770659 h 1196228"/>
                <a:gd name="connsiteX4" fmla="*/ 777212 w 2577498"/>
                <a:gd name="connsiteY4" fmla="*/ 753341 h 1196228"/>
                <a:gd name="connsiteX5" fmla="*/ 1011008 w 2577498"/>
                <a:gd name="connsiteY5" fmla="*/ 562841 h 1196228"/>
                <a:gd name="connsiteX6" fmla="*/ 1140894 w 2577498"/>
                <a:gd name="connsiteY6" fmla="*/ 545522 h 1196228"/>
                <a:gd name="connsiteX7" fmla="*/ 1305417 w 2577498"/>
                <a:gd name="connsiteY7" fmla="*/ 649432 h 1196228"/>
                <a:gd name="connsiteX8" fmla="*/ 1487258 w 2577498"/>
                <a:gd name="connsiteY8" fmla="*/ 649432 h 1196228"/>
                <a:gd name="connsiteX9" fmla="*/ 1617144 w 2577498"/>
                <a:gd name="connsiteY9" fmla="*/ 476250 h 1196228"/>
                <a:gd name="connsiteX10" fmla="*/ 1738371 w 2577498"/>
                <a:gd name="connsiteY10" fmla="*/ 493568 h 1196228"/>
                <a:gd name="connsiteX11" fmla="*/ 1891137 w 2577498"/>
                <a:gd name="connsiteY11" fmla="*/ 247495 h 1196228"/>
                <a:gd name="connsiteX12" fmla="*/ 2032780 w 2577498"/>
                <a:gd name="connsiteY12" fmla="*/ 0 h 1196228"/>
                <a:gd name="connsiteX13" fmla="*/ 2574906 w 2577498"/>
                <a:gd name="connsiteY13" fmla="*/ 166260 h 1196228"/>
                <a:gd name="connsiteX14" fmla="*/ 2574906 w 2577498"/>
                <a:gd name="connsiteY14" fmla="*/ 1196228 h 1196228"/>
                <a:gd name="connsiteX0" fmla="*/ 0 w 2577499"/>
                <a:gd name="connsiteY0" fmla="*/ 1191246 h 1196228"/>
                <a:gd name="connsiteX1" fmla="*/ 101803 w 2577499"/>
                <a:gd name="connsiteY1" fmla="*/ 1065068 h 1196228"/>
                <a:gd name="connsiteX2" fmla="*/ 257667 w 2577499"/>
                <a:gd name="connsiteY2" fmla="*/ 1143000 h 1196228"/>
                <a:gd name="connsiteX3" fmla="*/ 612689 w 2577499"/>
                <a:gd name="connsiteY3" fmla="*/ 770659 h 1196228"/>
                <a:gd name="connsiteX4" fmla="*/ 777212 w 2577499"/>
                <a:gd name="connsiteY4" fmla="*/ 753341 h 1196228"/>
                <a:gd name="connsiteX5" fmla="*/ 1011008 w 2577499"/>
                <a:gd name="connsiteY5" fmla="*/ 562841 h 1196228"/>
                <a:gd name="connsiteX6" fmla="*/ 1140894 w 2577499"/>
                <a:gd name="connsiteY6" fmla="*/ 545522 h 1196228"/>
                <a:gd name="connsiteX7" fmla="*/ 1305417 w 2577499"/>
                <a:gd name="connsiteY7" fmla="*/ 649432 h 1196228"/>
                <a:gd name="connsiteX8" fmla="*/ 1487258 w 2577499"/>
                <a:gd name="connsiteY8" fmla="*/ 649432 h 1196228"/>
                <a:gd name="connsiteX9" fmla="*/ 1617144 w 2577499"/>
                <a:gd name="connsiteY9" fmla="*/ 476250 h 1196228"/>
                <a:gd name="connsiteX10" fmla="*/ 1738371 w 2577499"/>
                <a:gd name="connsiteY10" fmla="*/ 493568 h 1196228"/>
                <a:gd name="connsiteX11" fmla="*/ 1891137 w 2577499"/>
                <a:gd name="connsiteY11" fmla="*/ 247495 h 1196228"/>
                <a:gd name="connsiteX12" fmla="*/ 2032780 w 2577499"/>
                <a:gd name="connsiteY12" fmla="*/ 0 h 1196228"/>
                <a:gd name="connsiteX13" fmla="*/ 2574906 w 2577499"/>
                <a:gd name="connsiteY13" fmla="*/ 166260 h 1196228"/>
                <a:gd name="connsiteX14" fmla="*/ 2574905 w 2577499"/>
                <a:gd name="connsiteY14" fmla="*/ 1196228 h 1196228"/>
                <a:gd name="connsiteX0" fmla="*/ 0 w 2577499"/>
                <a:gd name="connsiteY0" fmla="*/ 1191246 h 1196228"/>
                <a:gd name="connsiteX1" fmla="*/ 101803 w 2577499"/>
                <a:gd name="connsiteY1" fmla="*/ 1065068 h 1196228"/>
                <a:gd name="connsiteX2" fmla="*/ 257667 w 2577499"/>
                <a:gd name="connsiteY2" fmla="*/ 1143000 h 1196228"/>
                <a:gd name="connsiteX3" fmla="*/ 612689 w 2577499"/>
                <a:gd name="connsiteY3" fmla="*/ 770659 h 1196228"/>
                <a:gd name="connsiteX4" fmla="*/ 777212 w 2577499"/>
                <a:gd name="connsiteY4" fmla="*/ 753341 h 1196228"/>
                <a:gd name="connsiteX5" fmla="*/ 1011008 w 2577499"/>
                <a:gd name="connsiteY5" fmla="*/ 562841 h 1196228"/>
                <a:gd name="connsiteX6" fmla="*/ 1140894 w 2577499"/>
                <a:gd name="connsiteY6" fmla="*/ 545522 h 1196228"/>
                <a:gd name="connsiteX7" fmla="*/ 1305417 w 2577499"/>
                <a:gd name="connsiteY7" fmla="*/ 649432 h 1196228"/>
                <a:gd name="connsiteX8" fmla="*/ 1487258 w 2577499"/>
                <a:gd name="connsiteY8" fmla="*/ 649432 h 1196228"/>
                <a:gd name="connsiteX9" fmla="*/ 1617144 w 2577499"/>
                <a:gd name="connsiteY9" fmla="*/ 476250 h 1196228"/>
                <a:gd name="connsiteX10" fmla="*/ 1738371 w 2577499"/>
                <a:gd name="connsiteY10" fmla="*/ 493568 h 1196228"/>
                <a:gd name="connsiteX11" fmla="*/ 1891137 w 2577499"/>
                <a:gd name="connsiteY11" fmla="*/ 247495 h 1196228"/>
                <a:gd name="connsiteX12" fmla="*/ 2032780 w 2577499"/>
                <a:gd name="connsiteY12" fmla="*/ 0 h 1196228"/>
                <a:gd name="connsiteX13" fmla="*/ 2574906 w 2577499"/>
                <a:gd name="connsiteY13" fmla="*/ 166260 h 1196228"/>
                <a:gd name="connsiteX14" fmla="*/ 2574904 w 2577499"/>
                <a:gd name="connsiteY14" fmla="*/ 1196228 h 1196228"/>
                <a:gd name="connsiteX0" fmla="*/ 0 w 2574906"/>
                <a:gd name="connsiteY0" fmla="*/ 1191246 h 1196228"/>
                <a:gd name="connsiteX1" fmla="*/ 101803 w 2574906"/>
                <a:gd name="connsiteY1" fmla="*/ 1065068 h 1196228"/>
                <a:gd name="connsiteX2" fmla="*/ 257667 w 2574906"/>
                <a:gd name="connsiteY2" fmla="*/ 1143000 h 1196228"/>
                <a:gd name="connsiteX3" fmla="*/ 612689 w 2574906"/>
                <a:gd name="connsiteY3" fmla="*/ 770659 h 1196228"/>
                <a:gd name="connsiteX4" fmla="*/ 777212 w 2574906"/>
                <a:gd name="connsiteY4" fmla="*/ 753341 h 1196228"/>
                <a:gd name="connsiteX5" fmla="*/ 1011008 w 2574906"/>
                <a:gd name="connsiteY5" fmla="*/ 562841 h 1196228"/>
                <a:gd name="connsiteX6" fmla="*/ 1140894 w 2574906"/>
                <a:gd name="connsiteY6" fmla="*/ 545522 h 1196228"/>
                <a:gd name="connsiteX7" fmla="*/ 1305417 w 2574906"/>
                <a:gd name="connsiteY7" fmla="*/ 649432 h 1196228"/>
                <a:gd name="connsiteX8" fmla="*/ 1487258 w 2574906"/>
                <a:gd name="connsiteY8" fmla="*/ 649432 h 1196228"/>
                <a:gd name="connsiteX9" fmla="*/ 1617144 w 2574906"/>
                <a:gd name="connsiteY9" fmla="*/ 476250 h 1196228"/>
                <a:gd name="connsiteX10" fmla="*/ 1738371 w 2574906"/>
                <a:gd name="connsiteY10" fmla="*/ 493568 h 1196228"/>
                <a:gd name="connsiteX11" fmla="*/ 1891137 w 2574906"/>
                <a:gd name="connsiteY11" fmla="*/ 247495 h 1196228"/>
                <a:gd name="connsiteX12" fmla="*/ 2032780 w 2574906"/>
                <a:gd name="connsiteY12" fmla="*/ 0 h 1196228"/>
                <a:gd name="connsiteX13" fmla="*/ 2574906 w 2574906"/>
                <a:gd name="connsiteY13" fmla="*/ 166260 h 1196228"/>
                <a:gd name="connsiteX14" fmla="*/ 2574904 w 2574906"/>
                <a:gd name="connsiteY14" fmla="*/ 1196228 h 1196228"/>
                <a:gd name="connsiteX0" fmla="*/ 0 w 2574906"/>
                <a:gd name="connsiteY0" fmla="*/ 1191246 h 1196228"/>
                <a:gd name="connsiteX1" fmla="*/ 101803 w 2574906"/>
                <a:gd name="connsiteY1" fmla="*/ 1065068 h 1196228"/>
                <a:gd name="connsiteX2" fmla="*/ 257667 w 2574906"/>
                <a:gd name="connsiteY2" fmla="*/ 1143000 h 1196228"/>
                <a:gd name="connsiteX3" fmla="*/ 612689 w 2574906"/>
                <a:gd name="connsiteY3" fmla="*/ 770659 h 1196228"/>
                <a:gd name="connsiteX4" fmla="*/ 777212 w 2574906"/>
                <a:gd name="connsiteY4" fmla="*/ 753341 h 1196228"/>
                <a:gd name="connsiteX5" fmla="*/ 1011008 w 2574906"/>
                <a:gd name="connsiteY5" fmla="*/ 562841 h 1196228"/>
                <a:gd name="connsiteX6" fmla="*/ 1140894 w 2574906"/>
                <a:gd name="connsiteY6" fmla="*/ 545522 h 1196228"/>
                <a:gd name="connsiteX7" fmla="*/ 1305417 w 2574906"/>
                <a:gd name="connsiteY7" fmla="*/ 649432 h 1196228"/>
                <a:gd name="connsiteX8" fmla="*/ 1487258 w 2574906"/>
                <a:gd name="connsiteY8" fmla="*/ 649432 h 1196228"/>
                <a:gd name="connsiteX9" fmla="*/ 1617144 w 2574906"/>
                <a:gd name="connsiteY9" fmla="*/ 476250 h 1196228"/>
                <a:gd name="connsiteX10" fmla="*/ 1738371 w 2574906"/>
                <a:gd name="connsiteY10" fmla="*/ 493568 h 1196228"/>
                <a:gd name="connsiteX11" fmla="*/ 1891137 w 2574906"/>
                <a:gd name="connsiteY11" fmla="*/ 247495 h 1196228"/>
                <a:gd name="connsiteX12" fmla="*/ 2059275 w 2574906"/>
                <a:gd name="connsiteY12" fmla="*/ 0 h 1196228"/>
                <a:gd name="connsiteX13" fmla="*/ 2574906 w 2574906"/>
                <a:gd name="connsiteY13" fmla="*/ 166260 h 1196228"/>
                <a:gd name="connsiteX14" fmla="*/ 2574904 w 2574906"/>
                <a:gd name="connsiteY14" fmla="*/ 1196228 h 119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4906" h="1196228">
                  <a:moveTo>
                    <a:pt x="0" y="1191246"/>
                  </a:moveTo>
                  <a:lnTo>
                    <a:pt x="101803" y="1065068"/>
                  </a:lnTo>
                  <a:lnTo>
                    <a:pt x="257667" y="1143000"/>
                  </a:lnTo>
                  <a:lnTo>
                    <a:pt x="612689" y="770659"/>
                  </a:lnTo>
                  <a:lnTo>
                    <a:pt x="777212" y="753341"/>
                  </a:lnTo>
                  <a:lnTo>
                    <a:pt x="1011008" y="562841"/>
                  </a:lnTo>
                  <a:lnTo>
                    <a:pt x="1140894" y="545522"/>
                  </a:lnTo>
                  <a:lnTo>
                    <a:pt x="1305417" y="649432"/>
                  </a:lnTo>
                  <a:lnTo>
                    <a:pt x="1487258" y="649432"/>
                  </a:lnTo>
                  <a:lnTo>
                    <a:pt x="1617144" y="476250"/>
                  </a:lnTo>
                  <a:lnTo>
                    <a:pt x="1738371" y="493568"/>
                  </a:lnTo>
                  <a:lnTo>
                    <a:pt x="1891137" y="247495"/>
                  </a:lnTo>
                  <a:lnTo>
                    <a:pt x="2059275" y="0"/>
                  </a:lnTo>
                  <a:lnTo>
                    <a:pt x="2574906" y="166260"/>
                  </a:lnTo>
                  <a:cubicBezTo>
                    <a:pt x="2574905" y="509583"/>
                    <a:pt x="2574905" y="852905"/>
                    <a:pt x="2574904" y="1196228"/>
                  </a:cubicBezTo>
                </a:path>
              </a:pathLst>
            </a:custGeom>
            <a:solidFill>
              <a:srgbClr val="00583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grpSp>
      <p:sp>
        <p:nvSpPr>
          <p:cNvPr id="2" name="Title 1"/>
          <p:cNvSpPr>
            <a:spLocks noGrp="1"/>
          </p:cNvSpPr>
          <p:nvPr>
            <p:ph type="title"/>
          </p:nvPr>
        </p:nvSpPr>
        <p:spPr>
          <a:xfrm>
            <a:off x="202181" y="269103"/>
            <a:ext cx="7159114" cy="65370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02181" y="1535113"/>
            <a:ext cx="4040188" cy="639762"/>
          </a:xfrm>
        </p:spPr>
        <p:txBody>
          <a:bodyPr anchor="b">
            <a:noAutofit/>
          </a:bodyPr>
          <a:lstStyle>
            <a:lvl1pPr marL="0" indent="0">
              <a:buNone/>
              <a:defRPr sz="2000" b="1">
                <a:solidFill>
                  <a:schemeClr val="tx1">
                    <a:lumMod val="65000"/>
                    <a:lumOff val="35000"/>
                  </a:schemeClr>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02181" y="2174875"/>
            <a:ext cx="4040188" cy="3951288"/>
          </a:xfrm>
        </p:spPr>
        <p:txBody>
          <a:bodyPr/>
          <a:lstStyle>
            <a:lvl1pPr>
              <a:defRPr sz="1600">
                <a:solidFill>
                  <a:schemeClr val="tx1">
                    <a:lumMod val="65000"/>
                    <a:lumOff val="35000"/>
                  </a:schemeClr>
                </a:solidFill>
              </a:defRPr>
            </a:lvl1pPr>
            <a:lvl2pPr>
              <a:defRPr sz="1600">
                <a:solidFill>
                  <a:schemeClr val="tx1">
                    <a:lumMod val="65000"/>
                    <a:lumOff val="35000"/>
                  </a:schemeClr>
                </a:solidFill>
              </a:defRPr>
            </a:lvl2pPr>
            <a:lvl3pPr>
              <a:defRPr sz="16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2000" b="1">
                <a:solidFill>
                  <a:schemeClr val="tx1">
                    <a:lumMod val="65000"/>
                    <a:lumOff val="35000"/>
                  </a:schemeClr>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1600">
                <a:solidFill>
                  <a:schemeClr val="tx1">
                    <a:lumMod val="65000"/>
                    <a:lumOff val="35000"/>
                  </a:schemeClr>
                </a:solidFill>
              </a:defRPr>
            </a:lvl1pPr>
            <a:lvl2pPr>
              <a:defRPr sz="1600">
                <a:solidFill>
                  <a:schemeClr val="tx1">
                    <a:lumMod val="65000"/>
                    <a:lumOff val="35000"/>
                  </a:schemeClr>
                </a:solidFill>
              </a:defRPr>
            </a:lvl2pPr>
            <a:lvl3pPr>
              <a:defRPr sz="16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Slide Number Placeholder 5"/>
          <p:cNvSpPr>
            <a:spLocks noGrp="1"/>
          </p:cNvSpPr>
          <p:nvPr>
            <p:ph type="sldNum" sz="quarter" idx="10"/>
          </p:nvPr>
        </p:nvSpPr>
        <p:spPr>
          <a:xfrm>
            <a:off x="6858000" y="6632058"/>
            <a:ext cx="2133600" cy="225942"/>
          </a:xfrm>
          <a:prstGeom prst="rect">
            <a:avLst/>
          </a:prstGeom>
        </p:spPr>
        <p:txBody>
          <a:bodyPr vert="horz" lIns="91440" tIns="45720" rIns="91440" bIns="45720" rtlCol="0" anchor="ctr"/>
          <a:lstStyle>
            <a:lvl1pPr algn="r">
              <a:defRPr sz="1100">
                <a:solidFill>
                  <a:schemeClr val="bg1"/>
                </a:solidFill>
                <a:latin typeface="Arial" pitchFamily="34" charset="0"/>
                <a:cs typeface="Arial" pitchFamily="34" charset="0"/>
              </a:defRPr>
            </a:lvl1pPr>
          </a:lstStyle>
          <a:p>
            <a:fld id="{66D4B15B-C234-5A45-9A8C-B665A6B34E63}" type="slidenum">
              <a:rPr lang="en-US" smtClean="0"/>
              <a:pPr/>
              <a:t>‹#›</a:t>
            </a:fld>
            <a:endParaRPr lang="en-US" dirty="0"/>
          </a:p>
        </p:txBody>
      </p:sp>
      <p:cxnSp>
        <p:nvCxnSpPr>
          <p:cNvPr id="27" name="Straight Connector 26"/>
          <p:cNvCxnSpPr/>
          <p:nvPr userDrawn="1"/>
        </p:nvCxnSpPr>
        <p:spPr>
          <a:xfrm>
            <a:off x="206188" y="2178424"/>
            <a:ext cx="4061012" cy="0"/>
          </a:xfrm>
          <a:prstGeom prst="line">
            <a:avLst/>
          </a:prstGeom>
          <a:ln w="19050">
            <a:solidFill>
              <a:srgbClr val="00583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4643718" y="2178424"/>
            <a:ext cx="4061012" cy="0"/>
          </a:xfrm>
          <a:prstGeom prst="line">
            <a:avLst/>
          </a:prstGeom>
          <a:ln w="19050">
            <a:solidFill>
              <a:srgbClr val="0058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30944764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2181" y="269103"/>
            <a:ext cx="7159114" cy="65370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02181" y="1535113"/>
            <a:ext cx="4040188" cy="639762"/>
          </a:xfrm>
        </p:spPr>
        <p:txBody>
          <a:bodyPr anchor="b">
            <a:noAutofit/>
          </a:bodyPr>
          <a:lstStyle>
            <a:lvl1pPr marL="0" indent="0">
              <a:buNone/>
              <a:defRPr sz="2000" b="1">
                <a:solidFill>
                  <a:schemeClr val="tx1">
                    <a:lumMod val="65000"/>
                    <a:lumOff val="35000"/>
                  </a:schemeClr>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02181" y="2174875"/>
            <a:ext cx="4040188" cy="3951288"/>
          </a:xfrm>
        </p:spPr>
        <p:txBody>
          <a:bodyPr/>
          <a:lstStyle>
            <a:lvl1pPr>
              <a:defRPr sz="1600">
                <a:solidFill>
                  <a:schemeClr val="tx1">
                    <a:lumMod val="65000"/>
                    <a:lumOff val="35000"/>
                  </a:schemeClr>
                </a:solidFill>
              </a:defRPr>
            </a:lvl1pPr>
            <a:lvl2pPr>
              <a:defRPr sz="1600">
                <a:solidFill>
                  <a:schemeClr val="tx1">
                    <a:lumMod val="65000"/>
                    <a:lumOff val="35000"/>
                  </a:schemeClr>
                </a:solidFill>
              </a:defRPr>
            </a:lvl2pPr>
            <a:lvl3pPr>
              <a:defRPr sz="16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2000" b="1">
                <a:solidFill>
                  <a:schemeClr val="tx1">
                    <a:lumMod val="65000"/>
                    <a:lumOff val="35000"/>
                  </a:schemeClr>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1600">
                <a:solidFill>
                  <a:schemeClr val="tx1">
                    <a:lumMod val="65000"/>
                    <a:lumOff val="35000"/>
                  </a:schemeClr>
                </a:solidFill>
              </a:defRPr>
            </a:lvl1pPr>
            <a:lvl2pPr>
              <a:defRPr sz="1600">
                <a:solidFill>
                  <a:schemeClr val="tx1">
                    <a:lumMod val="65000"/>
                    <a:lumOff val="35000"/>
                  </a:schemeClr>
                </a:solidFill>
              </a:defRPr>
            </a:lvl2pPr>
            <a:lvl3pPr>
              <a:defRPr sz="16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Slide Number Placeholder 5"/>
          <p:cNvSpPr>
            <a:spLocks noGrp="1"/>
          </p:cNvSpPr>
          <p:nvPr>
            <p:ph type="sldNum" sz="quarter" idx="10"/>
          </p:nvPr>
        </p:nvSpPr>
        <p:spPr>
          <a:xfrm>
            <a:off x="6858000" y="6632058"/>
            <a:ext cx="2133600" cy="225942"/>
          </a:xfrm>
          <a:prstGeom prst="rect">
            <a:avLst/>
          </a:prstGeom>
        </p:spPr>
        <p:txBody>
          <a:bodyPr vert="horz" lIns="91440" tIns="45720" rIns="91440" bIns="45720" rtlCol="0" anchor="ctr"/>
          <a:lstStyle>
            <a:lvl1pPr algn="r">
              <a:defRPr sz="1100">
                <a:solidFill>
                  <a:schemeClr val="bg1"/>
                </a:solidFill>
                <a:latin typeface="Arial" pitchFamily="34" charset="0"/>
                <a:cs typeface="Arial" pitchFamily="34" charset="0"/>
              </a:defRPr>
            </a:lvl1pPr>
          </a:lstStyle>
          <a:p>
            <a:fld id="{66D4B15B-C234-5A45-9A8C-B665A6B34E63}" type="slidenum">
              <a:rPr lang="en-US" smtClean="0"/>
              <a:pPr/>
              <a:t>‹#›</a:t>
            </a:fld>
            <a:endParaRPr lang="en-US" dirty="0"/>
          </a:p>
        </p:txBody>
      </p:sp>
      <p:cxnSp>
        <p:nvCxnSpPr>
          <p:cNvPr id="27" name="Straight Connector 26"/>
          <p:cNvCxnSpPr/>
          <p:nvPr userDrawn="1"/>
        </p:nvCxnSpPr>
        <p:spPr>
          <a:xfrm>
            <a:off x="206188" y="2178424"/>
            <a:ext cx="4061012" cy="0"/>
          </a:xfrm>
          <a:prstGeom prst="line">
            <a:avLst/>
          </a:prstGeom>
          <a:ln w="19050">
            <a:solidFill>
              <a:srgbClr val="00583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4643718" y="2178424"/>
            <a:ext cx="4061012" cy="0"/>
          </a:xfrm>
          <a:prstGeom prst="line">
            <a:avLst/>
          </a:prstGeom>
          <a:ln w="19050">
            <a:solidFill>
              <a:srgbClr val="0058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30944764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grpSp>
        <p:nvGrpSpPr>
          <p:cNvPr id="7" name="Group 20"/>
          <p:cNvGrpSpPr>
            <a:grpSpLocks noChangeAspect="1"/>
          </p:cNvGrpSpPr>
          <p:nvPr userDrawn="1"/>
        </p:nvGrpSpPr>
        <p:grpSpPr>
          <a:xfrm>
            <a:off x="7132320" y="5660136"/>
            <a:ext cx="2017577" cy="921826"/>
            <a:chOff x="6456605" y="5260496"/>
            <a:chExt cx="2690103" cy="1229101"/>
          </a:xfrm>
        </p:grpSpPr>
        <p:sp>
          <p:nvSpPr>
            <p:cNvPr id="22" name="Freeform 21"/>
            <p:cNvSpPr/>
            <p:nvPr userDrawn="1"/>
          </p:nvSpPr>
          <p:spPr>
            <a:xfrm>
              <a:off x="6456605" y="5260496"/>
              <a:ext cx="2690103" cy="1228514"/>
            </a:xfrm>
            <a:custGeom>
              <a:avLst/>
              <a:gdLst>
                <a:gd name="connsiteX0" fmla="*/ 0 w 3576205"/>
                <a:gd name="connsiteY0" fmla="*/ 2346613 h 2372591"/>
                <a:gd name="connsiteX1" fmla="*/ 381000 w 3576205"/>
                <a:gd name="connsiteY1" fmla="*/ 1827068 h 2372591"/>
                <a:gd name="connsiteX2" fmla="*/ 536864 w 3576205"/>
                <a:gd name="connsiteY2" fmla="*/ 1905000 h 2372591"/>
                <a:gd name="connsiteX3" fmla="*/ 891886 w 3576205"/>
                <a:gd name="connsiteY3" fmla="*/ 1532659 h 2372591"/>
                <a:gd name="connsiteX4" fmla="*/ 1056409 w 3576205"/>
                <a:gd name="connsiteY4" fmla="*/ 1515341 h 2372591"/>
                <a:gd name="connsiteX5" fmla="*/ 1290205 w 3576205"/>
                <a:gd name="connsiteY5" fmla="*/ 1324841 h 2372591"/>
                <a:gd name="connsiteX6" fmla="*/ 1420091 w 3576205"/>
                <a:gd name="connsiteY6" fmla="*/ 1307522 h 2372591"/>
                <a:gd name="connsiteX7" fmla="*/ 1584614 w 3576205"/>
                <a:gd name="connsiteY7" fmla="*/ 1411432 h 2372591"/>
                <a:gd name="connsiteX8" fmla="*/ 1766455 w 3576205"/>
                <a:gd name="connsiteY8" fmla="*/ 1411432 h 2372591"/>
                <a:gd name="connsiteX9" fmla="*/ 1896341 w 3576205"/>
                <a:gd name="connsiteY9" fmla="*/ 1238250 h 2372591"/>
                <a:gd name="connsiteX10" fmla="*/ 2017568 w 3576205"/>
                <a:gd name="connsiteY10" fmla="*/ 1255568 h 2372591"/>
                <a:gd name="connsiteX11" fmla="*/ 2311977 w 3576205"/>
                <a:gd name="connsiteY11" fmla="*/ 762000 h 2372591"/>
                <a:gd name="connsiteX12" fmla="*/ 3273136 w 3576205"/>
                <a:gd name="connsiteY12" fmla="*/ 173182 h 2372591"/>
                <a:gd name="connsiteX13" fmla="*/ 3420341 w 3576205"/>
                <a:gd name="connsiteY13" fmla="*/ 0 h 2372591"/>
                <a:gd name="connsiteX14" fmla="*/ 3576205 w 3576205"/>
                <a:gd name="connsiteY14" fmla="*/ 25977 h 2372591"/>
                <a:gd name="connsiteX15" fmla="*/ 3524250 w 3576205"/>
                <a:gd name="connsiteY15" fmla="*/ 606136 h 2372591"/>
                <a:gd name="connsiteX16" fmla="*/ 3420341 w 3576205"/>
                <a:gd name="connsiteY16" fmla="*/ 883227 h 2372591"/>
                <a:gd name="connsiteX17" fmla="*/ 3403023 w 3576205"/>
                <a:gd name="connsiteY17" fmla="*/ 2372591 h 2372591"/>
                <a:gd name="connsiteX18" fmla="*/ 3403023 w 3576205"/>
                <a:gd name="connsiteY18" fmla="*/ 2372591 h 2372591"/>
                <a:gd name="connsiteX0" fmla="*/ 0 w 3576205"/>
                <a:gd name="connsiteY0" fmla="*/ 2346613 h 2372591"/>
                <a:gd name="connsiteX1" fmla="*/ 381000 w 3576205"/>
                <a:gd name="connsiteY1" fmla="*/ 1827068 h 2372591"/>
                <a:gd name="connsiteX2" fmla="*/ 536864 w 3576205"/>
                <a:gd name="connsiteY2" fmla="*/ 1905000 h 2372591"/>
                <a:gd name="connsiteX3" fmla="*/ 891886 w 3576205"/>
                <a:gd name="connsiteY3" fmla="*/ 1532659 h 2372591"/>
                <a:gd name="connsiteX4" fmla="*/ 1056409 w 3576205"/>
                <a:gd name="connsiteY4" fmla="*/ 1515341 h 2372591"/>
                <a:gd name="connsiteX5" fmla="*/ 1290205 w 3576205"/>
                <a:gd name="connsiteY5" fmla="*/ 1324841 h 2372591"/>
                <a:gd name="connsiteX6" fmla="*/ 1420091 w 3576205"/>
                <a:gd name="connsiteY6" fmla="*/ 1307522 h 2372591"/>
                <a:gd name="connsiteX7" fmla="*/ 1584614 w 3576205"/>
                <a:gd name="connsiteY7" fmla="*/ 1411432 h 2372591"/>
                <a:gd name="connsiteX8" fmla="*/ 1766455 w 3576205"/>
                <a:gd name="connsiteY8" fmla="*/ 1411432 h 2372591"/>
                <a:gd name="connsiteX9" fmla="*/ 1896341 w 3576205"/>
                <a:gd name="connsiteY9" fmla="*/ 1238250 h 2372591"/>
                <a:gd name="connsiteX10" fmla="*/ 2017568 w 3576205"/>
                <a:gd name="connsiteY10" fmla="*/ 1255568 h 2372591"/>
                <a:gd name="connsiteX11" fmla="*/ 2311977 w 3576205"/>
                <a:gd name="connsiteY11" fmla="*/ 762000 h 2372591"/>
                <a:gd name="connsiteX12" fmla="*/ 3273136 w 3576205"/>
                <a:gd name="connsiteY12" fmla="*/ 173182 h 2372591"/>
                <a:gd name="connsiteX13" fmla="*/ 3420341 w 3576205"/>
                <a:gd name="connsiteY13" fmla="*/ 0 h 2372591"/>
                <a:gd name="connsiteX14" fmla="*/ 3576205 w 3576205"/>
                <a:gd name="connsiteY14" fmla="*/ 25977 h 2372591"/>
                <a:gd name="connsiteX15" fmla="*/ 3420341 w 3576205"/>
                <a:gd name="connsiteY15" fmla="*/ 883227 h 2372591"/>
                <a:gd name="connsiteX16" fmla="*/ 3403023 w 3576205"/>
                <a:gd name="connsiteY16" fmla="*/ 2372591 h 2372591"/>
                <a:gd name="connsiteX17" fmla="*/ 3403023 w 3576205"/>
                <a:gd name="connsiteY17" fmla="*/ 2372591 h 2372591"/>
                <a:gd name="connsiteX0" fmla="*/ 0 w 3420341"/>
                <a:gd name="connsiteY0" fmla="*/ 2346613 h 2372591"/>
                <a:gd name="connsiteX1" fmla="*/ 381000 w 3420341"/>
                <a:gd name="connsiteY1" fmla="*/ 1827068 h 2372591"/>
                <a:gd name="connsiteX2" fmla="*/ 536864 w 3420341"/>
                <a:gd name="connsiteY2" fmla="*/ 1905000 h 2372591"/>
                <a:gd name="connsiteX3" fmla="*/ 891886 w 3420341"/>
                <a:gd name="connsiteY3" fmla="*/ 1532659 h 2372591"/>
                <a:gd name="connsiteX4" fmla="*/ 1056409 w 3420341"/>
                <a:gd name="connsiteY4" fmla="*/ 1515341 h 2372591"/>
                <a:gd name="connsiteX5" fmla="*/ 1290205 w 3420341"/>
                <a:gd name="connsiteY5" fmla="*/ 1324841 h 2372591"/>
                <a:gd name="connsiteX6" fmla="*/ 1420091 w 3420341"/>
                <a:gd name="connsiteY6" fmla="*/ 1307522 h 2372591"/>
                <a:gd name="connsiteX7" fmla="*/ 1584614 w 3420341"/>
                <a:gd name="connsiteY7" fmla="*/ 1411432 h 2372591"/>
                <a:gd name="connsiteX8" fmla="*/ 1766455 w 3420341"/>
                <a:gd name="connsiteY8" fmla="*/ 1411432 h 2372591"/>
                <a:gd name="connsiteX9" fmla="*/ 1896341 w 3420341"/>
                <a:gd name="connsiteY9" fmla="*/ 1238250 h 2372591"/>
                <a:gd name="connsiteX10" fmla="*/ 2017568 w 3420341"/>
                <a:gd name="connsiteY10" fmla="*/ 1255568 h 2372591"/>
                <a:gd name="connsiteX11" fmla="*/ 2311977 w 3420341"/>
                <a:gd name="connsiteY11" fmla="*/ 762000 h 2372591"/>
                <a:gd name="connsiteX12" fmla="*/ 3273136 w 3420341"/>
                <a:gd name="connsiteY12" fmla="*/ 173182 h 2372591"/>
                <a:gd name="connsiteX13" fmla="*/ 3420341 w 3420341"/>
                <a:gd name="connsiteY13" fmla="*/ 0 h 2372591"/>
                <a:gd name="connsiteX14" fmla="*/ 3420341 w 3420341"/>
                <a:gd name="connsiteY14" fmla="*/ 883227 h 2372591"/>
                <a:gd name="connsiteX15" fmla="*/ 3403023 w 3420341"/>
                <a:gd name="connsiteY15" fmla="*/ 2372591 h 2372591"/>
                <a:gd name="connsiteX16" fmla="*/ 3403023 w 3420341"/>
                <a:gd name="connsiteY16" fmla="*/ 2372591 h 2372591"/>
                <a:gd name="connsiteX0" fmla="*/ 0 w 3420341"/>
                <a:gd name="connsiteY0" fmla="*/ 2173431 h 2199409"/>
                <a:gd name="connsiteX1" fmla="*/ 381000 w 3420341"/>
                <a:gd name="connsiteY1" fmla="*/ 1653886 h 2199409"/>
                <a:gd name="connsiteX2" fmla="*/ 536864 w 3420341"/>
                <a:gd name="connsiteY2" fmla="*/ 1731818 h 2199409"/>
                <a:gd name="connsiteX3" fmla="*/ 891886 w 3420341"/>
                <a:gd name="connsiteY3" fmla="*/ 1359477 h 2199409"/>
                <a:gd name="connsiteX4" fmla="*/ 1056409 w 3420341"/>
                <a:gd name="connsiteY4" fmla="*/ 1342159 h 2199409"/>
                <a:gd name="connsiteX5" fmla="*/ 1290205 w 3420341"/>
                <a:gd name="connsiteY5" fmla="*/ 1151659 h 2199409"/>
                <a:gd name="connsiteX6" fmla="*/ 1420091 w 3420341"/>
                <a:gd name="connsiteY6" fmla="*/ 1134340 h 2199409"/>
                <a:gd name="connsiteX7" fmla="*/ 1584614 w 3420341"/>
                <a:gd name="connsiteY7" fmla="*/ 1238250 h 2199409"/>
                <a:gd name="connsiteX8" fmla="*/ 1766455 w 3420341"/>
                <a:gd name="connsiteY8" fmla="*/ 1238250 h 2199409"/>
                <a:gd name="connsiteX9" fmla="*/ 1896341 w 3420341"/>
                <a:gd name="connsiteY9" fmla="*/ 1065068 h 2199409"/>
                <a:gd name="connsiteX10" fmla="*/ 2017568 w 3420341"/>
                <a:gd name="connsiteY10" fmla="*/ 1082386 h 2199409"/>
                <a:gd name="connsiteX11" fmla="*/ 2311977 w 3420341"/>
                <a:gd name="connsiteY11" fmla="*/ 588818 h 2199409"/>
                <a:gd name="connsiteX12" fmla="*/ 3273136 w 3420341"/>
                <a:gd name="connsiteY12" fmla="*/ 0 h 2199409"/>
                <a:gd name="connsiteX13" fmla="*/ 3420341 w 3420341"/>
                <a:gd name="connsiteY13" fmla="*/ 710045 h 2199409"/>
                <a:gd name="connsiteX14" fmla="*/ 3403023 w 3420341"/>
                <a:gd name="connsiteY14" fmla="*/ 2199409 h 2199409"/>
                <a:gd name="connsiteX15" fmla="*/ 3403023 w 3420341"/>
                <a:gd name="connsiteY15" fmla="*/ 2199409 h 2199409"/>
                <a:gd name="connsiteX0" fmla="*/ 0 w 3403022"/>
                <a:gd name="connsiteY0" fmla="*/ 2173431 h 2199409"/>
                <a:gd name="connsiteX1" fmla="*/ 381000 w 3403022"/>
                <a:gd name="connsiteY1" fmla="*/ 1653886 h 2199409"/>
                <a:gd name="connsiteX2" fmla="*/ 536864 w 3403022"/>
                <a:gd name="connsiteY2" fmla="*/ 1731818 h 2199409"/>
                <a:gd name="connsiteX3" fmla="*/ 891886 w 3403022"/>
                <a:gd name="connsiteY3" fmla="*/ 1359477 h 2199409"/>
                <a:gd name="connsiteX4" fmla="*/ 1056409 w 3403022"/>
                <a:gd name="connsiteY4" fmla="*/ 1342159 h 2199409"/>
                <a:gd name="connsiteX5" fmla="*/ 1290205 w 3403022"/>
                <a:gd name="connsiteY5" fmla="*/ 1151659 h 2199409"/>
                <a:gd name="connsiteX6" fmla="*/ 1420091 w 3403022"/>
                <a:gd name="connsiteY6" fmla="*/ 1134340 h 2199409"/>
                <a:gd name="connsiteX7" fmla="*/ 1584614 w 3403022"/>
                <a:gd name="connsiteY7" fmla="*/ 1238250 h 2199409"/>
                <a:gd name="connsiteX8" fmla="*/ 1766455 w 3403022"/>
                <a:gd name="connsiteY8" fmla="*/ 1238250 h 2199409"/>
                <a:gd name="connsiteX9" fmla="*/ 1896341 w 3403022"/>
                <a:gd name="connsiteY9" fmla="*/ 1065068 h 2199409"/>
                <a:gd name="connsiteX10" fmla="*/ 2017568 w 3403022"/>
                <a:gd name="connsiteY10" fmla="*/ 1082386 h 2199409"/>
                <a:gd name="connsiteX11" fmla="*/ 2311977 w 3403022"/>
                <a:gd name="connsiteY11" fmla="*/ 588818 h 2199409"/>
                <a:gd name="connsiteX12" fmla="*/ 3273136 w 3403022"/>
                <a:gd name="connsiteY12" fmla="*/ 0 h 2199409"/>
                <a:gd name="connsiteX13" fmla="*/ 3403023 w 3403022"/>
                <a:gd name="connsiteY13" fmla="*/ 2199409 h 2199409"/>
                <a:gd name="connsiteX14" fmla="*/ 3403023 w 3403022"/>
                <a:gd name="connsiteY14" fmla="*/ 2199409 h 2199409"/>
                <a:gd name="connsiteX0" fmla="*/ 0 w 3403023"/>
                <a:gd name="connsiteY0" fmla="*/ 2173431 h 2199409"/>
                <a:gd name="connsiteX1" fmla="*/ 381000 w 3403023"/>
                <a:gd name="connsiteY1" fmla="*/ 1653886 h 2199409"/>
                <a:gd name="connsiteX2" fmla="*/ 536864 w 3403023"/>
                <a:gd name="connsiteY2" fmla="*/ 1731818 h 2199409"/>
                <a:gd name="connsiteX3" fmla="*/ 891886 w 3403023"/>
                <a:gd name="connsiteY3" fmla="*/ 1359477 h 2199409"/>
                <a:gd name="connsiteX4" fmla="*/ 1056409 w 3403023"/>
                <a:gd name="connsiteY4" fmla="*/ 1342159 h 2199409"/>
                <a:gd name="connsiteX5" fmla="*/ 1290205 w 3403023"/>
                <a:gd name="connsiteY5" fmla="*/ 1151659 h 2199409"/>
                <a:gd name="connsiteX6" fmla="*/ 1420091 w 3403023"/>
                <a:gd name="connsiteY6" fmla="*/ 1134340 h 2199409"/>
                <a:gd name="connsiteX7" fmla="*/ 1584614 w 3403023"/>
                <a:gd name="connsiteY7" fmla="*/ 1238250 h 2199409"/>
                <a:gd name="connsiteX8" fmla="*/ 1766455 w 3403023"/>
                <a:gd name="connsiteY8" fmla="*/ 1238250 h 2199409"/>
                <a:gd name="connsiteX9" fmla="*/ 1896341 w 3403023"/>
                <a:gd name="connsiteY9" fmla="*/ 1065068 h 2199409"/>
                <a:gd name="connsiteX10" fmla="*/ 2017568 w 3403023"/>
                <a:gd name="connsiteY10" fmla="*/ 1082386 h 2199409"/>
                <a:gd name="connsiteX11" fmla="*/ 2311977 w 3403023"/>
                <a:gd name="connsiteY11" fmla="*/ 588818 h 2199409"/>
                <a:gd name="connsiteX12" fmla="*/ 3273136 w 3403023"/>
                <a:gd name="connsiteY12" fmla="*/ 0 h 2199409"/>
                <a:gd name="connsiteX13" fmla="*/ 3403023 w 3403023"/>
                <a:gd name="connsiteY13" fmla="*/ 2199409 h 2199409"/>
                <a:gd name="connsiteX14" fmla="*/ 3248587 w 3403023"/>
                <a:gd name="connsiteY14" fmla="*/ 2163073 h 2199409"/>
                <a:gd name="connsiteX0" fmla="*/ 0 w 3273136"/>
                <a:gd name="connsiteY0" fmla="*/ 2173431 h 2173431"/>
                <a:gd name="connsiteX1" fmla="*/ 381000 w 3273136"/>
                <a:gd name="connsiteY1" fmla="*/ 1653886 h 2173431"/>
                <a:gd name="connsiteX2" fmla="*/ 536864 w 3273136"/>
                <a:gd name="connsiteY2" fmla="*/ 1731818 h 2173431"/>
                <a:gd name="connsiteX3" fmla="*/ 891886 w 3273136"/>
                <a:gd name="connsiteY3" fmla="*/ 1359477 h 2173431"/>
                <a:gd name="connsiteX4" fmla="*/ 1056409 w 3273136"/>
                <a:gd name="connsiteY4" fmla="*/ 1342159 h 2173431"/>
                <a:gd name="connsiteX5" fmla="*/ 1290205 w 3273136"/>
                <a:gd name="connsiteY5" fmla="*/ 1151659 h 2173431"/>
                <a:gd name="connsiteX6" fmla="*/ 1420091 w 3273136"/>
                <a:gd name="connsiteY6" fmla="*/ 1134340 h 2173431"/>
                <a:gd name="connsiteX7" fmla="*/ 1584614 w 3273136"/>
                <a:gd name="connsiteY7" fmla="*/ 1238250 h 2173431"/>
                <a:gd name="connsiteX8" fmla="*/ 1766455 w 3273136"/>
                <a:gd name="connsiteY8" fmla="*/ 1238250 h 2173431"/>
                <a:gd name="connsiteX9" fmla="*/ 1896341 w 3273136"/>
                <a:gd name="connsiteY9" fmla="*/ 1065068 h 2173431"/>
                <a:gd name="connsiteX10" fmla="*/ 2017568 w 3273136"/>
                <a:gd name="connsiteY10" fmla="*/ 1082386 h 2173431"/>
                <a:gd name="connsiteX11" fmla="*/ 2311977 w 3273136"/>
                <a:gd name="connsiteY11" fmla="*/ 588818 h 2173431"/>
                <a:gd name="connsiteX12" fmla="*/ 3273136 w 3273136"/>
                <a:gd name="connsiteY12" fmla="*/ 0 h 2173431"/>
                <a:gd name="connsiteX13" fmla="*/ 3248587 w 3273136"/>
                <a:gd name="connsiteY13" fmla="*/ 2163073 h 2173431"/>
                <a:gd name="connsiteX0" fmla="*/ 0 w 3248587"/>
                <a:gd name="connsiteY0" fmla="*/ 2161319 h 2161319"/>
                <a:gd name="connsiteX1" fmla="*/ 381000 w 3248587"/>
                <a:gd name="connsiteY1" fmla="*/ 1641774 h 2161319"/>
                <a:gd name="connsiteX2" fmla="*/ 536864 w 3248587"/>
                <a:gd name="connsiteY2" fmla="*/ 1719706 h 2161319"/>
                <a:gd name="connsiteX3" fmla="*/ 891886 w 3248587"/>
                <a:gd name="connsiteY3" fmla="*/ 1347365 h 2161319"/>
                <a:gd name="connsiteX4" fmla="*/ 1056409 w 3248587"/>
                <a:gd name="connsiteY4" fmla="*/ 1330047 h 2161319"/>
                <a:gd name="connsiteX5" fmla="*/ 1290205 w 3248587"/>
                <a:gd name="connsiteY5" fmla="*/ 1139547 h 2161319"/>
                <a:gd name="connsiteX6" fmla="*/ 1420091 w 3248587"/>
                <a:gd name="connsiteY6" fmla="*/ 1122228 h 2161319"/>
                <a:gd name="connsiteX7" fmla="*/ 1584614 w 3248587"/>
                <a:gd name="connsiteY7" fmla="*/ 1226138 h 2161319"/>
                <a:gd name="connsiteX8" fmla="*/ 1766455 w 3248587"/>
                <a:gd name="connsiteY8" fmla="*/ 1226138 h 2161319"/>
                <a:gd name="connsiteX9" fmla="*/ 1896341 w 3248587"/>
                <a:gd name="connsiteY9" fmla="*/ 1052956 h 2161319"/>
                <a:gd name="connsiteX10" fmla="*/ 2017568 w 3248587"/>
                <a:gd name="connsiteY10" fmla="*/ 1070274 h 2161319"/>
                <a:gd name="connsiteX11" fmla="*/ 2311977 w 3248587"/>
                <a:gd name="connsiteY11" fmla="*/ 576706 h 2161319"/>
                <a:gd name="connsiteX12" fmla="*/ 3238816 w 3248587"/>
                <a:gd name="connsiteY12" fmla="*/ 0 h 2161319"/>
                <a:gd name="connsiteX13" fmla="*/ 3248587 w 3248587"/>
                <a:gd name="connsiteY13" fmla="*/ 2150961 h 2161319"/>
                <a:gd name="connsiteX0" fmla="*/ 0 w 3248587"/>
                <a:gd name="connsiteY0" fmla="*/ 2161319 h 2161319"/>
                <a:gd name="connsiteX1" fmla="*/ 381000 w 3248587"/>
                <a:gd name="connsiteY1" fmla="*/ 1641774 h 2161319"/>
                <a:gd name="connsiteX2" fmla="*/ 536864 w 3248587"/>
                <a:gd name="connsiteY2" fmla="*/ 1719706 h 2161319"/>
                <a:gd name="connsiteX3" fmla="*/ 891886 w 3248587"/>
                <a:gd name="connsiteY3" fmla="*/ 1347365 h 2161319"/>
                <a:gd name="connsiteX4" fmla="*/ 1056409 w 3248587"/>
                <a:gd name="connsiteY4" fmla="*/ 1330047 h 2161319"/>
                <a:gd name="connsiteX5" fmla="*/ 1290205 w 3248587"/>
                <a:gd name="connsiteY5" fmla="*/ 1139547 h 2161319"/>
                <a:gd name="connsiteX6" fmla="*/ 1420091 w 3248587"/>
                <a:gd name="connsiteY6" fmla="*/ 1122228 h 2161319"/>
                <a:gd name="connsiteX7" fmla="*/ 1584614 w 3248587"/>
                <a:gd name="connsiteY7" fmla="*/ 1226138 h 2161319"/>
                <a:gd name="connsiteX8" fmla="*/ 1766455 w 3248587"/>
                <a:gd name="connsiteY8" fmla="*/ 1226138 h 2161319"/>
                <a:gd name="connsiteX9" fmla="*/ 1896341 w 3248587"/>
                <a:gd name="connsiteY9" fmla="*/ 1052956 h 2161319"/>
                <a:gd name="connsiteX10" fmla="*/ 2017568 w 3248587"/>
                <a:gd name="connsiteY10" fmla="*/ 1070274 h 2161319"/>
                <a:gd name="connsiteX11" fmla="*/ 2176063 w 3248587"/>
                <a:gd name="connsiteY11" fmla="*/ 806010 h 2161319"/>
                <a:gd name="connsiteX12" fmla="*/ 2311977 w 3248587"/>
                <a:gd name="connsiteY12" fmla="*/ 576706 h 2161319"/>
                <a:gd name="connsiteX13" fmla="*/ 3238816 w 3248587"/>
                <a:gd name="connsiteY13" fmla="*/ 0 h 2161319"/>
                <a:gd name="connsiteX14" fmla="*/ 3248587 w 3248587"/>
                <a:gd name="connsiteY14" fmla="*/ 2150961 h 2161319"/>
                <a:gd name="connsiteX0" fmla="*/ 0 w 3248587"/>
                <a:gd name="connsiteY0" fmla="*/ 2161319 h 2161319"/>
                <a:gd name="connsiteX1" fmla="*/ 381000 w 3248587"/>
                <a:gd name="connsiteY1" fmla="*/ 1641774 h 2161319"/>
                <a:gd name="connsiteX2" fmla="*/ 536864 w 3248587"/>
                <a:gd name="connsiteY2" fmla="*/ 1719706 h 2161319"/>
                <a:gd name="connsiteX3" fmla="*/ 891886 w 3248587"/>
                <a:gd name="connsiteY3" fmla="*/ 1347365 h 2161319"/>
                <a:gd name="connsiteX4" fmla="*/ 1056409 w 3248587"/>
                <a:gd name="connsiteY4" fmla="*/ 1330047 h 2161319"/>
                <a:gd name="connsiteX5" fmla="*/ 1290205 w 3248587"/>
                <a:gd name="connsiteY5" fmla="*/ 1139547 h 2161319"/>
                <a:gd name="connsiteX6" fmla="*/ 1420091 w 3248587"/>
                <a:gd name="connsiteY6" fmla="*/ 1122228 h 2161319"/>
                <a:gd name="connsiteX7" fmla="*/ 1584614 w 3248587"/>
                <a:gd name="connsiteY7" fmla="*/ 1226138 h 2161319"/>
                <a:gd name="connsiteX8" fmla="*/ 1766455 w 3248587"/>
                <a:gd name="connsiteY8" fmla="*/ 1226138 h 2161319"/>
                <a:gd name="connsiteX9" fmla="*/ 1896341 w 3248587"/>
                <a:gd name="connsiteY9" fmla="*/ 1052956 h 2161319"/>
                <a:gd name="connsiteX10" fmla="*/ 2017568 w 3248587"/>
                <a:gd name="connsiteY10" fmla="*/ 1070274 h 2161319"/>
                <a:gd name="connsiteX11" fmla="*/ 2176063 w 3248587"/>
                <a:gd name="connsiteY11" fmla="*/ 806010 h 2161319"/>
                <a:gd name="connsiteX12" fmla="*/ 2311977 w 3248587"/>
                <a:gd name="connsiteY12" fmla="*/ 576706 h 2161319"/>
                <a:gd name="connsiteX13" fmla="*/ 2760212 w 3248587"/>
                <a:gd name="connsiteY13" fmla="*/ 290617 h 2161319"/>
                <a:gd name="connsiteX14" fmla="*/ 3238816 w 3248587"/>
                <a:gd name="connsiteY14" fmla="*/ 0 h 2161319"/>
                <a:gd name="connsiteX15" fmla="*/ 3248587 w 3248587"/>
                <a:gd name="connsiteY15" fmla="*/ 2150961 h 2161319"/>
                <a:gd name="connsiteX0" fmla="*/ 0 w 3248587"/>
                <a:gd name="connsiteY0" fmla="*/ 2161319 h 2161319"/>
                <a:gd name="connsiteX1" fmla="*/ 381000 w 3248587"/>
                <a:gd name="connsiteY1" fmla="*/ 1641774 h 2161319"/>
                <a:gd name="connsiteX2" fmla="*/ 536864 w 3248587"/>
                <a:gd name="connsiteY2" fmla="*/ 1719706 h 2161319"/>
                <a:gd name="connsiteX3" fmla="*/ 891886 w 3248587"/>
                <a:gd name="connsiteY3" fmla="*/ 1347365 h 2161319"/>
                <a:gd name="connsiteX4" fmla="*/ 1056409 w 3248587"/>
                <a:gd name="connsiteY4" fmla="*/ 1330047 h 2161319"/>
                <a:gd name="connsiteX5" fmla="*/ 1290205 w 3248587"/>
                <a:gd name="connsiteY5" fmla="*/ 1139547 h 2161319"/>
                <a:gd name="connsiteX6" fmla="*/ 1420091 w 3248587"/>
                <a:gd name="connsiteY6" fmla="*/ 1122228 h 2161319"/>
                <a:gd name="connsiteX7" fmla="*/ 1584614 w 3248587"/>
                <a:gd name="connsiteY7" fmla="*/ 1226138 h 2161319"/>
                <a:gd name="connsiteX8" fmla="*/ 1766455 w 3248587"/>
                <a:gd name="connsiteY8" fmla="*/ 1226138 h 2161319"/>
                <a:gd name="connsiteX9" fmla="*/ 1896341 w 3248587"/>
                <a:gd name="connsiteY9" fmla="*/ 1052956 h 2161319"/>
                <a:gd name="connsiteX10" fmla="*/ 2017568 w 3248587"/>
                <a:gd name="connsiteY10" fmla="*/ 1070274 h 2161319"/>
                <a:gd name="connsiteX11" fmla="*/ 2176063 w 3248587"/>
                <a:gd name="connsiteY11" fmla="*/ 806010 h 2161319"/>
                <a:gd name="connsiteX12" fmla="*/ 2311977 w 3248587"/>
                <a:gd name="connsiteY12" fmla="*/ 576706 h 2161319"/>
                <a:gd name="connsiteX13" fmla="*/ 2771666 w 3248587"/>
                <a:gd name="connsiteY13" fmla="*/ 569535 h 2161319"/>
                <a:gd name="connsiteX14" fmla="*/ 3238816 w 3248587"/>
                <a:gd name="connsiteY14" fmla="*/ 0 h 2161319"/>
                <a:gd name="connsiteX15" fmla="*/ 3248587 w 3248587"/>
                <a:gd name="connsiteY15" fmla="*/ 2150961 h 2161319"/>
                <a:gd name="connsiteX0" fmla="*/ 0 w 3248587"/>
                <a:gd name="connsiteY0" fmla="*/ 1591784 h 1591784"/>
                <a:gd name="connsiteX1" fmla="*/ 381000 w 3248587"/>
                <a:gd name="connsiteY1" fmla="*/ 1072239 h 1591784"/>
                <a:gd name="connsiteX2" fmla="*/ 536864 w 3248587"/>
                <a:gd name="connsiteY2" fmla="*/ 1150171 h 1591784"/>
                <a:gd name="connsiteX3" fmla="*/ 891886 w 3248587"/>
                <a:gd name="connsiteY3" fmla="*/ 777830 h 1591784"/>
                <a:gd name="connsiteX4" fmla="*/ 1056409 w 3248587"/>
                <a:gd name="connsiteY4" fmla="*/ 760512 h 1591784"/>
                <a:gd name="connsiteX5" fmla="*/ 1290205 w 3248587"/>
                <a:gd name="connsiteY5" fmla="*/ 570012 h 1591784"/>
                <a:gd name="connsiteX6" fmla="*/ 1420091 w 3248587"/>
                <a:gd name="connsiteY6" fmla="*/ 552693 h 1591784"/>
                <a:gd name="connsiteX7" fmla="*/ 1584614 w 3248587"/>
                <a:gd name="connsiteY7" fmla="*/ 656603 h 1591784"/>
                <a:gd name="connsiteX8" fmla="*/ 1766455 w 3248587"/>
                <a:gd name="connsiteY8" fmla="*/ 656603 h 1591784"/>
                <a:gd name="connsiteX9" fmla="*/ 1896341 w 3248587"/>
                <a:gd name="connsiteY9" fmla="*/ 483421 h 1591784"/>
                <a:gd name="connsiteX10" fmla="*/ 2017568 w 3248587"/>
                <a:gd name="connsiteY10" fmla="*/ 500739 h 1591784"/>
                <a:gd name="connsiteX11" fmla="*/ 2176063 w 3248587"/>
                <a:gd name="connsiteY11" fmla="*/ 236475 h 1591784"/>
                <a:gd name="connsiteX12" fmla="*/ 2311977 w 3248587"/>
                <a:gd name="connsiteY12" fmla="*/ 7171 h 1591784"/>
                <a:gd name="connsiteX13" fmla="*/ 2771666 w 3248587"/>
                <a:gd name="connsiteY13" fmla="*/ 0 h 1591784"/>
                <a:gd name="connsiteX14" fmla="*/ 3244543 w 3248587"/>
                <a:gd name="connsiteY14" fmla="*/ 428 h 1591784"/>
                <a:gd name="connsiteX15" fmla="*/ 3248587 w 3248587"/>
                <a:gd name="connsiteY15" fmla="*/ 1581426 h 1591784"/>
                <a:gd name="connsiteX0" fmla="*/ 0 w 3248587"/>
                <a:gd name="connsiteY0" fmla="*/ 1591784 h 1591784"/>
                <a:gd name="connsiteX1" fmla="*/ 381000 w 3248587"/>
                <a:gd name="connsiteY1" fmla="*/ 1072239 h 1591784"/>
                <a:gd name="connsiteX2" fmla="*/ 536864 w 3248587"/>
                <a:gd name="connsiteY2" fmla="*/ 1150171 h 1591784"/>
                <a:gd name="connsiteX3" fmla="*/ 891886 w 3248587"/>
                <a:gd name="connsiteY3" fmla="*/ 777830 h 1591784"/>
                <a:gd name="connsiteX4" fmla="*/ 1056409 w 3248587"/>
                <a:gd name="connsiteY4" fmla="*/ 760512 h 1591784"/>
                <a:gd name="connsiteX5" fmla="*/ 1290205 w 3248587"/>
                <a:gd name="connsiteY5" fmla="*/ 570012 h 1591784"/>
                <a:gd name="connsiteX6" fmla="*/ 1420091 w 3248587"/>
                <a:gd name="connsiteY6" fmla="*/ 552693 h 1591784"/>
                <a:gd name="connsiteX7" fmla="*/ 1584614 w 3248587"/>
                <a:gd name="connsiteY7" fmla="*/ 656603 h 1591784"/>
                <a:gd name="connsiteX8" fmla="*/ 1766455 w 3248587"/>
                <a:gd name="connsiteY8" fmla="*/ 656603 h 1591784"/>
                <a:gd name="connsiteX9" fmla="*/ 1896341 w 3248587"/>
                <a:gd name="connsiteY9" fmla="*/ 483421 h 1591784"/>
                <a:gd name="connsiteX10" fmla="*/ 2017568 w 3248587"/>
                <a:gd name="connsiteY10" fmla="*/ 500739 h 1591784"/>
                <a:gd name="connsiteX11" fmla="*/ 2176063 w 3248587"/>
                <a:gd name="connsiteY11" fmla="*/ 236475 h 1591784"/>
                <a:gd name="connsiteX12" fmla="*/ 2311977 w 3248587"/>
                <a:gd name="connsiteY12" fmla="*/ 7171 h 1591784"/>
                <a:gd name="connsiteX13" fmla="*/ 2771666 w 3248587"/>
                <a:gd name="connsiteY13" fmla="*/ 0 h 1591784"/>
                <a:gd name="connsiteX14" fmla="*/ 3238815 w 3248587"/>
                <a:gd name="connsiteY14" fmla="*/ 428 h 1591784"/>
                <a:gd name="connsiteX15" fmla="*/ 3248587 w 3248587"/>
                <a:gd name="connsiteY15" fmla="*/ 1581426 h 1591784"/>
                <a:gd name="connsiteX0" fmla="*/ 0 w 3248587"/>
                <a:gd name="connsiteY0" fmla="*/ 1591784 h 1591784"/>
                <a:gd name="connsiteX1" fmla="*/ 381000 w 3248587"/>
                <a:gd name="connsiteY1" fmla="*/ 1072239 h 1591784"/>
                <a:gd name="connsiteX2" fmla="*/ 536864 w 3248587"/>
                <a:gd name="connsiteY2" fmla="*/ 1150171 h 1591784"/>
                <a:gd name="connsiteX3" fmla="*/ 891886 w 3248587"/>
                <a:gd name="connsiteY3" fmla="*/ 777830 h 1591784"/>
                <a:gd name="connsiteX4" fmla="*/ 1056409 w 3248587"/>
                <a:gd name="connsiteY4" fmla="*/ 760512 h 1591784"/>
                <a:gd name="connsiteX5" fmla="*/ 1290205 w 3248587"/>
                <a:gd name="connsiteY5" fmla="*/ 570012 h 1591784"/>
                <a:gd name="connsiteX6" fmla="*/ 1420091 w 3248587"/>
                <a:gd name="connsiteY6" fmla="*/ 552693 h 1591784"/>
                <a:gd name="connsiteX7" fmla="*/ 1584614 w 3248587"/>
                <a:gd name="connsiteY7" fmla="*/ 656603 h 1591784"/>
                <a:gd name="connsiteX8" fmla="*/ 1766455 w 3248587"/>
                <a:gd name="connsiteY8" fmla="*/ 656603 h 1591784"/>
                <a:gd name="connsiteX9" fmla="*/ 1896341 w 3248587"/>
                <a:gd name="connsiteY9" fmla="*/ 483421 h 1591784"/>
                <a:gd name="connsiteX10" fmla="*/ 2017568 w 3248587"/>
                <a:gd name="connsiteY10" fmla="*/ 500739 h 1591784"/>
                <a:gd name="connsiteX11" fmla="*/ 2176063 w 3248587"/>
                <a:gd name="connsiteY11" fmla="*/ 236475 h 1591784"/>
                <a:gd name="connsiteX12" fmla="*/ 2311977 w 3248587"/>
                <a:gd name="connsiteY12" fmla="*/ 7171 h 1591784"/>
                <a:gd name="connsiteX13" fmla="*/ 2771666 w 3248587"/>
                <a:gd name="connsiteY13" fmla="*/ 0 h 1591784"/>
                <a:gd name="connsiteX14" fmla="*/ 3231615 w 3248587"/>
                <a:gd name="connsiteY14" fmla="*/ 112638 h 1591784"/>
                <a:gd name="connsiteX15" fmla="*/ 3248587 w 3248587"/>
                <a:gd name="connsiteY15" fmla="*/ 1581426 h 1591784"/>
                <a:gd name="connsiteX0" fmla="*/ 0 w 3248587"/>
                <a:gd name="connsiteY0" fmla="*/ 1588278 h 1588278"/>
                <a:gd name="connsiteX1" fmla="*/ 381000 w 3248587"/>
                <a:gd name="connsiteY1" fmla="*/ 1068733 h 1588278"/>
                <a:gd name="connsiteX2" fmla="*/ 536864 w 3248587"/>
                <a:gd name="connsiteY2" fmla="*/ 1146665 h 1588278"/>
                <a:gd name="connsiteX3" fmla="*/ 891886 w 3248587"/>
                <a:gd name="connsiteY3" fmla="*/ 774324 h 1588278"/>
                <a:gd name="connsiteX4" fmla="*/ 1056409 w 3248587"/>
                <a:gd name="connsiteY4" fmla="*/ 757006 h 1588278"/>
                <a:gd name="connsiteX5" fmla="*/ 1290205 w 3248587"/>
                <a:gd name="connsiteY5" fmla="*/ 566506 h 1588278"/>
                <a:gd name="connsiteX6" fmla="*/ 1420091 w 3248587"/>
                <a:gd name="connsiteY6" fmla="*/ 549187 h 1588278"/>
                <a:gd name="connsiteX7" fmla="*/ 1584614 w 3248587"/>
                <a:gd name="connsiteY7" fmla="*/ 653097 h 1588278"/>
                <a:gd name="connsiteX8" fmla="*/ 1766455 w 3248587"/>
                <a:gd name="connsiteY8" fmla="*/ 653097 h 1588278"/>
                <a:gd name="connsiteX9" fmla="*/ 1896341 w 3248587"/>
                <a:gd name="connsiteY9" fmla="*/ 479915 h 1588278"/>
                <a:gd name="connsiteX10" fmla="*/ 2017568 w 3248587"/>
                <a:gd name="connsiteY10" fmla="*/ 497233 h 1588278"/>
                <a:gd name="connsiteX11" fmla="*/ 2176063 w 3248587"/>
                <a:gd name="connsiteY11" fmla="*/ 232969 h 1588278"/>
                <a:gd name="connsiteX12" fmla="*/ 2311977 w 3248587"/>
                <a:gd name="connsiteY12" fmla="*/ 3665 h 1588278"/>
                <a:gd name="connsiteX13" fmla="*/ 2688866 w 3248587"/>
                <a:gd name="connsiteY13" fmla="*/ 0 h 1588278"/>
                <a:gd name="connsiteX14" fmla="*/ 3231615 w 3248587"/>
                <a:gd name="connsiteY14" fmla="*/ 109132 h 1588278"/>
                <a:gd name="connsiteX15" fmla="*/ 3248587 w 3248587"/>
                <a:gd name="connsiteY15" fmla="*/ 1577920 h 1588278"/>
                <a:gd name="connsiteX0" fmla="*/ 0 w 3248587"/>
                <a:gd name="connsiteY0" fmla="*/ 1584613 h 1584613"/>
                <a:gd name="connsiteX1" fmla="*/ 381000 w 3248587"/>
                <a:gd name="connsiteY1" fmla="*/ 1065068 h 1584613"/>
                <a:gd name="connsiteX2" fmla="*/ 536864 w 3248587"/>
                <a:gd name="connsiteY2" fmla="*/ 1143000 h 1584613"/>
                <a:gd name="connsiteX3" fmla="*/ 891886 w 3248587"/>
                <a:gd name="connsiteY3" fmla="*/ 770659 h 1584613"/>
                <a:gd name="connsiteX4" fmla="*/ 1056409 w 3248587"/>
                <a:gd name="connsiteY4" fmla="*/ 753341 h 1584613"/>
                <a:gd name="connsiteX5" fmla="*/ 1290205 w 3248587"/>
                <a:gd name="connsiteY5" fmla="*/ 562841 h 1584613"/>
                <a:gd name="connsiteX6" fmla="*/ 1420091 w 3248587"/>
                <a:gd name="connsiteY6" fmla="*/ 545522 h 1584613"/>
                <a:gd name="connsiteX7" fmla="*/ 1584614 w 3248587"/>
                <a:gd name="connsiteY7" fmla="*/ 649432 h 1584613"/>
                <a:gd name="connsiteX8" fmla="*/ 1766455 w 3248587"/>
                <a:gd name="connsiteY8" fmla="*/ 649432 h 1584613"/>
                <a:gd name="connsiteX9" fmla="*/ 1896341 w 3248587"/>
                <a:gd name="connsiteY9" fmla="*/ 476250 h 1584613"/>
                <a:gd name="connsiteX10" fmla="*/ 2017568 w 3248587"/>
                <a:gd name="connsiteY10" fmla="*/ 493568 h 1584613"/>
                <a:gd name="connsiteX11" fmla="*/ 2176063 w 3248587"/>
                <a:gd name="connsiteY11" fmla="*/ 229304 h 1584613"/>
                <a:gd name="connsiteX12" fmla="*/ 2311977 w 3248587"/>
                <a:gd name="connsiteY12" fmla="*/ 0 h 1584613"/>
                <a:gd name="connsiteX13" fmla="*/ 3231615 w 3248587"/>
                <a:gd name="connsiteY13" fmla="*/ 105467 h 1584613"/>
                <a:gd name="connsiteX14" fmla="*/ 3248587 w 3248587"/>
                <a:gd name="connsiteY14" fmla="*/ 1574255 h 1584613"/>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1896341 w 3248587"/>
                <a:gd name="connsiteY9" fmla="*/ 434171 h 1542534"/>
                <a:gd name="connsiteX10" fmla="*/ 2017568 w 3248587"/>
                <a:gd name="connsiteY10" fmla="*/ 451489 h 1542534"/>
                <a:gd name="connsiteX11" fmla="*/ 2176063 w 3248587"/>
                <a:gd name="connsiteY11" fmla="*/ 187225 h 1542534"/>
                <a:gd name="connsiteX12" fmla="*/ 2692854 w 3248587"/>
                <a:gd name="connsiteY12" fmla="*/ 0 h 1542534"/>
                <a:gd name="connsiteX13" fmla="*/ 3231615 w 3248587"/>
                <a:gd name="connsiteY13" fmla="*/ 63388 h 1542534"/>
                <a:gd name="connsiteX14" fmla="*/ 3248587 w 3248587"/>
                <a:gd name="connsiteY14" fmla="*/ 1532176 h 1542534"/>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1896341 w 3248587"/>
                <a:gd name="connsiteY9" fmla="*/ 434171 h 1542534"/>
                <a:gd name="connsiteX10" fmla="*/ 2017568 w 3248587"/>
                <a:gd name="connsiteY10" fmla="*/ 451489 h 1542534"/>
                <a:gd name="connsiteX11" fmla="*/ 2176063 w 3248587"/>
                <a:gd name="connsiteY11" fmla="*/ 187225 h 1542534"/>
                <a:gd name="connsiteX12" fmla="*/ 2692854 w 3248587"/>
                <a:gd name="connsiteY12" fmla="*/ 0 h 1542534"/>
                <a:gd name="connsiteX13" fmla="*/ 3231615 w 3248587"/>
                <a:gd name="connsiteY13" fmla="*/ 161572 h 1542534"/>
                <a:gd name="connsiteX14" fmla="*/ 3248587 w 3248587"/>
                <a:gd name="connsiteY14" fmla="*/ 1532176 h 1542534"/>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1896341 w 3248587"/>
                <a:gd name="connsiteY9" fmla="*/ 434171 h 1542534"/>
                <a:gd name="connsiteX10" fmla="*/ 2017568 w 3248587"/>
                <a:gd name="connsiteY10" fmla="*/ 451489 h 1542534"/>
                <a:gd name="connsiteX11" fmla="*/ 2692854 w 3248587"/>
                <a:gd name="connsiteY11" fmla="*/ 0 h 1542534"/>
                <a:gd name="connsiteX12" fmla="*/ 3231615 w 3248587"/>
                <a:gd name="connsiteY12" fmla="*/ 161572 h 1542534"/>
                <a:gd name="connsiteX13" fmla="*/ 3248587 w 3248587"/>
                <a:gd name="connsiteY13" fmla="*/ 1532176 h 1542534"/>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1896341 w 3248587"/>
                <a:gd name="connsiteY9" fmla="*/ 434171 h 1542534"/>
                <a:gd name="connsiteX10" fmla="*/ 2239471 w 3248587"/>
                <a:gd name="connsiteY10" fmla="*/ 419932 h 1542534"/>
                <a:gd name="connsiteX11" fmla="*/ 2692854 w 3248587"/>
                <a:gd name="connsiteY11" fmla="*/ 0 h 1542534"/>
                <a:gd name="connsiteX12" fmla="*/ 3231615 w 3248587"/>
                <a:gd name="connsiteY12" fmla="*/ 161572 h 1542534"/>
                <a:gd name="connsiteX13" fmla="*/ 3248587 w 3248587"/>
                <a:gd name="connsiteY13" fmla="*/ 1532176 h 1542534"/>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2068564 w 3248587"/>
                <a:gd name="connsiteY9" fmla="*/ 430666 h 1542534"/>
                <a:gd name="connsiteX10" fmla="*/ 2239471 w 3248587"/>
                <a:gd name="connsiteY10" fmla="*/ 419932 h 1542534"/>
                <a:gd name="connsiteX11" fmla="*/ 2692854 w 3248587"/>
                <a:gd name="connsiteY11" fmla="*/ 0 h 1542534"/>
                <a:gd name="connsiteX12" fmla="*/ 3231615 w 3248587"/>
                <a:gd name="connsiteY12" fmla="*/ 161572 h 1542534"/>
                <a:gd name="connsiteX13" fmla="*/ 3248587 w 3248587"/>
                <a:gd name="connsiteY13" fmla="*/ 1532176 h 1542534"/>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1975829 w 3248587"/>
                <a:gd name="connsiteY9" fmla="*/ 476251 h 1542534"/>
                <a:gd name="connsiteX10" fmla="*/ 2239471 w 3248587"/>
                <a:gd name="connsiteY10" fmla="*/ 419932 h 1542534"/>
                <a:gd name="connsiteX11" fmla="*/ 2692854 w 3248587"/>
                <a:gd name="connsiteY11" fmla="*/ 0 h 1542534"/>
                <a:gd name="connsiteX12" fmla="*/ 3231615 w 3248587"/>
                <a:gd name="connsiteY12" fmla="*/ 161572 h 1542534"/>
                <a:gd name="connsiteX13" fmla="*/ 3248587 w 3248587"/>
                <a:gd name="connsiteY13" fmla="*/ 1532176 h 1542534"/>
                <a:gd name="connsiteX0" fmla="*/ 0 w 3248587"/>
                <a:gd name="connsiteY0" fmla="*/ 1549548 h 1549548"/>
                <a:gd name="connsiteX1" fmla="*/ 381000 w 3248587"/>
                <a:gd name="connsiteY1" fmla="*/ 1030003 h 1549548"/>
                <a:gd name="connsiteX2" fmla="*/ 536864 w 3248587"/>
                <a:gd name="connsiteY2" fmla="*/ 1107935 h 1549548"/>
                <a:gd name="connsiteX3" fmla="*/ 891886 w 3248587"/>
                <a:gd name="connsiteY3" fmla="*/ 735594 h 1549548"/>
                <a:gd name="connsiteX4" fmla="*/ 1056409 w 3248587"/>
                <a:gd name="connsiteY4" fmla="*/ 718276 h 1549548"/>
                <a:gd name="connsiteX5" fmla="*/ 1290205 w 3248587"/>
                <a:gd name="connsiteY5" fmla="*/ 527776 h 1549548"/>
                <a:gd name="connsiteX6" fmla="*/ 1420091 w 3248587"/>
                <a:gd name="connsiteY6" fmla="*/ 510457 h 1549548"/>
                <a:gd name="connsiteX7" fmla="*/ 1584614 w 3248587"/>
                <a:gd name="connsiteY7" fmla="*/ 614367 h 1549548"/>
                <a:gd name="connsiteX8" fmla="*/ 1766455 w 3248587"/>
                <a:gd name="connsiteY8" fmla="*/ 614367 h 1549548"/>
                <a:gd name="connsiteX9" fmla="*/ 1975829 w 3248587"/>
                <a:gd name="connsiteY9" fmla="*/ 483265 h 1549548"/>
                <a:gd name="connsiteX10" fmla="*/ 2239471 w 3248587"/>
                <a:gd name="connsiteY10" fmla="*/ 426946 h 1549548"/>
                <a:gd name="connsiteX11" fmla="*/ 2643173 w 3248587"/>
                <a:gd name="connsiteY11" fmla="*/ 0 h 1549548"/>
                <a:gd name="connsiteX12" fmla="*/ 3231615 w 3248587"/>
                <a:gd name="connsiteY12" fmla="*/ 168586 h 1549548"/>
                <a:gd name="connsiteX13" fmla="*/ 3248587 w 3248587"/>
                <a:gd name="connsiteY13" fmla="*/ 1539190 h 1549548"/>
                <a:gd name="connsiteX0" fmla="*/ 0 w 3248587"/>
                <a:gd name="connsiteY0" fmla="*/ 1564100 h 1564100"/>
                <a:gd name="connsiteX1" fmla="*/ 381000 w 3248587"/>
                <a:gd name="connsiteY1" fmla="*/ 1044555 h 1564100"/>
                <a:gd name="connsiteX2" fmla="*/ 536864 w 3248587"/>
                <a:gd name="connsiteY2" fmla="*/ 1122487 h 1564100"/>
                <a:gd name="connsiteX3" fmla="*/ 891886 w 3248587"/>
                <a:gd name="connsiteY3" fmla="*/ 750146 h 1564100"/>
                <a:gd name="connsiteX4" fmla="*/ 1056409 w 3248587"/>
                <a:gd name="connsiteY4" fmla="*/ 732828 h 1564100"/>
                <a:gd name="connsiteX5" fmla="*/ 1290205 w 3248587"/>
                <a:gd name="connsiteY5" fmla="*/ 542328 h 1564100"/>
                <a:gd name="connsiteX6" fmla="*/ 1420091 w 3248587"/>
                <a:gd name="connsiteY6" fmla="*/ 525009 h 1564100"/>
                <a:gd name="connsiteX7" fmla="*/ 1584614 w 3248587"/>
                <a:gd name="connsiteY7" fmla="*/ 628919 h 1564100"/>
                <a:gd name="connsiteX8" fmla="*/ 1766455 w 3248587"/>
                <a:gd name="connsiteY8" fmla="*/ 628919 h 1564100"/>
                <a:gd name="connsiteX9" fmla="*/ 1975829 w 3248587"/>
                <a:gd name="connsiteY9" fmla="*/ 497817 h 1564100"/>
                <a:gd name="connsiteX10" fmla="*/ 2239471 w 3248587"/>
                <a:gd name="connsiteY10" fmla="*/ 441498 h 1564100"/>
                <a:gd name="connsiteX11" fmla="*/ 2698152 w 3248587"/>
                <a:gd name="connsiteY11" fmla="*/ 0 h 1564100"/>
                <a:gd name="connsiteX12" fmla="*/ 3231615 w 3248587"/>
                <a:gd name="connsiteY12" fmla="*/ 183138 h 1564100"/>
                <a:gd name="connsiteX13" fmla="*/ 3248587 w 3248587"/>
                <a:gd name="connsiteY13" fmla="*/ 1553742 h 1564100"/>
                <a:gd name="connsiteX0" fmla="*/ 0 w 3248587"/>
                <a:gd name="connsiteY0" fmla="*/ 1564100 h 1564100"/>
                <a:gd name="connsiteX1" fmla="*/ 381000 w 3248587"/>
                <a:gd name="connsiteY1" fmla="*/ 1044555 h 1564100"/>
                <a:gd name="connsiteX2" fmla="*/ 536864 w 3248587"/>
                <a:gd name="connsiteY2" fmla="*/ 1122487 h 1564100"/>
                <a:gd name="connsiteX3" fmla="*/ 891886 w 3248587"/>
                <a:gd name="connsiteY3" fmla="*/ 750146 h 1564100"/>
                <a:gd name="connsiteX4" fmla="*/ 1056409 w 3248587"/>
                <a:gd name="connsiteY4" fmla="*/ 732828 h 1564100"/>
                <a:gd name="connsiteX5" fmla="*/ 1290205 w 3248587"/>
                <a:gd name="connsiteY5" fmla="*/ 542328 h 1564100"/>
                <a:gd name="connsiteX6" fmla="*/ 1420091 w 3248587"/>
                <a:gd name="connsiteY6" fmla="*/ 525009 h 1564100"/>
                <a:gd name="connsiteX7" fmla="*/ 1584614 w 3248587"/>
                <a:gd name="connsiteY7" fmla="*/ 628919 h 1564100"/>
                <a:gd name="connsiteX8" fmla="*/ 1766455 w 3248587"/>
                <a:gd name="connsiteY8" fmla="*/ 628919 h 1564100"/>
                <a:gd name="connsiteX9" fmla="*/ 1975829 w 3248587"/>
                <a:gd name="connsiteY9" fmla="*/ 497817 h 1564100"/>
                <a:gd name="connsiteX10" fmla="*/ 2239471 w 3248587"/>
                <a:gd name="connsiteY10" fmla="*/ 441498 h 1564100"/>
                <a:gd name="connsiteX11" fmla="*/ 2643173 w 3248587"/>
                <a:gd name="connsiteY11" fmla="*/ 0 h 1564100"/>
                <a:gd name="connsiteX12" fmla="*/ 3231615 w 3248587"/>
                <a:gd name="connsiteY12" fmla="*/ 183138 h 1564100"/>
                <a:gd name="connsiteX13" fmla="*/ 3248587 w 3248587"/>
                <a:gd name="connsiteY13" fmla="*/ 1553742 h 1564100"/>
                <a:gd name="connsiteX0" fmla="*/ 0 w 3234872"/>
                <a:gd name="connsiteY0" fmla="*/ 1564100 h 1564100"/>
                <a:gd name="connsiteX1" fmla="*/ 381000 w 3234872"/>
                <a:gd name="connsiteY1" fmla="*/ 1044555 h 1564100"/>
                <a:gd name="connsiteX2" fmla="*/ 536864 w 3234872"/>
                <a:gd name="connsiteY2" fmla="*/ 1122487 h 1564100"/>
                <a:gd name="connsiteX3" fmla="*/ 891886 w 3234872"/>
                <a:gd name="connsiteY3" fmla="*/ 750146 h 1564100"/>
                <a:gd name="connsiteX4" fmla="*/ 1056409 w 3234872"/>
                <a:gd name="connsiteY4" fmla="*/ 732828 h 1564100"/>
                <a:gd name="connsiteX5" fmla="*/ 1290205 w 3234872"/>
                <a:gd name="connsiteY5" fmla="*/ 542328 h 1564100"/>
                <a:gd name="connsiteX6" fmla="*/ 1420091 w 3234872"/>
                <a:gd name="connsiteY6" fmla="*/ 525009 h 1564100"/>
                <a:gd name="connsiteX7" fmla="*/ 1584614 w 3234872"/>
                <a:gd name="connsiteY7" fmla="*/ 628919 h 1564100"/>
                <a:gd name="connsiteX8" fmla="*/ 1766455 w 3234872"/>
                <a:gd name="connsiteY8" fmla="*/ 628919 h 1564100"/>
                <a:gd name="connsiteX9" fmla="*/ 1975829 w 3234872"/>
                <a:gd name="connsiteY9" fmla="*/ 497817 h 1564100"/>
                <a:gd name="connsiteX10" fmla="*/ 2239471 w 3234872"/>
                <a:gd name="connsiteY10" fmla="*/ 441498 h 1564100"/>
                <a:gd name="connsiteX11" fmla="*/ 2643173 w 3234872"/>
                <a:gd name="connsiteY11" fmla="*/ 0 h 1564100"/>
                <a:gd name="connsiteX12" fmla="*/ 3231615 w 3234872"/>
                <a:gd name="connsiteY12" fmla="*/ 183138 h 1564100"/>
                <a:gd name="connsiteX13" fmla="*/ 3231615 w 3234872"/>
                <a:gd name="connsiteY13" fmla="*/ 1557187 h 156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4872" h="1564100">
                  <a:moveTo>
                    <a:pt x="0" y="1564100"/>
                  </a:moveTo>
                  <a:lnTo>
                    <a:pt x="381000" y="1044555"/>
                  </a:lnTo>
                  <a:lnTo>
                    <a:pt x="536864" y="1122487"/>
                  </a:lnTo>
                  <a:lnTo>
                    <a:pt x="891886" y="750146"/>
                  </a:lnTo>
                  <a:lnTo>
                    <a:pt x="1056409" y="732828"/>
                  </a:lnTo>
                  <a:lnTo>
                    <a:pt x="1290205" y="542328"/>
                  </a:lnTo>
                  <a:lnTo>
                    <a:pt x="1420091" y="525009"/>
                  </a:lnTo>
                  <a:lnTo>
                    <a:pt x="1584614" y="628919"/>
                  </a:lnTo>
                  <a:lnTo>
                    <a:pt x="1766455" y="628919"/>
                  </a:lnTo>
                  <a:lnTo>
                    <a:pt x="1975829" y="497817"/>
                  </a:lnTo>
                  <a:lnTo>
                    <a:pt x="2239471" y="441498"/>
                  </a:lnTo>
                  <a:lnTo>
                    <a:pt x="2643173" y="0"/>
                  </a:lnTo>
                  <a:lnTo>
                    <a:pt x="3231615" y="183138"/>
                  </a:lnTo>
                  <a:cubicBezTo>
                    <a:pt x="3234872" y="710137"/>
                    <a:pt x="3228358" y="1030188"/>
                    <a:pt x="3231615" y="1557187"/>
                  </a:cubicBezTo>
                </a:path>
              </a:pathLst>
            </a:custGeom>
            <a:solidFill>
              <a:srgbClr val="00583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sp>
          <p:nvSpPr>
            <p:cNvPr id="23" name="Freeform 22"/>
            <p:cNvSpPr/>
            <p:nvPr userDrawn="1"/>
          </p:nvSpPr>
          <p:spPr>
            <a:xfrm>
              <a:off x="6736539" y="5385764"/>
              <a:ext cx="2407820" cy="1103833"/>
            </a:xfrm>
            <a:custGeom>
              <a:avLst/>
              <a:gdLst>
                <a:gd name="connsiteX0" fmla="*/ 0 w 3576205"/>
                <a:gd name="connsiteY0" fmla="*/ 2346613 h 2372591"/>
                <a:gd name="connsiteX1" fmla="*/ 381000 w 3576205"/>
                <a:gd name="connsiteY1" fmla="*/ 1827068 h 2372591"/>
                <a:gd name="connsiteX2" fmla="*/ 536864 w 3576205"/>
                <a:gd name="connsiteY2" fmla="*/ 1905000 h 2372591"/>
                <a:gd name="connsiteX3" fmla="*/ 891886 w 3576205"/>
                <a:gd name="connsiteY3" fmla="*/ 1532659 h 2372591"/>
                <a:gd name="connsiteX4" fmla="*/ 1056409 w 3576205"/>
                <a:gd name="connsiteY4" fmla="*/ 1515341 h 2372591"/>
                <a:gd name="connsiteX5" fmla="*/ 1290205 w 3576205"/>
                <a:gd name="connsiteY5" fmla="*/ 1324841 h 2372591"/>
                <a:gd name="connsiteX6" fmla="*/ 1420091 w 3576205"/>
                <a:gd name="connsiteY6" fmla="*/ 1307522 h 2372591"/>
                <a:gd name="connsiteX7" fmla="*/ 1584614 w 3576205"/>
                <a:gd name="connsiteY7" fmla="*/ 1411432 h 2372591"/>
                <a:gd name="connsiteX8" fmla="*/ 1766455 w 3576205"/>
                <a:gd name="connsiteY8" fmla="*/ 1411432 h 2372591"/>
                <a:gd name="connsiteX9" fmla="*/ 1896341 w 3576205"/>
                <a:gd name="connsiteY9" fmla="*/ 1238250 h 2372591"/>
                <a:gd name="connsiteX10" fmla="*/ 2017568 w 3576205"/>
                <a:gd name="connsiteY10" fmla="*/ 1255568 h 2372591"/>
                <a:gd name="connsiteX11" fmla="*/ 2311977 w 3576205"/>
                <a:gd name="connsiteY11" fmla="*/ 762000 h 2372591"/>
                <a:gd name="connsiteX12" fmla="*/ 3273136 w 3576205"/>
                <a:gd name="connsiteY12" fmla="*/ 173182 h 2372591"/>
                <a:gd name="connsiteX13" fmla="*/ 3420341 w 3576205"/>
                <a:gd name="connsiteY13" fmla="*/ 0 h 2372591"/>
                <a:gd name="connsiteX14" fmla="*/ 3576205 w 3576205"/>
                <a:gd name="connsiteY14" fmla="*/ 25977 h 2372591"/>
                <a:gd name="connsiteX15" fmla="*/ 3524250 w 3576205"/>
                <a:gd name="connsiteY15" fmla="*/ 606136 h 2372591"/>
                <a:gd name="connsiteX16" fmla="*/ 3420341 w 3576205"/>
                <a:gd name="connsiteY16" fmla="*/ 883227 h 2372591"/>
                <a:gd name="connsiteX17" fmla="*/ 3403023 w 3576205"/>
                <a:gd name="connsiteY17" fmla="*/ 2372591 h 2372591"/>
                <a:gd name="connsiteX18" fmla="*/ 3403023 w 3576205"/>
                <a:gd name="connsiteY18" fmla="*/ 2372591 h 2372591"/>
                <a:gd name="connsiteX0" fmla="*/ 0 w 3576205"/>
                <a:gd name="connsiteY0" fmla="*/ 2346613 h 2372591"/>
                <a:gd name="connsiteX1" fmla="*/ 381000 w 3576205"/>
                <a:gd name="connsiteY1" fmla="*/ 1827068 h 2372591"/>
                <a:gd name="connsiteX2" fmla="*/ 536864 w 3576205"/>
                <a:gd name="connsiteY2" fmla="*/ 1905000 h 2372591"/>
                <a:gd name="connsiteX3" fmla="*/ 891886 w 3576205"/>
                <a:gd name="connsiteY3" fmla="*/ 1532659 h 2372591"/>
                <a:gd name="connsiteX4" fmla="*/ 1056409 w 3576205"/>
                <a:gd name="connsiteY4" fmla="*/ 1515341 h 2372591"/>
                <a:gd name="connsiteX5" fmla="*/ 1290205 w 3576205"/>
                <a:gd name="connsiteY5" fmla="*/ 1324841 h 2372591"/>
                <a:gd name="connsiteX6" fmla="*/ 1420091 w 3576205"/>
                <a:gd name="connsiteY6" fmla="*/ 1307522 h 2372591"/>
                <a:gd name="connsiteX7" fmla="*/ 1584614 w 3576205"/>
                <a:gd name="connsiteY7" fmla="*/ 1411432 h 2372591"/>
                <a:gd name="connsiteX8" fmla="*/ 1766455 w 3576205"/>
                <a:gd name="connsiteY8" fmla="*/ 1411432 h 2372591"/>
                <a:gd name="connsiteX9" fmla="*/ 1896341 w 3576205"/>
                <a:gd name="connsiteY9" fmla="*/ 1238250 h 2372591"/>
                <a:gd name="connsiteX10" fmla="*/ 2017568 w 3576205"/>
                <a:gd name="connsiteY10" fmla="*/ 1255568 h 2372591"/>
                <a:gd name="connsiteX11" fmla="*/ 2311977 w 3576205"/>
                <a:gd name="connsiteY11" fmla="*/ 762000 h 2372591"/>
                <a:gd name="connsiteX12" fmla="*/ 3042124 w 3576205"/>
                <a:gd name="connsiteY12" fmla="*/ 294117 h 2372591"/>
                <a:gd name="connsiteX13" fmla="*/ 3273136 w 3576205"/>
                <a:gd name="connsiteY13" fmla="*/ 173182 h 2372591"/>
                <a:gd name="connsiteX14" fmla="*/ 3420341 w 3576205"/>
                <a:gd name="connsiteY14" fmla="*/ 0 h 2372591"/>
                <a:gd name="connsiteX15" fmla="*/ 3576205 w 3576205"/>
                <a:gd name="connsiteY15" fmla="*/ 25977 h 2372591"/>
                <a:gd name="connsiteX16" fmla="*/ 3524250 w 3576205"/>
                <a:gd name="connsiteY16" fmla="*/ 606136 h 2372591"/>
                <a:gd name="connsiteX17" fmla="*/ 3420341 w 3576205"/>
                <a:gd name="connsiteY17" fmla="*/ 883227 h 2372591"/>
                <a:gd name="connsiteX18" fmla="*/ 3403023 w 3576205"/>
                <a:gd name="connsiteY18" fmla="*/ 2372591 h 2372591"/>
                <a:gd name="connsiteX19" fmla="*/ 3403023 w 3576205"/>
                <a:gd name="connsiteY19" fmla="*/ 2372591 h 2372591"/>
                <a:gd name="connsiteX0" fmla="*/ 0 w 3576205"/>
                <a:gd name="connsiteY0" fmla="*/ 2320635 h 2346613"/>
                <a:gd name="connsiteX1" fmla="*/ 381000 w 3576205"/>
                <a:gd name="connsiteY1" fmla="*/ 1801090 h 2346613"/>
                <a:gd name="connsiteX2" fmla="*/ 536864 w 3576205"/>
                <a:gd name="connsiteY2" fmla="*/ 1879022 h 2346613"/>
                <a:gd name="connsiteX3" fmla="*/ 891886 w 3576205"/>
                <a:gd name="connsiteY3" fmla="*/ 1506681 h 2346613"/>
                <a:gd name="connsiteX4" fmla="*/ 1056409 w 3576205"/>
                <a:gd name="connsiteY4" fmla="*/ 1489363 h 2346613"/>
                <a:gd name="connsiteX5" fmla="*/ 1290205 w 3576205"/>
                <a:gd name="connsiteY5" fmla="*/ 1298863 h 2346613"/>
                <a:gd name="connsiteX6" fmla="*/ 1420091 w 3576205"/>
                <a:gd name="connsiteY6" fmla="*/ 1281544 h 2346613"/>
                <a:gd name="connsiteX7" fmla="*/ 1584614 w 3576205"/>
                <a:gd name="connsiteY7" fmla="*/ 1385454 h 2346613"/>
                <a:gd name="connsiteX8" fmla="*/ 1766455 w 3576205"/>
                <a:gd name="connsiteY8" fmla="*/ 1385454 h 2346613"/>
                <a:gd name="connsiteX9" fmla="*/ 1896341 w 3576205"/>
                <a:gd name="connsiteY9" fmla="*/ 1212272 h 2346613"/>
                <a:gd name="connsiteX10" fmla="*/ 2017568 w 3576205"/>
                <a:gd name="connsiteY10" fmla="*/ 1229590 h 2346613"/>
                <a:gd name="connsiteX11" fmla="*/ 2311977 w 3576205"/>
                <a:gd name="connsiteY11" fmla="*/ 736022 h 2346613"/>
                <a:gd name="connsiteX12" fmla="*/ 3042124 w 3576205"/>
                <a:gd name="connsiteY12" fmla="*/ 268139 h 2346613"/>
                <a:gd name="connsiteX13" fmla="*/ 3273136 w 3576205"/>
                <a:gd name="connsiteY13" fmla="*/ 147204 h 2346613"/>
                <a:gd name="connsiteX14" fmla="*/ 3576205 w 3576205"/>
                <a:gd name="connsiteY14" fmla="*/ -1 h 2346613"/>
                <a:gd name="connsiteX15" fmla="*/ 3524250 w 3576205"/>
                <a:gd name="connsiteY15" fmla="*/ 580158 h 2346613"/>
                <a:gd name="connsiteX16" fmla="*/ 3420341 w 3576205"/>
                <a:gd name="connsiteY16" fmla="*/ 857249 h 2346613"/>
                <a:gd name="connsiteX17" fmla="*/ 3403023 w 3576205"/>
                <a:gd name="connsiteY17" fmla="*/ 2346613 h 2346613"/>
                <a:gd name="connsiteX18" fmla="*/ 3403023 w 3576205"/>
                <a:gd name="connsiteY18" fmla="*/ 2346613 h 2346613"/>
                <a:gd name="connsiteX0" fmla="*/ 0 w 3524249"/>
                <a:gd name="connsiteY0" fmla="*/ 2173431 h 2199409"/>
                <a:gd name="connsiteX1" fmla="*/ 381000 w 3524249"/>
                <a:gd name="connsiteY1" fmla="*/ 1653886 h 2199409"/>
                <a:gd name="connsiteX2" fmla="*/ 536864 w 3524249"/>
                <a:gd name="connsiteY2" fmla="*/ 1731818 h 2199409"/>
                <a:gd name="connsiteX3" fmla="*/ 891886 w 3524249"/>
                <a:gd name="connsiteY3" fmla="*/ 1359477 h 2199409"/>
                <a:gd name="connsiteX4" fmla="*/ 1056409 w 3524249"/>
                <a:gd name="connsiteY4" fmla="*/ 1342159 h 2199409"/>
                <a:gd name="connsiteX5" fmla="*/ 1290205 w 3524249"/>
                <a:gd name="connsiteY5" fmla="*/ 1151659 h 2199409"/>
                <a:gd name="connsiteX6" fmla="*/ 1420091 w 3524249"/>
                <a:gd name="connsiteY6" fmla="*/ 1134340 h 2199409"/>
                <a:gd name="connsiteX7" fmla="*/ 1584614 w 3524249"/>
                <a:gd name="connsiteY7" fmla="*/ 1238250 h 2199409"/>
                <a:gd name="connsiteX8" fmla="*/ 1766455 w 3524249"/>
                <a:gd name="connsiteY8" fmla="*/ 1238250 h 2199409"/>
                <a:gd name="connsiteX9" fmla="*/ 1896341 w 3524249"/>
                <a:gd name="connsiteY9" fmla="*/ 1065068 h 2199409"/>
                <a:gd name="connsiteX10" fmla="*/ 2017568 w 3524249"/>
                <a:gd name="connsiteY10" fmla="*/ 1082386 h 2199409"/>
                <a:gd name="connsiteX11" fmla="*/ 2311977 w 3524249"/>
                <a:gd name="connsiteY11" fmla="*/ 588818 h 2199409"/>
                <a:gd name="connsiteX12" fmla="*/ 3042124 w 3524249"/>
                <a:gd name="connsiteY12" fmla="*/ 120935 h 2199409"/>
                <a:gd name="connsiteX13" fmla="*/ 3273136 w 3524249"/>
                <a:gd name="connsiteY13" fmla="*/ 0 h 2199409"/>
                <a:gd name="connsiteX14" fmla="*/ 3524250 w 3524249"/>
                <a:gd name="connsiteY14" fmla="*/ 432954 h 2199409"/>
                <a:gd name="connsiteX15" fmla="*/ 3420341 w 3524249"/>
                <a:gd name="connsiteY15" fmla="*/ 710045 h 2199409"/>
                <a:gd name="connsiteX16" fmla="*/ 3403023 w 3524249"/>
                <a:gd name="connsiteY16" fmla="*/ 2199409 h 2199409"/>
                <a:gd name="connsiteX17" fmla="*/ 3403023 w 3524249"/>
                <a:gd name="connsiteY17" fmla="*/ 2199409 h 2199409"/>
                <a:gd name="connsiteX0" fmla="*/ 0 w 3524250"/>
                <a:gd name="connsiteY0" fmla="*/ 2052496 h 2078474"/>
                <a:gd name="connsiteX1" fmla="*/ 381000 w 3524250"/>
                <a:gd name="connsiteY1" fmla="*/ 1532951 h 2078474"/>
                <a:gd name="connsiteX2" fmla="*/ 536864 w 3524250"/>
                <a:gd name="connsiteY2" fmla="*/ 1610883 h 2078474"/>
                <a:gd name="connsiteX3" fmla="*/ 891886 w 3524250"/>
                <a:gd name="connsiteY3" fmla="*/ 1238542 h 2078474"/>
                <a:gd name="connsiteX4" fmla="*/ 1056409 w 3524250"/>
                <a:gd name="connsiteY4" fmla="*/ 1221224 h 2078474"/>
                <a:gd name="connsiteX5" fmla="*/ 1290205 w 3524250"/>
                <a:gd name="connsiteY5" fmla="*/ 1030724 h 2078474"/>
                <a:gd name="connsiteX6" fmla="*/ 1420091 w 3524250"/>
                <a:gd name="connsiteY6" fmla="*/ 1013405 h 2078474"/>
                <a:gd name="connsiteX7" fmla="*/ 1584614 w 3524250"/>
                <a:gd name="connsiteY7" fmla="*/ 1117315 h 2078474"/>
                <a:gd name="connsiteX8" fmla="*/ 1766455 w 3524250"/>
                <a:gd name="connsiteY8" fmla="*/ 1117315 h 2078474"/>
                <a:gd name="connsiteX9" fmla="*/ 1896341 w 3524250"/>
                <a:gd name="connsiteY9" fmla="*/ 944133 h 2078474"/>
                <a:gd name="connsiteX10" fmla="*/ 2017568 w 3524250"/>
                <a:gd name="connsiteY10" fmla="*/ 961451 h 2078474"/>
                <a:gd name="connsiteX11" fmla="*/ 2311977 w 3524250"/>
                <a:gd name="connsiteY11" fmla="*/ 467883 h 2078474"/>
                <a:gd name="connsiteX12" fmla="*/ 3042124 w 3524250"/>
                <a:gd name="connsiteY12" fmla="*/ 0 h 2078474"/>
                <a:gd name="connsiteX13" fmla="*/ 3524250 w 3524250"/>
                <a:gd name="connsiteY13" fmla="*/ 312019 h 2078474"/>
                <a:gd name="connsiteX14" fmla="*/ 3420341 w 3524250"/>
                <a:gd name="connsiteY14" fmla="*/ 589110 h 2078474"/>
                <a:gd name="connsiteX15" fmla="*/ 3403023 w 3524250"/>
                <a:gd name="connsiteY15" fmla="*/ 2078474 h 2078474"/>
                <a:gd name="connsiteX16" fmla="*/ 3403023 w 3524250"/>
                <a:gd name="connsiteY16" fmla="*/ 2078474 h 2078474"/>
                <a:gd name="connsiteX0" fmla="*/ 0 w 3420341"/>
                <a:gd name="connsiteY0" fmla="*/ 2052496 h 2078474"/>
                <a:gd name="connsiteX1" fmla="*/ 381000 w 3420341"/>
                <a:gd name="connsiteY1" fmla="*/ 1532951 h 2078474"/>
                <a:gd name="connsiteX2" fmla="*/ 536864 w 3420341"/>
                <a:gd name="connsiteY2" fmla="*/ 1610883 h 2078474"/>
                <a:gd name="connsiteX3" fmla="*/ 891886 w 3420341"/>
                <a:gd name="connsiteY3" fmla="*/ 1238542 h 2078474"/>
                <a:gd name="connsiteX4" fmla="*/ 1056409 w 3420341"/>
                <a:gd name="connsiteY4" fmla="*/ 1221224 h 2078474"/>
                <a:gd name="connsiteX5" fmla="*/ 1290205 w 3420341"/>
                <a:gd name="connsiteY5" fmla="*/ 1030724 h 2078474"/>
                <a:gd name="connsiteX6" fmla="*/ 1420091 w 3420341"/>
                <a:gd name="connsiteY6" fmla="*/ 1013405 h 2078474"/>
                <a:gd name="connsiteX7" fmla="*/ 1584614 w 3420341"/>
                <a:gd name="connsiteY7" fmla="*/ 1117315 h 2078474"/>
                <a:gd name="connsiteX8" fmla="*/ 1766455 w 3420341"/>
                <a:gd name="connsiteY8" fmla="*/ 1117315 h 2078474"/>
                <a:gd name="connsiteX9" fmla="*/ 1896341 w 3420341"/>
                <a:gd name="connsiteY9" fmla="*/ 944133 h 2078474"/>
                <a:gd name="connsiteX10" fmla="*/ 2017568 w 3420341"/>
                <a:gd name="connsiteY10" fmla="*/ 961451 h 2078474"/>
                <a:gd name="connsiteX11" fmla="*/ 2311977 w 3420341"/>
                <a:gd name="connsiteY11" fmla="*/ 467883 h 2078474"/>
                <a:gd name="connsiteX12" fmla="*/ 3042124 w 3420341"/>
                <a:gd name="connsiteY12" fmla="*/ 0 h 2078474"/>
                <a:gd name="connsiteX13" fmla="*/ 3420341 w 3420341"/>
                <a:gd name="connsiteY13" fmla="*/ 589110 h 2078474"/>
                <a:gd name="connsiteX14" fmla="*/ 3403023 w 3420341"/>
                <a:gd name="connsiteY14" fmla="*/ 2078474 h 2078474"/>
                <a:gd name="connsiteX15" fmla="*/ 3403023 w 3420341"/>
                <a:gd name="connsiteY15" fmla="*/ 2078474 h 2078474"/>
                <a:gd name="connsiteX0" fmla="*/ 0 w 3403022"/>
                <a:gd name="connsiteY0" fmla="*/ 2052496 h 2078474"/>
                <a:gd name="connsiteX1" fmla="*/ 381000 w 3403022"/>
                <a:gd name="connsiteY1" fmla="*/ 1532951 h 2078474"/>
                <a:gd name="connsiteX2" fmla="*/ 536864 w 3403022"/>
                <a:gd name="connsiteY2" fmla="*/ 1610883 h 2078474"/>
                <a:gd name="connsiteX3" fmla="*/ 891886 w 3403022"/>
                <a:gd name="connsiteY3" fmla="*/ 1238542 h 2078474"/>
                <a:gd name="connsiteX4" fmla="*/ 1056409 w 3403022"/>
                <a:gd name="connsiteY4" fmla="*/ 1221224 h 2078474"/>
                <a:gd name="connsiteX5" fmla="*/ 1290205 w 3403022"/>
                <a:gd name="connsiteY5" fmla="*/ 1030724 h 2078474"/>
                <a:gd name="connsiteX6" fmla="*/ 1420091 w 3403022"/>
                <a:gd name="connsiteY6" fmla="*/ 1013405 h 2078474"/>
                <a:gd name="connsiteX7" fmla="*/ 1584614 w 3403022"/>
                <a:gd name="connsiteY7" fmla="*/ 1117315 h 2078474"/>
                <a:gd name="connsiteX8" fmla="*/ 1766455 w 3403022"/>
                <a:gd name="connsiteY8" fmla="*/ 1117315 h 2078474"/>
                <a:gd name="connsiteX9" fmla="*/ 1896341 w 3403022"/>
                <a:gd name="connsiteY9" fmla="*/ 944133 h 2078474"/>
                <a:gd name="connsiteX10" fmla="*/ 2017568 w 3403022"/>
                <a:gd name="connsiteY10" fmla="*/ 961451 h 2078474"/>
                <a:gd name="connsiteX11" fmla="*/ 2311977 w 3403022"/>
                <a:gd name="connsiteY11" fmla="*/ 467883 h 2078474"/>
                <a:gd name="connsiteX12" fmla="*/ 3042124 w 3403022"/>
                <a:gd name="connsiteY12" fmla="*/ 0 h 2078474"/>
                <a:gd name="connsiteX13" fmla="*/ 3403023 w 3403022"/>
                <a:gd name="connsiteY13" fmla="*/ 2078474 h 2078474"/>
                <a:gd name="connsiteX14" fmla="*/ 3403023 w 3403022"/>
                <a:gd name="connsiteY14" fmla="*/ 2078474 h 2078474"/>
                <a:gd name="connsiteX0" fmla="*/ 0 w 3403023"/>
                <a:gd name="connsiteY0" fmla="*/ 2052496 h 2078474"/>
                <a:gd name="connsiteX1" fmla="*/ 381000 w 3403023"/>
                <a:gd name="connsiteY1" fmla="*/ 1532951 h 2078474"/>
                <a:gd name="connsiteX2" fmla="*/ 536864 w 3403023"/>
                <a:gd name="connsiteY2" fmla="*/ 1610883 h 2078474"/>
                <a:gd name="connsiteX3" fmla="*/ 891886 w 3403023"/>
                <a:gd name="connsiteY3" fmla="*/ 1238542 h 2078474"/>
                <a:gd name="connsiteX4" fmla="*/ 1056409 w 3403023"/>
                <a:gd name="connsiteY4" fmla="*/ 1221224 h 2078474"/>
                <a:gd name="connsiteX5" fmla="*/ 1290205 w 3403023"/>
                <a:gd name="connsiteY5" fmla="*/ 1030724 h 2078474"/>
                <a:gd name="connsiteX6" fmla="*/ 1420091 w 3403023"/>
                <a:gd name="connsiteY6" fmla="*/ 1013405 h 2078474"/>
                <a:gd name="connsiteX7" fmla="*/ 1584614 w 3403023"/>
                <a:gd name="connsiteY7" fmla="*/ 1117315 h 2078474"/>
                <a:gd name="connsiteX8" fmla="*/ 1766455 w 3403023"/>
                <a:gd name="connsiteY8" fmla="*/ 1117315 h 2078474"/>
                <a:gd name="connsiteX9" fmla="*/ 1896341 w 3403023"/>
                <a:gd name="connsiteY9" fmla="*/ 944133 h 2078474"/>
                <a:gd name="connsiteX10" fmla="*/ 2017568 w 3403023"/>
                <a:gd name="connsiteY10" fmla="*/ 961451 h 2078474"/>
                <a:gd name="connsiteX11" fmla="*/ 2311977 w 3403023"/>
                <a:gd name="connsiteY11" fmla="*/ 467883 h 2078474"/>
                <a:gd name="connsiteX12" fmla="*/ 3042124 w 3403023"/>
                <a:gd name="connsiteY12" fmla="*/ 0 h 2078474"/>
                <a:gd name="connsiteX13" fmla="*/ 3403023 w 3403023"/>
                <a:gd name="connsiteY13" fmla="*/ 2078474 h 2078474"/>
                <a:gd name="connsiteX14" fmla="*/ 3054112 w 3403023"/>
                <a:gd name="connsiteY14" fmla="*/ 1830175 h 2078474"/>
                <a:gd name="connsiteX0" fmla="*/ 0 w 3054112"/>
                <a:gd name="connsiteY0" fmla="*/ 2052496 h 2052496"/>
                <a:gd name="connsiteX1" fmla="*/ 381000 w 3054112"/>
                <a:gd name="connsiteY1" fmla="*/ 1532951 h 2052496"/>
                <a:gd name="connsiteX2" fmla="*/ 536864 w 3054112"/>
                <a:gd name="connsiteY2" fmla="*/ 1610883 h 2052496"/>
                <a:gd name="connsiteX3" fmla="*/ 891886 w 3054112"/>
                <a:gd name="connsiteY3" fmla="*/ 1238542 h 2052496"/>
                <a:gd name="connsiteX4" fmla="*/ 1056409 w 3054112"/>
                <a:gd name="connsiteY4" fmla="*/ 1221224 h 2052496"/>
                <a:gd name="connsiteX5" fmla="*/ 1290205 w 3054112"/>
                <a:gd name="connsiteY5" fmla="*/ 1030724 h 2052496"/>
                <a:gd name="connsiteX6" fmla="*/ 1420091 w 3054112"/>
                <a:gd name="connsiteY6" fmla="*/ 1013405 h 2052496"/>
                <a:gd name="connsiteX7" fmla="*/ 1584614 w 3054112"/>
                <a:gd name="connsiteY7" fmla="*/ 1117315 h 2052496"/>
                <a:gd name="connsiteX8" fmla="*/ 1766455 w 3054112"/>
                <a:gd name="connsiteY8" fmla="*/ 1117315 h 2052496"/>
                <a:gd name="connsiteX9" fmla="*/ 1896341 w 3054112"/>
                <a:gd name="connsiteY9" fmla="*/ 944133 h 2052496"/>
                <a:gd name="connsiteX10" fmla="*/ 2017568 w 3054112"/>
                <a:gd name="connsiteY10" fmla="*/ 961451 h 2052496"/>
                <a:gd name="connsiteX11" fmla="*/ 2311977 w 3054112"/>
                <a:gd name="connsiteY11" fmla="*/ 467883 h 2052496"/>
                <a:gd name="connsiteX12" fmla="*/ 3042124 w 3054112"/>
                <a:gd name="connsiteY12" fmla="*/ 0 h 2052496"/>
                <a:gd name="connsiteX13" fmla="*/ 3054112 w 3054112"/>
                <a:gd name="connsiteY13" fmla="*/ 1830175 h 2052496"/>
                <a:gd name="connsiteX0" fmla="*/ 0 w 3054112"/>
                <a:gd name="connsiteY0" fmla="*/ 2052496 h 2052496"/>
                <a:gd name="connsiteX1" fmla="*/ 142147 w 3054112"/>
                <a:gd name="connsiteY1" fmla="*/ 1859216 h 2052496"/>
                <a:gd name="connsiteX2" fmla="*/ 381000 w 3054112"/>
                <a:gd name="connsiteY2" fmla="*/ 1532951 h 2052496"/>
                <a:gd name="connsiteX3" fmla="*/ 536864 w 3054112"/>
                <a:gd name="connsiteY3" fmla="*/ 1610883 h 2052496"/>
                <a:gd name="connsiteX4" fmla="*/ 891886 w 3054112"/>
                <a:gd name="connsiteY4" fmla="*/ 1238542 h 2052496"/>
                <a:gd name="connsiteX5" fmla="*/ 1056409 w 3054112"/>
                <a:gd name="connsiteY5" fmla="*/ 1221224 h 2052496"/>
                <a:gd name="connsiteX6" fmla="*/ 1290205 w 3054112"/>
                <a:gd name="connsiteY6" fmla="*/ 1030724 h 2052496"/>
                <a:gd name="connsiteX7" fmla="*/ 1420091 w 3054112"/>
                <a:gd name="connsiteY7" fmla="*/ 1013405 h 2052496"/>
                <a:gd name="connsiteX8" fmla="*/ 1584614 w 3054112"/>
                <a:gd name="connsiteY8" fmla="*/ 1117315 h 2052496"/>
                <a:gd name="connsiteX9" fmla="*/ 1766455 w 3054112"/>
                <a:gd name="connsiteY9" fmla="*/ 1117315 h 2052496"/>
                <a:gd name="connsiteX10" fmla="*/ 1896341 w 3054112"/>
                <a:gd name="connsiteY10" fmla="*/ 944133 h 2052496"/>
                <a:gd name="connsiteX11" fmla="*/ 2017568 w 3054112"/>
                <a:gd name="connsiteY11" fmla="*/ 961451 h 2052496"/>
                <a:gd name="connsiteX12" fmla="*/ 2311977 w 3054112"/>
                <a:gd name="connsiteY12" fmla="*/ 467883 h 2052496"/>
                <a:gd name="connsiteX13" fmla="*/ 3042124 w 3054112"/>
                <a:gd name="connsiteY13" fmla="*/ 0 h 2052496"/>
                <a:gd name="connsiteX14" fmla="*/ 3054112 w 3054112"/>
                <a:gd name="connsiteY14" fmla="*/ 1830175 h 2052496"/>
                <a:gd name="connsiteX0" fmla="*/ 0 w 2911965"/>
                <a:gd name="connsiteY0" fmla="*/ 1859216 h 1859216"/>
                <a:gd name="connsiteX1" fmla="*/ 238853 w 2911965"/>
                <a:gd name="connsiteY1" fmla="*/ 1532951 h 1859216"/>
                <a:gd name="connsiteX2" fmla="*/ 394717 w 2911965"/>
                <a:gd name="connsiteY2" fmla="*/ 1610883 h 1859216"/>
                <a:gd name="connsiteX3" fmla="*/ 749739 w 2911965"/>
                <a:gd name="connsiteY3" fmla="*/ 1238542 h 1859216"/>
                <a:gd name="connsiteX4" fmla="*/ 914262 w 2911965"/>
                <a:gd name="connsiteY4" fmla="*/ 1221224 h 1859216"/>
                <a:gd name="connsiteX5" fmla="*/ 1148058 w 2911965"/>
                <a:gd name="connsiteY5" fmla="*/ 1030724 h 1859216"/>
                <a:gd name="connsiteX6" fmla="*/ 1277944 w 2911965"/>
                <a:gd name="connsiteY6" fmla="*/ 1013405 h 1859216"/>
                <a:gd name="connsiteX7" fmla="*/ 1442467 w 2911965"/>
                <a:gd name="connsiteY7" fmla="*/ 1117315 h 1859216"/>
                <a:gd name="connsiteX8" fmla="*/ 1624308 w 2911965"/>
                <a:gd name="connsiteY8" fmla="*/ 1117315 h 1859216"/>
                <a:gd name="connsiteX9" fmla="*/ 1754194 w 2911965"/>
                <a:gd name="connsiteY9" fmla="*/ 944133 h 1859216"/>
                <a:gd name="connsiteX10" fmla="*/ 1875421 w 2911965"/>
                <a:gd name="connsiteY10" fmla="*/ 961451 h 1859216"/>
                <a:gd name="connsiteX11" fmla="*/ 2169830 w 2911965"/>
                <a:gd name="connsiteY11" fmla="*/ 467883 h 1859216"/>
                <a:gd name="connsiteX12" fmla="*/ 2899977 w 2911965"/>
                <a:gd name="connsiteY12" fmla="*/ 0 h 1859216"/>
                <a:gd name="connsiteX13" fmla="*/ 2911965 w 2911965"/>
                <a:gd name="connsiteY13" fmla="*/ 1830175 h 1859216"/>
                <a:gd name="connsiteX0" fmla="*/ 0 w 2911965"/>
                <a:gd name="connsiteY0" fmla="*/ 1859216 h 1859216"/>
                <a:gd name="connsiteX1" fmla="*/ 238853 w 2911965"/>
                <a:gd name="connsiteY1" fmla="*/ 1532951 h 1859216"/>
                <a:gd name="connsiteX2" fmla="*/ 394717 w 2911965"/>
                <a:gd name="connsiteY2" fmla="*/ 1610883 h 1859216"/>
                <a:gd name="connsiteX3" fmla="*/ 749739 w 2911965"/>
                <a:gd name="connsiteY3" fmla="*/ 1238542 h 1859216"/>
                <a:gd name="connsiteX4" fmla="*/ 914262 w 2911965"/>
                <a:gd name="connsiteY4" fmla="*/ 1221224 h 1859216"/>
                <a:gd name="connsiteX5" fmla="*/ 1148058 w 2911965"/>
                <a:gd name="connsiteY5" fmla="*/ 1030724 h 1859216"/>
                <a:gd name="connsiteX6" fmla="*/ 1277944 w 2911965"/>
                <a:gd name="connsiteY6" fmla="*/ 1013405 h 1859216"/>
                <a:gd name="connsiteX7" fmla="*/ 1442467 w 2911965"/>
                <a:gd name="connsiteY7" fmla="*/ 1117315 h 1859216"/>
                <a:gd name="connsiteX8" fmla="*/ 1624308 w 2911965"/>
                <a:gd name="connsiteY8" fmla="*/ 1117315 h 1859216"/>
                <a:gd name="connsiteX9" fmla="*/ 1754194 w 2911965"/>
                <a:gd name="connsiteY9" fmla="*/ 944133 h 1859216"/>
                <a:gd name="connsiteX10" fmla="*/ 1875421 w 2911965"/>
                <a:gd name="connsiteY10" fmla="*/ 961451 h 1859216"/>
                <a:gd name="connsiteX11" fmla="*/ 2169830 w 2911965"/>
                <a:gd name="connsiteY11" fmla="*/ 467883 h 1859216"/>
                <a:gd name="connsiteX12" fmla="*/ 2492071 w 2911965"/>
                <a:gd name="connsiteY12" fmla="*/ 248494 h 1859216"/>
                <a:gd name="connsiteX13" fmla="*/ 2899977 w 2911965"/>
                <a:gd name="connsiteY13" fmla="*/ 0 h 1859216"/>
                <a:gd name="connsiteX14" fmla="*/ 2911965 w 2911965"/>
                <a:gd name="connsiteY14" fmla="*/ 1830175 h 1859216"/>
                <a:gd name="connsiteX0" fmla="*/ 0 w 2911965"/>
                <a:gd name="connsiteY0" fmla="*/ 1859216 h 1859216"/>
                <a:gd name="connsiteX1" fmla="*/ 238853 w 2911965"/>
                <a:gd name="connsiteY1" fmla="*/ 1532951 h 1859216"/>
                <a:gd name="connsiteX2" fmla="*/ 394717 w 2911965"/>
                <a:gd name="connsiteY2" fmla="*/ 1610883 h 1859216"/>
                <a:gd name="connsiteX3" fmla="*/ 749739 w 2911965"/>
                <a:gd name="connsiteY3" fmla="*/ 1238542 h 1859216"/>
                <a:gd name="connsiteX4" fmla="*/ 914262 w 2911965"/>
                <a:gd name="connsiteY4" fmla="*/ 1221224 h 1859216"/>
                <a:gd name="connsiteX5" fmla="*/ 1148058 w 2911965"/>
                <a:gd name="connsiteY5" fmla="*/ 1030724 h 1859216"/>
                <a:gd name="connsiteX6" fmla="*/ 1277944 w 2911965"/>
                <a:gd name="connsiteY6" fmla="*/ 1013405 h 1859216"/>
                <a:gd name="connsiteX7" fmla="*/ 1442467 w 2911965"/>
                <a:gd name="connsiteY7" fmla="*/ 1117315 h 1859216"/>
                <a:gd name="connsiteX8" fmla="*/ 1624308 w 2911965"/>
                <a:gd name="connsiteY8" fmla="*/ 1117315 h 1859216"/>
                <a:gd name="connsiteX9" fmla="*/ 1754194 w 2911965"/>
                <a:gd name="connsiteY9" fmla="*/ 944133 h 1859216"/>
                <a:gd name="connsiteX10" fmla="*/ 1875421 w 2911965"/>
                <a:gd name="connsiteY10" fmla="*/ 961451 h 1859216"/>
                <a:gd name="connsiteX11" fmla="*/ 2028188 w 2911965"/>
                <a:gd name="connsiteY11" fmla="*/ 709315 h 1859216"/>
                <a:gd name="connsiteX12" fmla="*/ 2169830 w 2911965"/>
                <a:gd name="connsiteY12" fmla="*/ 467883 h 1859216"/>
                <a:gd name="connsiteX13" fmla="*/ 2492071 w 2911965"/>
                <a:gd name="connsiteY13" fmla="*/ 248494 h 1859216"/>
                <a:gd name="connsiteX14" fmla="*/ 2899977 w 2911965"/>
                <a:gd name="connsiteY14" fmla="*/ 0 h 1859216"/>
                <a:gd name="connsiteX15" fmla="*/ 2911965 w 2911965"/>
                <a:gd name="connsiteY15" fmla="*/ 1830175 h 1859216"/>
                <a:gd name="connsiteX0" fmla="*/ 0 w 2911965"/>
                <a:gd name="connsiteY0" fmla="*/ 1616678 h 1616678"/>
                <a:gd name="connsiteX1" fmla="*/ 238853 w 2911965"/>
                <a:gd name="connsiteY1" fmla="*/ 1290413 h 1616678"/>
                <a:gd name="connsiteX2" fmla="*/ 394717 w 2911965"/>
                <a:gd name="connsiteY2" fmla="*/ 1368345 h 1616678"/>
                <a:gd name="connsiteX3" fmla="*/ 749739 w 2911965"/>
                <a:gd name="connsiteY3" fmla="*/ 996004 h 1616678"/>
                <a:gd name="connsiteX4" fmla="*/ 914262 w 2911965"/>
                <a:gd name="connsiteY4" fmla="*/ 978686 h 1616678"/>
                <a:gd name="connsiteX5" fmla="*/ 1148058 w 2911965"/>
                <a:gd name="connsiteY5" fmla="*/ 788186 h 1616678"/>
                <a:gd name="connsiteX6" fmla="*/ 1277944 w 2911965"/>
                <a:gd name="connsiteY6" fmla="*/ 770867 h 1616678"/>
                <a:gd name="connsiteX7" fmla="*/ 1442467 w 2911965"/>
                <a:gd name="connsiteY7" fmla="*/ 874777 h 1616678"/>
                <a:gd name="connsiteX8" fmla="*/ 1624308 w 2911965"/>
                <a:gd name="connsiteY8" fmla="*/ 874777 h 1616678"/>
                <a:gd name="connsiteX9" fmla="*/ 1754194 w 2911965"/>
                <a:gd name="connsiteY9" fmla="*/ 701595 h 1616678"/>
                <a:gd name="connsiteX10" fmla="*/ 1875421 w 2911965"/>
                <a:gd name="connsiteY10" fmla="*/ 718913 h 1616678"/>
                <a:gd name="connsiteX11" fmla="*/ 2028188 w 2911965"/>
                <a:gd name="connsiteY11" fmla="*/ 466777 h 1616678"/>
                <a:gd name="connsiteX12" fmla="*/ 2169830 w 2911965"/>
                <a:gd name="connsiteY12" fmla="*/ 225345 h 1616678"/>
                <a:gd name="connsiteX13" fmla="*/ 2492071 w 2911965"/>
                <a:gd name="connsiteY13" fmla="*/ 5956 h 1616678"/>
                <a:gd name="connsiteX14" fmla="*/ 2894251 w 2911965"/>
                <a:gd name="connsiteY14" fmla="*/ 0 h 1616678"/>
                <a:gd name="connsiteX15" fmla="*/ 2911965 w 2911965"/>
                <a:gd name="connsiteY15" fmla="*/ 1587637 h 1616678"/>
                <a:gd name="connsiteX0" fmla="*/ 0 w 2911965"/>
                <a:gd name="connsiteY0" fmla="*/ 1616678 h 1616678"/>
                <a:gd name="connsiteX1" fmla="*/ 238853 w 2911965"/>
                <a:gd name="connsiteY1" fmla="*/ 1290413 h 1616678"/>
                <a:gd name="connsiteX2" fmla="*/ 394717 w 2911965"/>
                <a:gd name="connsiteY2" fmla="*/ 1368345 h 1616678"/>
                <a:gd name="connsiteX3" fmla="*/ 749739 w 2911965"/>
                <a:gd name="connsiteY3" fmla="*/ 996004 h 1616678"/>
                <a:gd name="connsiteX4" fmla="*/ 914262 w 2911965"/>
                <a:gd name="connsiteY4" fmla="*/ 978686 h 1616678"/>
                <a:gd name="connsiteX5" fmla="*/ 1148058 w 2911965"/>
                <a:gd name="connsiteY5" fmla="*/ 788186 h 1616678"/>
                <a:gd name="connsiteX6" fmla="*/ 1277944 w 2911965"/>
                <a:gd name="connsiteY6" fmla="*/ 770867 h 1616678"/>
                <a:gd name="connsiteX7" fmla="*/ 1442467 w 2911965"/>
                <a:gd name="connsiteY7" fmla="*/ 874777 h 1616678"/>
                <a:gd name="connsiteX8" fmla="*/ 1624308 w 2911965"/>
                <a:gd name="connsiteY8" fmla="*/ 874777 h 1616678"/>
                <a:gd name="connsiteX9" fmla="*/ 1754194 w 2911965"/>
                <a:gd name="connsiteY9" fmla="*/ 701595 h 1616678"/>
                <a:gd name="connsiteX10" fmla="*/ 1875421 w 2911965"/>
                <a:gd name="connsiteY10" fmla="*/ 718913 h 1616678"/>
                <a:gd name="connsiteX11" fmla="*/ 2028188 w 2911965"/>
                <a:gd name="connsiteY11" fmla="*/ 466777 h 1616678"/>
                <a:gd name="connsiteX12" fmla="*/ 2169830 w 2911965"/>
                <a:gd name="connsiteY12" fmla="*/ 225345 h 1616678"/>
                <a:gd name="connsiteX13" fmla="*/ 2492071 w 2911965"/>
                <a:gd name="connsiteY13" fmla="*/ 212113 h 1616678"/>
                <a:gd name="connsiteX14" fmla="*/ 2894251 w 2911965"/>
                <a:gd name="connsiteY14" fmla="*/ 0 h 1616678"/>
                <a:gd name="connsiteX15" fmla="*/ 2911965 w 2911965"/>
                <a:gd name="connsiteY15" fmla="*/ 1587637 h 1616678"/>
                <a:gd name="connsiteX0" fmla="*/ 0 w 2911965"/>
                <a:gd name="connsiteY0" fmla="*/ 1616678 h 1616678"/>
                <a:gd name="connsiteX1" fmla="*/ 238853 w 2911965"/>
                <a:gd name="connsiteY1" fmla="*/ 1290413 h 1616678"/>
                <a:gd name="connsiteX2" fmla="*/ 394717 w 2911965"/>
                <a:gd name="connsiteY2" fmla="*/ 1368345 h 1616678"/>
                <a:gd name="connsiteX3" fmla="*/ 749739 w 2911965"/>
                <a:gd name="connsiteY3" fmla="*/ 996004 h 1616678"/>
                <a:gd name="connsiteX4" fmla="*/ 914262 w 2911965"/>
                <a:gd name="connsiteY4" fmla="*/ 978686 h 1616678"/>
                <a:gd name="connsiteX5" fmla="*/ 1148058 w 2911965"/>
                <a:gd name="connsiteY5" fmla="*/ 788186 h 1616678"/>
                <a:gd name="connsiteX6" fmla="*/ 1277944 w 2911965"/>
                <a:gd name="connsiteY6" fmla="*/ 770867 h 1616678"/>
                <a:gd name="connsiteX7" fmla="*/ 1442467 w 2911965"/>
                <a:gd name="connsiteY7" fmla="*/ 874777 h 1616678"/>
                <a:gd name="connsiteX8" fmla="*/ 1624308 w 2911965"/>
                <a:gd name="connsiteY8" fmla="*/ 874777 h 1616678"/>
                <a:gd name="connsiteX9" fmla="*/ 1754194 w 2911965"/>
                <a:gd name="connsiteY9" fmla="*/ 701595 h 1616678"/>
                <a:gd name="connsiteX10" fmla="*/ 1875421 w 2911965"/>
                <a:gd name="connsiteY10" fmla="*/ 718913 h 1616678"/>
                <a:gd name="connsiteX11" fmla="*/ 2028188 w 2911965"/>
                <a:gd name="connsiteY11" fmla="*/ 466777 h 1616678"/>
                <a:gd name="connsiteX12" fmla="*/ 2169830 w 2911965"/>
                <a:gd name="connsiteY12" fmla="*/ 225345 h 1616678"/>
                <a:gd name="connsiteX13" fmla="*/ 2492071 w 2911965"/>
                <a:gd name="connsiteY13" fmla="*/ 212113 h 1616678"/>
                <a:gd name="connsiteX14" fmla="*/ 2894251 w 2911965"/>
                <a:gd name="connsiteY14" fmla="*/ 0 h 1616678"/>
                <a:gd name="connsiteX15" fmla="*/ 2892957 w 2911965"/>
                <a:gd name="connsiteY15" fmla="*/ 187859 h 1616678"/>
                <a:gd name="connsiteX16" fmla="*/ 2911965 w 2911965"/>
                <a:gd name="connsiteY16" fmla="*/ 1587637 h 1616678"/>
                <a:gd name="connsiteX0" fmla="*/ 0 w 2911965"/>
                <a:gd name="connsiteY0" fmla="*/ 1429789 h 1429789"/>
                <a:gd name="connsiteX1" fmla="*/ 238853 w 2911965"/>
                <a:gd name="connsiteY1" fmla="*/ 1103524 h 1429789"/>
                <a:gd name="connsiteX2" fmla="*/ 394717 w 2911965"/>
                <a:gd name="connsiteY2" fmla="*/ 1181456 h 1429789"/>
                <a:gd name="connsiteX3" fmla="*/ 749739 w 2911965"/>
                <a:gd name="connsiteY3" fmla="*/ 809115 h 1429789"/>
                <a:gd name="connsiteX4" fmla="*/ 914262 w 2911965"/>
                <a:gd name="connsiteY4" fmla="*/ 791797 h 1429789"/>
                <a:gd name="connsiteX5" fmla="*/ 1148058 w 2911965"/>
                <a:gd name="connsiteY5" fmla="*/ 601297 h 1429789"/>
                <a:gd name="connsiteX6" fmla="*/ 1277944 w 2911965"/>
                <a:gd name="connsiteY6" fmla="*/ 583978 h 1429789"/>
                <a:gd name="connsiteX7" fmla="*/ 1442467 w 2911965"/>
                <a:gd name="connsiteY7" fmla="*/ 687888 h 1429789"/>
                <a:gd name="connsiteX8" fmla="*/ 1624308 w 2911965"/>
                <a:gd name="connsiteY8" fmla="*/ 687888 h 1429789"/>
                <a:gd name="connsiteX9" fmla="*/ 1754194 w 2911965"/>
                <a:gd name="connsiteY9" fmla="*/ 514706 h 1429789"/>
                <a:gd name="connsiteX10" fmla="*/ 1875421 w 2911965"/>
                <a:gd name="connsiteY10" fmla="*/ 532024 h 1429789"/>
                <a:gd name="connsiteX11" fmla="*/ 2028188 w 2911965"/>
                <a:gd name="connsiteY11" fmla="*/ 279888 h 1429789"/>
                <a:gd name="connsiteX12" fmla="*/ 2169830 w 2911965"/>
                <a:gd name="connsiteY12" fmla="*/ 38456 h 1429789"/>
                <a:gd name="connsiteX13" fmla="*/ 2492071 w 2911965"/>
                <a:gd name="connsiteY13" fmla="*/ 25224 h 1429789"/>
                <a:gd name="connsiteX14" fmla="*/ 2894251 w 2911965"/>
                <a:gd name="connsiteY14" fmla="*/ 13205 h 1429789"/>
                <a:gd name="connsiteX15" fmla="*/ 2892957 w 2911965"/>
                <a:gd name="connsiteY15" fmla="*/ 970 h 1429789"/>
                <a:gd name="connsiteX16" fmla="*/ 2911965 w 2911965"/>
                <a:gd name="connsiteY16" fmla="*/ 1400748 h 1429789"/>
                <a:gd name="connsiteX0" fmla="*/ 0 w 2911965"/>
                <a:gd name="connsiteY0" fmla="*/ 1416584 h 1416584"/>
                <a:gd name="connsiteX1" fmla="*/ 238853 w 2911965"/>
                <a:gd name="connsiteY1" fmla="*/ 1090319 h 1416584"/>
                <a:gd name="connsiteX2" fmla="*/ 394717 w 2911965"/>
                <a:gd name="connsiteY2" fmla="*/ 1168251 h 1416584"/>
                <a:gd name="connsiteX3" fmla="*/ 749739 w 2911965"/>
                <a:gd name="connsiteY3" fmla="*/ 795910 h 1416584"/>
                <a:gd name="connsiteX4" fmla="*/ 914262 w 2911965"/>
                <a:gd name="connsiteY4" fmla="*/ 778592 h 1416584"/>
                <a:gd name="connsiteX5" fmla="*/ 1148058 w 2911965"/>
                <a:gd name="connsiteY5" fmla="*/ 588092 h 1416584"/>
                <a:gd name="connsiteX6" fmla="*/ 1277944 w 2911965"/>
                <a:gd name="connsiteY6" fmla="*/ 570773 h 1416584"/>
                <a:gd name="connsiteX7" fmla="*/ 1442467 w 2911965"/>
                <a:gd name="connsiteY7" fmla="*/ 674683 h 1416584"/>
                <a:gd name="connsiteX8" fmla="*/ 1624308 w 2911965"/>
                <a:gd name="connsiteY8" fmla="*/ 674683 h 1416584"/>
                <a:gd name="connsiteX9" fmla="*/ 1754194 w 2911965"/>
                <a:gd name="connsiteY9" fmla="*/ 501501 h 1416584"/>
                <a:gd name="connsiteX10" fmla="*/ 1875421 w 2911965"/>
                <a:gd name="connsiteY10" fmla="*/ 518819 h 1416584"/>
                <a:gd name="connsiteX11" fmla="*/ 2028188 w 2911965"/>
                <a:gd name="connsiteY11" fmla="*/ 266683 h 1416584"/>
                <a:gd name="connsiteX12" fmla="*/ 2169830 w 2911965"/>
                <a:gd name="connsiteY12" fmla="*/ 25251 h 1416584"/>
                <a:gd name="connsiteX13" fmla="*/ 2492071 w 2911965"/>
                <a:gd name="connsiteY13" fmla="*/ 12019 h 1416584"/>
                <a:gd name="connsiteX14" fmla="*/ 2894251 w 2911965"/>
                <a:gd name="connsiteY14" fmla="*/ 0 h 1416584"/>
                <a:gd name="connsiteX15" fmla="*/ 2892957 w 2911965"/>
                <a:gd name="connsiteY15" fmla="*/ 30209 h 1416584"/>
                <a:gd name="connsiteX16" fmla="*/ 2911965 w 2911965"/>
                <a:gd name="connsiteY16" fmla="*/ 1387543 h 1416584"/>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492071 w 2911965"/>
                <a:gd name="connsiteY13" fmla="*/ 0 h 1404565"/>
                <a:gd name="connsiteX14" fmla="*/ 2899977 w 2911965"/>
                <a:gd name="connsiteY14" fmla="*/ 108 h 1404565"/>
                <a:gd name="connsiteX15" fmla="*/ 2892957 w 2911965"/>
                <a:gd name="connsiteY15" fmla="*/ 18190 h 1404565"/>
                <a:gd name="connsiteX16" fmla="*/ 2911965 w 2911965"/>
                <a:gd name="connsiteY16" fmla="*/ 1375524 h 1404565"/>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492071 w 2911965"/>
                <a:gd name="connsiteY13" fmla="*/ 0 h 1404565"/>
                <a:gd name="connsiteX14" fmla="*/ 2899977 w 2911965"/>
                <a:gd name="connsiteY14" fmla="*/ 108 h 1404565"/>
                <a:gd name="connsiteX15" fmla="*/ 2894993 w 2911965"/>
                <a:gd name="connsiteY15" fmla="*/ 98842 h 1404565"/>
                <a:gd name="connsiteX16" fmla="*/ 2911965 w 2911965"/>
                <a:gd name="connsiteY16" fmla="*/ 1375524 h 1404565"/>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492071 w 2911965"/>
                <a:gd name="connsiteY13" fmla="*/ 0 h 1404565"/>
                <a:gd name="connsiteX14" fmla="*/ 2894993 w 2911965"/>
                <a:gd name="connsiteY14" fmla="*/ 98292 h 1404565"/>
                <a:gd name="connsiteX15" fmla="*/ 2894993 w 2911965"/>
                <a:gd name="connsiteY15" fmla="*/ 98842 h 1404565"/>
                <a:gd name="connsiteX16" fmla="*/ 2911965 w 2911965"/>
                <a:gd name="connsiteY16" fmla="*/ 1375524 h 1404565"/>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492071 w 2911965"/>
                <a:gd name="connsiteY13" fmla="*/ 0 h 1404565"/>
                <a:gd name="connsiteX14" fmla="*/ 2894993 w 2911965"/>
                <a:gd name="connsiteY14" fmla="*/ 98292 h 1404565"/>
                <a:gd name="connsiteX15" fmla="*/ 2894993 w 2911965"/>
                <a:gd name="connsiteY15" fmla="*/ 211052 h 1404565"/>
                <a:gd name="connsiteX16" fmla="*/ 2911965 w 2911965"/>
                <a:gd name="connsiteY16" fmla="*/ 1375524 h 1404565"/>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492071 w 2911965"/>
                <a:gd name="connsiteY13" fmla="*/ 0 h 1404565"/>
                <a:gd name="connsiteX14" fmla="*/ 2894993 w 2911965"/>
                <a:gd name="connsiteY14" fmla="*/ 214009 h 1404565"/>
                <a:gd name="connsiteX15" fmla="*/ 2894993 w 2911965"/>
                <a:gd name="connsiteY15" fmla="*/ 211052 h 1404565"/>
                <a:gd name="connsiteX16" fmla="*/ 2911965 w 2911965"/>
                <a:gd name="connsiteY16" fmla="*/ 1375524 h 1404565"/>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362904 w 2911965"/>
                <a:gd name="connsiteY13" fmla="*/ 0 h 1404565"/>
                <a:gd name="connsiteX14" fmla="*/ 2894993 w 2911965"/>
                <a:gd name="connsiteY14" fmla="*/ 214009 h 1404565"/>
                <a:gd name="connsiteX15" fmla="*/ 2894993 w 2911965"/>
                <a:gd name="connsiteY15" fmla="*/ 211052 h 1404565"/>
                <a:gd name="connsiteX16" fmla="*/ 2911965 w 2911965"/>
                <a:gd name="connsiteY16" fmla="*/ 1375524 h 1404565"/>
                <a:gd name="connsiteX0" fmla="*/ 0 w 2911965"/>
                <a:gd name="connsiteY0" fmla="*/ 1405359 h 1405359"/>
                <a:gd name="connsiteX1" fmla="*/ 238853 w 2911965"/>
                <a:gd name="connsiteY1" fmla="*/ 1079094 h 1405359"/>
                <a:gd name="connsiteX2" fmla="*/ 394717 w 2911965"/>
                <a:gd name="connsiteY2" fmla="*/ 1157026 h 1405359"/>
                <a:gd name="connsiteX3" fmla="*/ 749739 w 2911965"/>
                <a:gd name="connsiteY3" fmla="*/ 784685 h 1405359"/>
                <a:gd name="connsiteX4" fmla="*/ 914262 w 2911965"/>
                <a:gd name="connsiteY4" fmla="*/ 767367 h 1405359"/>
                <a:gd name="connsiteX5" fmla="*/ 1148058 w 2911965"/>
                <a:gd name="connsiteY5" fmla="*/ 576867 h 1405359"/>
                <a:gd name="connsiteX6" fmla="*/ 1277944 w 2911965"/>
                <a:gd name="connsiteY6" fmla="*/ 559548 h 1405359"/>
                <a:gd name="connsiteX7" fmla="*/ 1442467 w 2911965"/>
                <a:gd name="connsiteY7" fmla="*/ 663458 h 1405359"/>
                <a:gd name="connsiteX8" fmla="*/ 1624308 w 2911965"/>
                <a:gd name="connsiteY8" fmla="*/ 663458 h 1405359"/>
                <a:gd name="connsiteX9" fmla="*/ 1754194 w 2911965"/>
                <a:gd name="connsiteY9" fmla="*/ 490276 h 1405359"/>
                <a:gd name="connsiteX10" fmla="*/ 1875421 w 2911965"/>
                <a:gd name="connsiteY10" fmla="*/ 507594 h 1405359"/>
                <a:gd name="connsiteX11" fmla="*/ 2028188 w 2911965"/>
                <a:gd name="connsiteY11" fmla="*/ 255458 h 1405359"/>
                <a:gd name="connsiteX12" fmla="*/ 2361923 w 2911965"/>
                <a:gd name="connsiteY12" fmla="*/ 0 h 1405359"/>
                <a:gd name="connsiteX13" fmla="*/ 2362904 w 2911965"/>
                <a:gd name="connsiteY13" fmla="*/ 794 h 1405359"/>
                <a:gd name="connsiteX14" fmla="*/ 2894993 w 2911965"/>
                <a:gd name="connsiteY14" fmla="*/ 214803 h 1405359"/>
                <a:gd name="connsiteX15" fmla="*/ 2894993 w 2911965"/>
                <a:gd name="connsiteY15" fmla="*/ 211846 h 1405359"/>
                <a:gd name="connsiteX16" fmla="*/ 2911965 w 2911965"/>
                <a:gd name="connsiteY16" fmla="*/ 1376318 h 1405359"/>
                <a:gd name="connsiteX0" fmla="*/ 0 w 2911965"/>
                <a:gd name="connsiteY0" fmla="*/ 1405359 h 1405359"/>
                <a:gd name="connsiteX1" fmla="*/ 238853 w 2911965"/>
                <a:gd name="connsiteY1" fmla="*/ 1079094 h 1405359"/>
                <a:gd name="connsiteX2" fmla="*/ 394717 w 2911965"/>
                <a:gd name="connsiteY2" fmla="*/ 1157026 h 1405359"/>
                <a:gd name="connsiteX3" fmla="*/ 749739 w 2911965"/>
                <a:gd name="connsiteY3" fmla="*/ 784685 h 1405359"/>
                <a:gd name="connsiteX4" fmla="*/ 914262 w 2911965"/>
                <a:gd name="connsiteY4" fmla="*/ 767367 h 1405359"/>
                <a:gd name="connsiteX5" fmla="*/ 1148058 w 2911965"/>
                <a:gd name="connsiteY5" fmla="*/ 576867 h 1405359"/>
                <a:gd name="connsiteX6" fmla="*/ 1277944 w 2911965"/>
                <a:gd name="connsiteY6" fmla="*/ 559548 h 1405359"/>
                <a:gd name="connsiteX7" fmla="*/ 1442467 w 2911965"/>
                <a:gd name="connsiteY7" fmla="*/ 663458 h 1405359"/>
                <a:gd name="connsiteX8" fmla="*/ 1624308 w 2911965"/>
                <a:gd name="connsiteY8" fmla="*/ 663458 h 1405359"/>
                <a:gd name="connsiteX9" fmla="*/ 1754194 w 2911965"/>
                <a:gd name="connsiteY9" fmla="*/ 490276 h 1405359"/>
                <a:gd name="connsiteX10" fmla="*/ 1875421 w 2911965"/>
                <a:gd name="connsiteY10" fmla="*/ 507594 h 1405359"/>
                <a:gd name="connsiteX11" fmla="*/ 2361923 w 2911965"/>
                <a:gd name="connsiteY11" fmla="*/ 0 h 1405359"/>
                <a:gd name="connsiteX12" fmla="*/ 2362904 w 2911965"/>
                <a:gd name="connsiteY12" fmla="*/ 794 h 1405359"/>
                <a:gd name="connsiteX13" fmla="*/ 2894993 w 2911965"/>
                <a:gd name="connsiteY13" fmla="*/ 214803 h 1405359"/>
                <a:gd name="connsiteX14" fmla="*/ 2894993 w 2911965"/>
                <a:gd name="connsiteY14" fmla="*/ 211846 h 1405359"/>
                <a:gd name="connsiteX15" fmla="*/ 2911965 w 2911965"/>
                <a:gd name="connsiteY15" fmla="*/ 1376318 h 1405359"/>
                <a:gd name="connsiteX0" fmla="*/ 0 w 2911965"/>
                <a:gd name="connsiteY0" fmla="*/ 1405359 h 1405359"/>
                <a:gd name="connsiteX1" fmla="*/ 238853 w 2911965"/>
                <a:gd name="connsiteY1" fmla="*/ 1079094 h 1405359"/>
                <a:gd name="connsiteX2" fmla="*/ 394717 w 2911965"/>
                <a:gd name="connsiteY2" fmla="*/ 1157026 h 1405359"/>
                <a:gd name="connsiteX3" fmla="*/ 749739 w 2911965"/>
                <a:gd name="connsiteY3" fmla="*/ 784685 h 1405359"/>
                <a:gd name="connsiteX4" fmla="*/ 914262 w 2911965"/>
                <a:gd name="connsiteY4" fmla="*/ 767367 h 1405359"/>
                <a:gd name="connsiteX5" fmla="*/ 1148058 w 2911965"/>
                <a:gd name="connsiteY5" fmla="*/ 576867 h 1405359"/>
                <a:gd name="connsiteX6" fmla="*/ 1277944 w 2911965"/>
                <a:gd name="connsiteY6" fmla="*/ 559548 h 1405359"/>
                <a:gd name="connsiteX7" fmla="*/ 1442467 w 2911965"/>
                <a:gd name="connsiteY7" fmla="*/ 663458 h 1405359"/>
                <a:gd name="connsiteX8" fmla="*/ 1624308 w 2911965"/>
                <a:gd name="connsiteY8" fmla="*/ 663458 h 1405359"/>
                <a:gd name="connsiteX9" fmla="*/ 1754194 w 2911965"/>
                <a:gd name="connsiteY9" fmla="*/ 490276 h 1405359"/>
                <a:gd name="connsiteX10" fmla="*/ 2014524 w 2911965"/>
                <a:gd name="connsiteY10" fmla="*/ 462010 h 1405359"/>
                <a:gd name="connsiteX11" fmla="*/ 2361923 w 2911965"/>
                <a:gd name="connsiteY11" fmla="*/ 0 h 1405359"/>
                <a:gd name="connsiteX12" fmla="*/ 2362904 w 2911965"/>
                <a:gd name="connsiteY12" fmla="*/ 794 h 1405359"/>
                <a:gd name="connsiteX13" fmla="*/ 2894993 w 2911965"/>
                <a:gd name="connsiteY13" fmla="*/ 214803 h 1405359"/>
                <a:gd name="connsiteX14" fmla="*/ 2894993 w 2911965"/>
                <a:gd name="connsiteY14" fmla="*/ 211846 h 1405359"/>
                <a:gd name="connsiteX15" fmla="*/ 2911965 w 2911965"/>
                <a:gd name="connsiteY15" fmla="*/ 1376318 h 1405359"/>
                <a:gd name="connsiteX0" fmla="*/ 0 w 2895424"/>
                <a:gd name="connsiteY0" fmla="*/ 1405359 h 1405359"/>
                <a:gd name="connsiteX1" fmla="*/ 238853 w 2895424"/>
                <a:gd name="connsiteY1" fmla="*/ 1079094 h 1405359"/>
                <a:gd name="connsiteX2" fmla="*/ 394717 w 2895424"/>
                <a:gd name="connsiteY2" fmla="*/ 1157026 h 1405359"/>
                <a:gd name="connsiteX3" fmla="*/ 749739 w 2895424"/>
                <a:gd name="connsiteY3" fmla="*/ 784685 h 1405359"/>
                <a:gd name="connsiteX4" fmla="*/ 914262 w 2895424"/>
                <a:gd name="connsiteY4" fmla="*/ 767367 h 1405359"/>
                <a:gd name="connsiteX5" fmla="*/ 1148058 w 2895424"/>
                <a:gd name="connsiteY5" fmla="*/ 576867 h 1405359"/>
                <a:gd name="connsiteX6" fmla="*/ 1277944 w 2895424"/>
                <a:gd name="connsiteY6" fmla="*/ 559548 h 1405359"/>
                <a:gd name="connsiteX7" fmla="*/ 1442467 w 2895424"/>
                <a:gd name="connsiteY7" fmla="*/ 663458 h 1405359"/>
                <a:gd name="connsiteX8" fmla="*/ 1624308 w 2895424"/>
                <a:gd name="connsiteY8" fmla="*/ 663458 h 1405359"/>
                <a:gd name="connsiteX9" fmla="*/ 1754194 w 2895424"/>
                <a:gd name="connsiteY9" fmla="*/ 490276 h 1405359"/>
                <a:gd name="connsiteX10" fmla="*/ 2014524 w 2895424"/>
                <a:gd name="connsiteY10" fmla="*/ 462010 h 1405359"/>
                <a:gd name="connsiteX11" fmla="*/ 2361923 w 2895424"/>
                <a:gd name="connsiteY11" fmla="*/ 0 h 1405359"/>
                <a:gd name="connsiteX12" fmla="*/ 2362904 w 2895424"/>
                <a:gd name="connsiteY12" fmla="*/ 794 h 1405359"/>
                <a:gd name="connsiteX13" fmla="*/ 2894993 w 2895424"/>
                <a:gd name="connsiteY13" fmla="*/ 214803 h 1405359"/>
                <a:gd name="connsiteX14" fmla="*/ 2894993 w 2895424"/>
                <a:gd name="connsiteY14" fmla="*/ 211846 h 1405359"/>
                <a:gd name="connsiteX15" fmla="*/ 2894993 w 2895424"/>
                <a:gd name="connsiteY15" fmla="*/ 1376318 h 140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424" h="1405359">
                  <a:moveTo>
                    <a:pt x="0" y="1405359"/>
                  </a:moveTo>
                  <a:lnTo>
                    <a:pt x="238853" y="1079094"/>
                  </a:lnTo>
                  <a:lnTo>
                    <a:pt x="394717" y="1157026"/>
                  </a:lnTo>
                  <a:lnTo>
                    <a:pt x="749739" y="784685"/>
                  </a:lnTo>
                  <a:lnTo>
                    <a:pt x="914262" y="767367"/>
                  </a:lnTo>
                  <a:lnTo>
                    <a:pt x="1148058" y="576867"/>
                  </a:lnTo>
                  <a:lnTo>
                    <a:pt x="1277944" y="559548"/>
                  </a:lnTo>
                  <a:lnTo>
                    <a:pt x="1442467" y="663458"/>
                  </a:lnTo>
                  <a:lnTo>
                    <a:pt x="1624308" y="663458"/>
                  </a:lnTo>
                  <a:lnTo>
                    <a:pt x="1754194" y="490276"/>
                  </a:lnTo>
                  <a:lnTo>
                    <a:pt x="2014524" y="462010"/>
                  </a:lnTo>
                  <a:lnTo>
                    <a:pt x="2361923" y="0"/>
                  </a:lnTo>
                  <a:lnTo>
                    <a:pt x="2362904" y="794"/>
                  </a:lnTo>
                  <a:lnTo>
                    <a:pt x="2894993" y="214803"/>
                  </a:lnTo>
                  <a:cubicBezTo>
                    <a:pt x="2894562" y="220831"/>
                    <a:pt x="2895424" y="205818"/>
                    <a:pt x="2894993" y="211846"/>
                  </a:cubicBezTo>
                  <a:lnTo>
                    <a:pt x="2894993" y="1376318"/>
                  </a:lnTo>
                </a:path>
              </a:pathLst>
            </a:custGeom>
            <a:solidFill>
              <a:srgbClr val="00583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sp>
          <p:nvSpPr>
            <p:cNvPr id="24" name="Freeform 23"/>
            <p:cNvSpPr/>
            <p:nvPr userDrawn="1"/>
          </p:nvSpPr>
          <p:spPr>
            <a:xfrm>
              <a:off x="7002722" y="5549183"/>
              <a:ext cx="2141280" cy="939571"/>
            </a:xfrm>
            <a:custGeom>
              <a:avLst/>
              <a:gdLst>
                <a:gd name="connsiteX0" fmla="*/ 0 w 3576205"/>
                <a:gd name="connsiteY0" fmla="*/ 2346613 h 2372591"/>
                <a:gd name="connsiteX1" fmla="*/ 381000 w 3576205"/>
                <a:gd name="connsiteY1" fmla="*/ 1827068 h 2372591"/>
                <a:gd name="connsiteX2" fmla="*/ 536864 w 3576205"/>
                <a:gd name="connsiteY2" fmla="*/ 1905000 h 2372591"/>
                <a:gd name="connsiteX3" fmla="*/ 891886 w 3576205"/>
                <a:gd name="connsiteY3" fmla="*/ 1532659 h 2372591"/>
                <a:gd name="connsiteX4" fmla="*/ 1056409 w 3576205"/>
                <a:gd name="connsiteY4" fmla="*/ 1515341 h 2372591"/>
                <a:gd name="connsiteX5" fmla="*/ 1290205 w 3576205"/>
                <a:gd name="connsiteY5" fmla="*/ 1324841 h 2372591"/>
                <a:gd name="connsiteX6" fmla="*/ 1420091 w 3576205"/>
                <a:gd name="connsiteY6" fmla="*/ 1307522 h 2372591"/>
                <a:gd name="connsiteX7" fmla="*/ 1584614 w 3576205"/>
                <a:gd name="connsiteY7" fmla="*/ 1411432 h 2372591"/>
                <a:gd name="connsiteX8" fmla="*/ 1766455 w 3576205"/>
                <a:gd name="connsiteY8" fmla="*/ 1411432 h 2372591"/>
                <a:gd name="connsiteX9" fmla="*/ 1896341 w 3576205"/>
                <a:gd name="connsiteY9" fmla="*/ 1238250 h 2372591"/>
                <a:gd name="connsiteX10" fmla="*/ 2017568 w 3576205"/>
                <a:gd name="connsiteY10" fmla="*/ 1255568 h 2372591"/>
                <a:gd name="connsiteX11" fmla="*/ 2311977 w 3576205"/>
                <a:gd name="connsiteY11" fmla="*/ 762000 h 2372591"/>
                <a:gd name="connsiteX12" fmla="*/ 3273136 w 3576205"/>
                <a:gd name="connsiteY12" fmla="*/ 173182 h 2372591"/>
                <a:gd name="connsiteX13" fmla="*/ 3420341 w 3576205"/>
                <a:gd name="connsiteY13" fmla="*/ 0 h 2372591"/>
                <a:gd name="connsiteX14" fmla="*/ 3576205 w 3576205"/>
                <a:gd name="connsiteY14" fmla="*/ 25977 h 2372591"/>
                <a:gd name="connsiteX15" fmla="*/ 3524250 w 3576205"/>
                <a:gd name="connsiteY15" fmla="*/ 606136 h 2372591"/>
                <a:gd name="connsiteX16" fmla="*/ 3420341 w 3576205"/>
                <a:gd name="connsiteY16" fmla="*/ 883227 h 2372591"/>
                <a:gd name="connsiteX17" fmla="*/ 3403023 w 3576205"/>
                <a:gd name="connsiteY17" fmla="*/ 2372591 h 2372591"/>
                <a:gd name="connsiteX18" fmla="*/ 3403023 w 3576205"/>
                <a:gd name="connsiteY18" fmla="*/ 2372591 h 2372591"/>
                <a:gd name="connsiteX0" fmla="*/ 0 w 3524249"/>
                <a:gd name="connsiteY0" fmla="*/ 2346613 h 2372591"/>
                <a:gd name="connsiteX1" fmla="*/ 381000 w 3524249"/>
                <a:gd name="connsiteY1" fmla="*/ 1827068 h 2372591"/>
                <a:gd name="connsiteX2" fmla="*/ 536864 w 3524249"/>
                <a:gd name="connsiteY2" fmla="*/ 1905000 h 2372591"/>
                <a:gd name="connsiteX3" fmla="*/ 891886 w 3524249"/>
                <a:gd name="connsiteY3" fmla="*/ 1532659 h 2372591"/>
                <a:gd name="connsiteX4" fmla="*/ 1056409 w 3524249"/>
                <a:gd name="connsiteY4" fmla="*/ 1515341 h 2372591"/>
                <a:gd name="connsiteX5" fmla="*/ 1290205 w 3524249"/>
                <a:gd name="connsiteY5" fmla="*/ 1324841 h 2372591"/>
                <a:gd name="connsiteX6" fmla="*/ 1420091 w 3524249"/>
                <a:gd name="connsiteY6" fmla="*/ 1307522 h 2372591"/>
                <a:gd name="connsiteX7" fmla="*/ 1584614 w 3524249"/>
                <a:gd name="connsiteY7" fmla="*/ 1411432 h 2372591"/>
                <a:gd name="connsiteX8" fmla="*/ 1766455 w 3524249"/>
                <a:gd name="connsiteY8" fmla="*/ 1411432 h 2372591"/>
                <a:gd name="connsiteX9" fmla="*/ 1896341 w 3524249"/>
                <a:gd name="connsiteY9" fmla="*/ 1238250 h 2372591"/>
                <a:gd name="connsiteX10" fmla="*/ 2017568 w 3524249"/>
                <a:gd name="connsiteY10" fmla="*/ 1255568 h 2372591"/>
                <a:gd name="connsiteX11" fmla="*/ 2311977 w 3524249"/>
                <a:gd name="connsiteY11" fmla="*/ 762000 h 2372591"/>
                <a:gd name="connsiteX12" fmla="*/ 3273136 w 3524249"/>
                <a:gd name="connsiteY12" fmla="*/ 173182 h 2372591"/>
                <a:gd name="connsiteX13" fmla="*/ 3420341 w 3524249"/>
                <a:gd name="connsiteY13" fmla="*/ 0 h 2372591"/>
                <a:gd name="connsiteX14" fmla="*/ 3524250 w 3524249"/>
                <a:gd name="connsiteY14" fmla="*/ 606136 h 2372591"/>
                <a:gd name="connsiteX15" fmla="*/ 3420341 w 3524249"/>
                <a:gd name="connsiteY15" fmla="*/ 883227 h 2372591"/>
                <a:gd name="connsiteX16" fmla="*/ 3403023 w 3524249"/>
                <a:gd name="connsiteY16" fmla="*/ 2372591 h 2372591"/>
                <a:gd name="connsiteX17" fmla="*/ 3403023 w 3524249"/>
                <a:gd name="connsiteY17" fmla="*/ 2372591 h 2372591"/>
                <a:gd name="connsiteX0" fmla="*/ 0 w 3524250"/>
                <a:gd name="connsiteY0" fmla="*/ 2173431 h 2199409"/>
                <a:gd name="connsiteX1" fmla="*/ 381000 w 3524250"/>
                <a:gd name="connsiteY1" fmla="*/ 1653886 h 2199409"/>
                <a:gd name="connsiteX2" fmla="*/ 536864 w 3524250"/>
                <a:gd name="connsiteY2" fmla="*/ 1731818 h 2199409"/>
                <a:gd name="connsiteX3" fmla="*/ 891886 w 3524250"/>
                <a:gd name="connsiteY3" fmla="*/ 1359477 h 2199409"/>
                <a:gd name="connsiteX4" fmla="*/ 1056409 w 3524250"/>
                <a:gd name="connsiteY4" fmla="*/ 1342159 h 2199409"/>
                <a:gd name="connsiteX5" fmla="*/ 1290205 w 3524250"/>
                <a:gd name="connsiteY5" fmla="*/ 1151659 h 2199409"/>
                <a:gd name="connsiteX6" fmla="*/ 1420091 w 3524250"/>
                <a:gd name="connsiteY6" fmla="*/ 1134340 h 2199409"/>
                <a:gd name="connsiteX7" fmla="*/ 1584614 w 3524250"/>
                <a:gd name="connsiteY7" fmla="*/ 1238250 h 2199409"/>
                <a:gd name="connsiteX8" fmla="*/ 1766455 w 3524250"/>
                <a:gd name="connsiteY8" fmla="*/ 1238250 h 2199409"/>
                <a:gd name="connsiteX9" fmla="*/ 1896341 w 3524250"/>
                <a:gd name="connsiteY9" fmla="*/ 1065068 h 2199409"/>
                <a:gd name="connsiteX10" fmla="*/ 2017568 w 3524250"/>
                <a:gd name="connsiteY10" fmla="*/ 1082386 h 2199409"/>
                <a:gd name="connsiteX11" fmla="*/ 2311977 w 3524250"/>
                <a:gd name="connsiteY11" fmla="*/ 588818 h 2199409"/>
                <a:gd name="connsiteX12" fmla="*/ 3273136 w 3524250"/>
                <a:gd name="connsiteY12" fmla="*/ 0 h 2199409"/>
                <a:gd name="connsiteX13" fmla="*/ 3524250 w 3524250"/>
                <a:gd name="connsiteY13" fmla="*/ 432954 h 2199409"/>
                <a:gd name="connsiteX14" fmla="*/ 3420341 w 3524250"/>
                <a:gd name="connsiteY14" fmla="*/ 710045 h 2199409"/>
                <a:gd name="connsiteX15" fmla="*/ 3403023 w 3524250"/>
                <a:gd name="connsiteY15" fmla="*/ 2199409 h 2199409"/>
                <a:gd name="connsiteX16" fmla="*/ 3403023 w 3524250"/>
                <a:gd name="connsiteY16" fmla="*/ 2199409 h 2199409"/>
                <a:gd name="connsiteX0" fmla="*/ 0 w 3420341"/>
                <a:gd name="connsiteY0" fmla="*/ 2173431 h 2199409"/>
                <a:gd name="connsiteX1" fmla="*/ 381000 w 3420341"/>
                <a:gd name="connsiteY1" fmla="*/ 1653886 h 2199409"/>
                <a:gd name="connsiteX2" fmla="*/ 536864 w 3420341"/>
                <a:gd name="connsiteY2" fmla="*/ 1731818 h 2199409"/>
                <a:gd name="connsiteX3" fmla="*/ 891886 w 3420341"/>
                <a:gd name="connsiteY3" fmla="*/ 1359477 h 2199409"/>
                <a:gd name="connsiteX4" fmla="*/ 1056409 w 3420341"/>
                <a:gd name="connsiteY4" fmla="*/ 1342159 h 2199409"/>
                <a:gd name="connsiteX5" fmla="*/ 1290205 w 3420341"/>
                <a:gd name="connsiteY5" fmla="*/ 1151659 h 2199409"/>
                <a:gd name="connsiteX6" fmla="*/ 1420091 w 3420341"/>
                <a:gd name="connsiteY6" fmla="*/ 1134340 h 2199409"/>
                <a:gd name="connsiteX7" fmla="*/ 1584614 w 3420341"/>
                <a:gd name="connsiteY7" fmla="*/ 1238250 h 2199409"/>
                <a:gd name="connsiteX8" fmla="*/ 1766455 w 3420341"/>
                <a:gd name="connsiteY8" fmla="*/ 1238250 h 2199409"/>
                <a:gd name="connsiteX9" fmla="*/ 1896341 w 3420341"/>
                <a:gd name="connsiteY9" fmla="*/ 1065068 h 2199409"/>
                <a:gd name="connsiteX10" fmla="*/ 2017568 w 3420341"/>
                <a:gd name="connsiteY10" fmla="*/ 1082386 h 2199409"/>
                <a:gd name="connsiteX11" fmla="*/ 2311977 w 3420341"/>
                <a:gd name="connsiteY11" fmla="*/ 588818 h 2199409"/>
                <a:gd name="connsiteX12" fmla="*/ 3273136 w 3420341"/>
                <a:gd name="connsiteY12" fmla="*/ 0 h 2199409"/>
                <a:gd name="connsiteX13" fmla="*/ 3420341 w 3420341"/>
                <a:gd name="connsiteY13" fmla="*/ 710045 h 2199409"/>
                <a:gd name="connsiteX14" fmla="*/ 3403023 w 3420341"/>
                <a:gd name="connsiteY14" fmla="*/ 2199409 h 2199409"/>
                <a:gd name="connsiteX15" fmla="*/ 3403023 w 3420341"/>
                <a:gd name="connsiteY15" fmla="*/ 2199409 h 2199409"/>
                <a:gd name="connsiteX0" fmla="*/ 0 w 3403022"/>
                <a:gd name="connsiteY0" fmla="*/ 2173431 h 2199409"/>
                <a:gd name="connsiteX1" fmla="*/ 381000 w 3403022"/>
                <a:gd name="connsiteY1" fmla="*/ 1653886 h 2199409"/>
                <a:gd name="connsiteX2" fmla="*/ 536864 w 3403022"/>
                <a:gd name="connsiteY2" fmla="*/ 1731818 h 2199409"/>
                <a:gd name="connsiteX3" fmla="*/ 891886 w 3403022"/>
                <a:gd name="connsiteY3" fmla="*/ 1359477 h 2199409"/>
                <a:gd name="connsiteX4" fmla="*/ 1056409 w 3403022"/>
                <a:gd name="connsiteY4" fmla="*/ 1342159 h 2199409"/>
                <a:gd name="connsiteX5" fmla="*/ 1290205 w 3403022"/>
                <a:gd name="connsiteY5" fmla="*/ 1151659 h 2199409"/>
                <a:gd name="connsiteX6" fmla="*/ 1420091 w 3403022"/>
                <a:gd name="connsiteY6" fmla="*/ 1134340 h 2199409"/>
                <a:gd name="connsiteX7" fmla="*/ 1584614 w 3403022"/>
                <a:gd name="connsiteY7" fmla="*/ 1238250 h 2199409"/>
                <a:gd name="connsiteX8" fmla="*/ 1766455 w 3403022"/>
                <a:gd name="connsiteY8" fmla="*/ 1238250 h 2199409"/>
                <a:gd name="connsiteX9" fmla="*/ 1896341 w 3403022"/>
                <a:gd name="connsiteY9" fmla="*/ 1065068 h 2199409"/>
                <a:gd name="connsiteX10" fmla="*/ 2017568 w 3403022"/>
                <a:gd name="connsiteY10" fmla="*/ 1082386 h 2199409"/>
                <a:gd name="connsiteX11" fmla="*/ 2311977 w 3403022"/>
                <a:gd name="connsiteY11" fmla="*/ 588818 h 2199409"/>
                <a:gd name="connsiteX12" fmla="*/ 3273136 w 3403022"/>
                <a:gd name="connsiteY12" fmla="*/ 0 h 2199409"/>
                <a:gd name="connsiteX13" fmla="*/ 3403023 w 3403022"/>
                <a:gd name="connsiteY13" fmla="*/ 2199409 h 2199409"/>
                <a:gd name="connsiteX14" fmla="*/ 3403023 w 3403022"/>
                <a:gd name="connsiteY14" fmla="*/ 2199409 h 2199409"/>
                <a:gd name="connsiteX0" fmla="*/ 0 w 3403023"/>
                <a:gd name="connsiteY0" fmla="*/ 2173431 h 2199409"/>
                <a:gd name="connsiteX1" fmla="*/ 381000 w 3403023"/>
                <a:gd name="connsiteY1" fmla="*/ 1653886 h 2199409"/>
                <a:gd name="connsiteX2" fmla="*/ 536864 w 3403023"/>
                <a:gd name="connsiteY2" fmla="*/ 1731818 h 2199409"/>
                <a:gd name="connsiteX3" fmla="*/ 891886 w 3403023"/>
                <a:gd name="connsiteY3" fmla="*/ 1359477 h 2199409"/>
                <a:gd name="connsiteX4" fmla="*/ 1056409 w 3403023"/>
                <a:gd name="connsiteY4" fmla="*/ 1342159 h 2199409"/>
                <a:gd name="connsiteX5" fmla="*/ 1290205 w 3403023"/>
                <a:gd name="connsiteY5" fmla="*/ 1151659 h 2199409"/>
                <a:gd name="connsiteX6" fmla="*/ 1420091 w 3403023"/>
                <a:gd name="connsiteY6" fmla="*/ 1134340 h 2199409"/>
                <a:gd name="connsiteX7" fmla="*/ 1584614 w 3403023"/>
                <a:gd name="connsiteY7" fmla="*/ 1238250 h 2199409"/>
                <a:gd name="connsiteX8" fmla="*/ 1766455 w 3403023"/>
                <a:gd name="connsiteY8" fmla="*/ 1238250 h 2199409"/>
                <a:gd name="connsiteX9" fmla="*/ 1896341 w 3403023"/>
                <a:gd name="connsiteY9" fmla="*/ 1065068 h 2199409"/>
                <a:gd name="connsiteX10" fmla="*/ 2017568 w 3403023"/>
                <a:gd name="connsiteY10" fmla="*/ 1082386 h 2199409"/>
                <a:gd name="connsiteX11" fmla="*/ 2311977 w 3403023"/>
                <a:gd name="connsiteY11" fmla="*/ 588818 h 2199409"/>
                <a:gd name="connsiteX12" fmla="*/ 2876019 w 3403023"/>
                <a:gd name="connsiteY12" fmla="*/ 223653 h 2199409"/>
                <a:gd name="connsiteX13" fmla="*/ 3273136 w 3403023"/>
                <a:gd name="connsiteY13" fmla="*/ 0 h 2199409"/>
                <a:gd name="connsiteX14" fmla="*/ 3403023 w 3403023"/>
                <a:gd name="connsiteY14" fmla="*/ 2199409 h 2199409"/>
                <a:gd name="connsiteX15" fmla="*/ 3403023 w 3403023"/>
                <a:gd name="connsiteY15" fmla="*/ 2199409 h 2199409"/>
                <a:gd name="connsiteX0" fmla="*/ 0 w 3403023"/>
                <a:gd name="connsiteY0" fmla="*/ 1949778 h 1975756"/>
                <a:gd name="connsiteX1" fmla="*/ 381000 w 3403023"/>
                <a:gd name="connsiteY1" fmla="*/ 1430233 h 1975756"/>
                <a:gd name="connsiteX2" fmla="*/ 536864 w 3403023"/>
                <a:gd name="connsiteY2" fmla="*/ 1508165 h 1975756"/>
                <a:gd name="connsiteX3" fmla="*/ 891886 w 3403023"/>
                <a:gd name="connsiteY3" fmla="*/ 1135824 h 1975756"/>
                <a:gd name="connsiteX4" fmla="*/ 1056409 w 3403023"/>
                <a:gd name="connsiteY4" fmla="*/ 1118506 h 1975756"/>
                <a:gd name="connsiteX5" fmla="*/ 1290205 w 3403023"/>
                <a:gd name="connsiteY5" fmla="*/ 928006 h 1975756"/>
                <a:gd name="connsiteX6" fmla="*/ 1420091 w 3403023"/>
                <a:gd name="connsiteY6" fmla="*/ 910687 h 1975756"/>
                <a:gd name="connsiteX7" fmla="*/ 1584614 w 3403023"/>
                <a:gd name="connsiteY7" fmla="*/ 1014597 h 1975756"/>
                <a:gd name="connsiteX8" fmla="*/ 1766455 w 3403023"/>
                <a:gd name="connsiteY8" fmla="*/ 1014597 h 1975756"/>
                <a:gd name="connsiteX9" fmla="*/ 1896341 w 3403023"/>
                <a:gd name="connsiteY9" fmla="*/ 841415 h 1975756"/>
                <a:gd name="connsiteX10" fmla="*/ 2017568 w 3403023"/>
                <a:gd name="connsiteY10" fmla="*/ 858733 h 1975756"/>
                <a:gd name="connsiteX11" fmla="*/ 2311977 w 3403023"/>
                <a:gd name="connsiteY11" fmla="*/ 365165 h 1975756"/>
                <a:gd name="connsiteX12" fmla="*/ 2876019 w 3403023"/>
                <a:gd name="connsiteY12" fmla="*/ 0 h 1975756"/>
                <a:gd name="connsiteX13" fmla="*/ 3403023 w 3403023"/>
                <a:gd name="connsiteY13" fmla="*/ 1975756 h 1975756"/>
                <a:gd name="connsiteX14" fmla="*/ 3403023 w 3403023"/>
                <a:gd name="connsiteY14" fmla="*/ 1975756 h 1975756"/>
                <a:gd name="connsiteX0" fmla="*/ 0 w 3403023"/>
                <a:gd name="connsiteY0" fmla="*/ 1949778 h 1975756"/>
                <a:gd name="connsiteX1" fmla="*/ 381000 w 3403023"/>
                <a:gd name="connsiteY1" fmla="*/ 1430233 h 1975756"/>
                <a:gd name="connsiteX2" fmla="*/ 536864 w 3403023"/>
                <a:gd name="connsiteY2" fmla="*/ 1508165 h 1975756"/>
                <a:gd name="connsiteX3" fmla="*/ 891886 w 3403023"/>
                <a:gd name="connsiteY3" fmla="*/ 1135824 h 1975756"/>
                <a:gd name="connsiteX4" fmla="*/ 1056409 w 3403023"/>
                <a:gd name="connsiteY4" fmla="*/ 1118506 h 1975756"/>
                <a:gd name="connsiteX5" fmla="*/ 1290205 w 3403023"/>
                <a:gd name="connsiteY5" fmla="*/ 928006 h 1975756"/>
                <a:gd name="connsiteX6" fmla="*/ 1420091 w 3403023"/>
                <a:gd name="connsiteY6" fmla="*/ 910687 h 1975756"/>
                <a:gd name="connsiteX7" fmla="*/ 1584614 w 3403023"/>
                <a:gd name="connsiteY7" fmla="*/ 1014597 h 1975756"/>
                <a:gd name="connsiteX8" fmla="*/ 1766455 w 3403023"/>
                <a:gd name="connsiteY8" fmla="*/ 1014597 h 1975756"/>
                <a:gd name="connsiteX9" fmla="*/ 1896341 w 3403023"/>
                <a:gd name="connsiteY9" fmla="*/ 841415 h 1975756"/>
                <a:gd name="connsiteX10" fmla="*/ 2017568 w 3403023"/>
                <a:gd name="connsiteY10" fmla="*/ 858733 h 1975756"/>
                <a:gd name="connsiteX11" fmla="*/ 2311977 w 3403023"/>
                <a:gd name="connsiteY11" fmla="*/ 365165 h 1975756"/>
                <a:gd name="connsiteX12" fmla="*/ 2876019 w 3403023"/>
                <a:gd name="connsiteY12" fmla="*/ 0 h 1975756"/>
                <a:gd name="connsiteX13" fmla="*/ 3403023 w 3403023"/>
                <a:gd name="connsiteY13" fmla="*/ 1975756 h 1975756"/>
                <a:gd name="connsiteX14" fmla="*/ 2865355 w 3403023"/>
                <a:gd name="connsiteY14" fmla="*/ 1485214 h 1975756"/>
                <a:gd name="connsiteX0" fmla="*/ 0 w 3403023"/>
                <a:gd name="connsiteY0" fmla="*/ 1949778 h 1975756"/>
                <a:gd name="connsiteX1" fmla="*/ 381000 w 3403023"/>
                <a:gd name="connsiteY1" fmla="*/ 1430233 h 1975756"/>
                <a:gd name="connsiteX2" fmla="*/ 536864 w 3403023"/>
                <a:gd name="connsiteY2" fmla="*/ 1508165 h 1975756"/>
                <a:gd name="connsiteX3" fmla="*/ 891886 w 3403023"/>
                <a:gd name="connsiteY3" fmla="*/ 1135824 h 1975756"/>
                <a:gd name="connsiteX4" fmla="*/ 1056409 w 3403023"/>
                <a:gd name="connsiteY4" fmla="*/ 1118506 h 1975756"/>
                <a:gd name="connsiteX5" fmla="*/ 1290205 w 3403023"/>
                <a:gd name="connsiteY5" fmla="*/ 928006 h 1975756"/>
                <a:gd name="connsiteX6" fmla="*/ 1420091 w 3403023"/>
                <a:gd name="connsiteY6" fmla="*/ 910687 h 1975756"/>
                <a:gd name="connsiteX7" fmla="*/ 1584614 w 3403023"/>
                <a:gd name="connsiteY7" fmla="*/ 1014597 h 1975756"/>
                <a:gd name="connsiteX8" fmla="*/ 1766455 w 3403023"/>
                <a:gd name="connsiteY8" fmla="*/ 1014597 h 1975756"/>
                <a:gd name="connsiteX9" fmla="*/ 1896341 w 3403023"/>
                <a:gd name="connsiteY9" fmla="*/ 841415 h 1975756"/>
                <a:gd name="connsiteX10" fmla="*/ 2017568 w 3403023"/>
                <a:gd name="connsiteY10" fmla="*/ 858733 h 1975756"/>
                <a:gd name="connsiteX11" fmla="*/ 2311977 w 3403023"/>
                <a:gd name="connsiteY11" fmla="*/ 365165 h 1975756"/>
                <a:gd name="connsiteX12" fmla="*/ 2876019 w 3403023"/>
                <a:gd name="connsiteY12" fmla="*/ 0 h 1975756"/>
                <a:gd name="connsiteX13" fmla="*/ 3403023 w 3403023"/>
                <a:gd name="connsiteY13" fmla="*/ 1975756 h 1975756"/>
                <a:gd name="connsiteX14" fmla="*/ 2871075 w 3403023"/>
                <a:gd name="connsiteY14" fmla="*/ 1557887 h 1975756"/>
                <a:gd name="connsiteX0" fmla="*/ 0 w 2876019"/>
                <a:gd name="connsiteY0" fmla="*/ 1949778 h 1949778"/>
                <a:gd name="connsiteX1" fmla="*/ 381000 w 2876019"/>
                <a:gd name="connsiteY1" fmla="*/ 1430233 h 1949778"/>
                <a:gd name="connsiteX2" fmla="*/ 536864 w 2876019"/>
                <a:gd name="connsiteY2" fmla="*/ 1508165 h 1949778"/>
                <a:gd name="connsiteX3" fmla="*/ 891886 w 2876019"/>
                <a:gd name="connsiteY3" fmla="*/ 1135824 h 1949778"/>
                <a:gd name="connsiteX4" fmla="*/ 1056409 w 2876019"/>
                <a:gd name="connsiteY4" fmla="*/ 1118506 h 1949778"/>
                <a:gd name="connsiteX5" fmla="*/ 1290205 w 2876019"/>
                <a:gd name="connsiteY5" fmla="*/ 928006 h 1949778"/>
                <a:gd name="connsiteX6" fmla="*/ 1420091 w 2876019"/>
                <a:gd name="connsiteY6" fmla="*/ 910687 h 1949778"/>
                <a:gd name="connsiteX7" fmla="*/ 1584614 w 2876019"/>
                <a:gd name="connsiteY7" fmla="*/ 1014597 h 1949778"/>
                <a:gd name="connsiteX8" fmla="*/ 1766455 w 2876019"/>
                <a:gd name="connsiteY8" fmla="*/ 1014597 h 1949778"/>
                <a:gd name="connsiteX9" fmla="*/ 1896341 w 2876019"/>
                <a:gd name="connsiteY9" fmla="*/ 841415 h 1949778"/>
                <a:gd name="connsiteX10" fmla="*/ 2017568 w 2876019"/>
                <a:gd name="connsiteY10" fmla="*/ 858733 h 1949778"/>
                <a:gd name="connsiteX11" fmla="*/ 2311977 w 2876019"/>
                <a:gd name="connsiteY11" fmla="*/ 365165 h 1949778"/>
                <a:gd name="connsiteX12" fmla="*/ 2876019 w 2876019"/>
                <a:gd name="connsiteY12" fmla="*/ 0 h 1949778"/>
                <a:gd name="connsiteX13" fmla="*/ 2871075 w 2876019"/>
                <a:gd name="connsiteY13" fmla="*/ 1557887 h 1949778"/>
                <a:gd name="connsiteX0" fmla="*/ 0 w 2876019"/>
                <a:gd name="connsiteY0" fmla="*/ 1949778 h 1949778"/>
                <a:gd name="connsiteX1" fmla="*/ 279197 w 2876019"/>
                <a:gd name="connsiteY1" fmla="*/ 1556411 h 1949778"/>
                <a:gd name="connsiteX2" fmla="*/ 381000 w 2876019"/>
                <a:gd name="connsiteY2" fmla="*/ 1430233 h 1949778"/>
                <a:gd name="connsiteX3" fmla="*/ 536864 w 2876019"/>
                <a:gd name="connsiteY3" fmla="*/ 1508165 h 1949778"/>
                <a:gd name="connsiteX4" fmla="*/ 891886 w 2876019"/>
                <a:gd name="connsiteY4" fmla="*/ 1135824 h 1949778"/>
                <a:gd name="connsiteX5" fmla="*/ 1056409 w 2876019"/>
                <a:gd name="connsiteY5" fmla="*/ 1118506 h 1949778"/>
                <a:gd name="connsiteX6" fmla="*/ 1290205 w 2876019"/>
                <a:gd name="connsiteY6" fmla="*/ 928006 h 1949778"/>
                <a:gd name="connsiteX7" fmla="*/ 1420091 w 2876019"/>
                <a:gd name="connsiteY7" fmla="*/ 910687 h 1949778"/>
                <a:gd name="connsiteX8" fmla="*/ 1584614 w 2876019"/>
                <a:gd name="connsiteY8" fmla="*/ 1014597 h 1949778"/>
                <a:gd name="connsiteX9" fmla="*/ 1766455 w 2876019"/>
                <a:gd name="connsiteY9" fmla="*/ 1014597 h 1949778"/>
                <a:gd name="connsiteX10" fmla="*/ 1896341 w 2876019"/>
                <a:gd name="connsiteY10" fmla="*/ 841415 h 1949778"/>
                <a:gd name="connsiteX11" fmla="*/ 2017568 w 2876019"/>
                <a:gd name="connsiteY11" fmla="*/ 858733 h 1949778"/>
                <a:gd name="connsiteX12" fmla="*/ 2311977 w 2876019"/>
                <a:gd name="connsiteY12" fmla="*/ 365165 h 1949778"/>
                <a:gd name="connsiteX13" fmla="*/ 2876019 w 2876019"/>
                <a:gd name="connsiteY13" fmla="*/ 0 h 1949778"/>
                <a:gd name="connsiteX14" fmla="*/ 2871075 w 2876019"/>
                <a:gd name="connsiteY14" fmla="*/ 1557887 h 1949778"/>
                <a:gd name="connsiteX0" fmla="*/ 0 w 2596822"/>
                <a:gd name="connsiteY0" fmla="*/ 1556411 h 1557887"/>
                <a:gd name="connsiteX1" fmla="*/ 101803 w 2596822"/>
                <a:gd name="connsiteY1" fmla="*/ 1430233 h 1557887"/>
                <a:gd name="connsiteX2" fmla="*/ 257667 w 2596822"/>
                <a:gd name="connsiteY2" fmla="*/ 1508165 h 1557887"/>
                <a:gd name="connsiteX3" fmla="*/ 612689 w 2596822"/>
                <a:gd name="connsiteY3" fmla="*/ 1135824 h 1557887"/>
                <a:gd name="connsiteX4" fmla="*/ 777212 w 2596822"/>
                <a:gd name="connsiteY4" fmla="*/ 1118506 h 1557887"/>
                <a:gd name="connsiteX5" fmla="*/ 1011008 w 2596822"/>
                <a:gd name="connsiteY5" fmla="*/ 928006 h 1557887"/>
                <a:gd name="connsiteX6" fmla="*/ 1140894 w 2596822"/>
                <a:gd name="connsiteY6" fmla="*/ 910687 h 1557887"/>
                <a:gd name="connsiteX7" fmla="*/ 1305417 w 2596822"/>
                <a:gd name="connsiteY7" fmla="*/ 1014597 h 1557887"/>
                <a:gd name="connsiteX8" fmla="*/ 1487258 w 2596822"/>
                <a:gd name="connsiteY8" fmla="*/ 1014597 h 1557887"/>
                <a:gd name="connsiteX9" fmla="*/ 1617144 w 2596822"/>
                <a:gd name="connsiteY9" fmla="*/ 841415 h 1557887"/>
                <a:gd name="connsiteX10" fmla="*/ 1738371 w 2596822"/>
                <a:gd name="connsiteY10" fmla="*/ 858733 h 1557887"/>
                <a:gd name="connsiteX11" fmla="*/ 2032780 w 2596822"/>
                <a:gd name="connsiteY11" fmla="*/ 365165 h 1557887"/>
                <a:gd name="connsiteX12" fmla="*/ 2596822 w 2596822"/>
                <a:gd name="connsiteY12" fmla="*/ 0 h 1557887"/>
                <a:gd name="connsiteX13" fmla="*/ 2591878 w 2596822"/>
                <a:gd name="connsiteY13" fmla="*/ 1557887 h 1557887"/>
                <a:gd name="connsiteX0" fmla="*/ 0 w 2596822"/>
                <a:gd name="connsiteY0" fmla="*/ 1556411 h 1557887"/>
                <a:gd name="connsiteX1" fmla="*/ 101803 w 2596822"/>
                <a:gd name="connsiteY1" fmla="*/ 1430233 h 1557887"/>
                <a:gd name="connsiteX2" fmla="*/ 257667 w 2596822"/>
                <a:gd name="connsiteY2" fmla="*/ 1508165 h 1557887"/>
                <a:gd name="connsiteX3" fmla="*/ 612689 w 2596822"/>
                <a:gd name="connsiteY3" fmla="*/ 1135824 h 1557887"/>
                <a:gd name="connsiteX4" fmla="*/ 777212 w 2596822"/>
                <a:gd name="connsiteY4" fmla="*/ 1118506 h 1557887"/>
                <a:gd name="connsiteX5" fmla="*/ 1011008 w 2596822"/>
                <a:gd name="connsiteY5" fmla="*/ 928006 h 1557887"/>
                <a:gd name="connsiteX6" fmla="*/ 1140894 w 2596822"/>
                <a:gd name="connsiteY6" fmla="*/ 910687 h 1557887"/>
                <a:gd name="connsiteX7" fmla="*/ 1305417 w 2596822"/>
                <a:gd name="connsiteY7" fmla="*/ 1014597 h 1557887"/>
                <a:gd name="connsiteX8" fmla="*/ 1487258 w 2596822"/>
                <a:gd name="connsiteY8" fmla="*/ 1014597 h 1557887"/>
                <a:gd name="connsiteX9" fmla="*/ 1617144 w 2596822"/>
                <a:gd name="connsiteY9" fmla="*/ 841415 h 1557887"/>
                <a:gd name="connsiteX10" fmla="*/ 1738371 w 2596822"/>
                <a:gd name="connsiteY10" fmla="*/ 858733 h 1557887"/>
                <a:gd name="connsiteX11" fmla="*/ 1891137 w 2596822"/>
                <a:gd name="connsiteY11" fmla="*/ 612660 h 1557887"/>
                <a:gd name="connsiteX12" fmla="*/ 2032780 w 2596822"/>
                <a:gd name="connsiteY12" fmla="*/ 365165 h 1557887"/>
                <a:gd name="connsiteX13" fmla="*/ 2596822 w 2596822"/>
                <a:gd name="connsiteY13" fmla="*/ 0 h 1557887"/>
                <a:gd name="connsiteX14" fmla="*/ 2591878 w 2596822"/>
                <a:gd name="connsiteY14" fmla="*/ 1557887 h 1557887"/>
                <a:gd name="connsiteX0" fmla="*/ 0 w 2596822"/>
                <a:gd name="connsiteY0" fmla="*/ 1556411 h 1557887"/>
                <a:gd name="connsiteX1" fmla="*/ 101803 w 2596822"/>
                <a:gd name="connsiteY1" fmla="*/ 1430233 h 1557887"/>
                <a:gd name="connsiteX2" fmla="*/ 257667 w 2596822"/>
                <a:gd name="connsiteY2" fmla="*/ 1508165 h 1557887"/>
                <a:gd name="connsiteX3" fmla="*/ 612689 w 2596822"/>
                <a:gd name="connsiteY3" fmla="*/ 1135824 h 1557887"/>
                <a:gd name="connsiteX4" fmla="*/ 777212 w 2596822"/>
                <a:gd name="connsiteY4" fmla="*/ 1118506 h 1557887"/>
                <a:gd name="connsiteX5" fmla="*/ 1011008 w 2596822"/>
                <a:gd name="connsiteY5" fmla="*/ 928006 h 1557887"/>
                <a:gd name="connsiteX6" fmla="*/ 1140894 w 2596822"/>
                <a:gd name="connsiteY6" fmla="*/ 910687 h 1557887"/>
                <a:gd name="connsiteX7" fmla="*/ 1305417 w 2596822"/>
                <a:gd name="connsiteY7" fmla="*/ 1014597 h 1557887"/>
                <a:gd name="connsiteX8" fmla="*/ 1487258 w 2596822"/>
                <a:gd name="connsiteY8" fmla="*/ 1014597 h 1557887"/>
                <a:gd name="connsiteX9" fmla="*/ 1617144 w 2596822"/>
                <a:gd name="connsiteY9" fmla="*/ 841415 h 1557887"/>
                <a:gd name="connsiteX10" fmla="*/ 1738371 w 2596822"/>
                <a:gd name="connsiteY10" fmla="*/ 858733 h 1557887"/>
                <a:gd name="connsiteX11" fmla="*/ 1891137 w 2596822"/>
                <a:gd name="connsiteY11" fmla="*/ 612660 h 1557887"/>
                <a:gd name="connsiteX12" fmla="*/ 2032780 w 2596822"/>
                <a:gd name="connsiteY12" fmla="*/ 365165 h 1557887"/>
                <a:gd name="connsiteX13" fmla="*/ 2280569 w 2596822"/>
                <a:gd name="connsiteY13" fmla="*/ 212473 h 1557887"/>
                <a:gd name="connsiteX14" fmla="*/ 2596822 w 2596822"/>
                <a:gd name="connsiteY14" fmla="*/ 0 h 1557887"/>
                <a:gd name="connsiteX15" fmla="*/ 2591878 w 2596822"/>
                <a:gd name="connsiteY15" fmla="*/ 1557887 h 1557887"/>
                <a:gd name="connsiteX0" fmla="*/ 0 w 2596822"/>
                <a:gd name="connsiteY0" fmla="*/ 1556411 h 1557887"/>
                <a:gd name="connsiteX1" fmla="*/ 101803 w 2596822"/>
                <a:gd name="connsiteY1" fmla="*/ 1430233 h 1557887"/>
                <a:gd name="connsiteX2" fmla="*/ 257667 w 2596822"/>
                <a:gd name="connsiteY2" fmla="*/ 1508165 h 1557887"/>
                <a:gd name="connsiteX3" fmla="*/ 612689 w 2596822"/>
                <a:gd name="connsiteY3" fmla="*/ 1135824 h 1557887"/>
                <a:gd name="connsiteX4" fmla="*/ 777212 w 2596822"/>
                <a:gd name="connsiteY4" fmla="*/ 1118506 h 1557887"/>
                <a:gd name="connsiteX5" fmla="*/ 1011008 w 2596822"/>
                <a:gd name="connsiteY5" fmla="*/ 928006 h 1557887"/>
                <a:gd name="connsiteX6" fmla="*/ 1140894 w 2596822"/>
                <a:gd name="connsiteY6" fmla="*/ 910687 h 1557887"/>
                <a:gd name="connsiteX7" fmla="*/ 1305417 w 2596822"/>
                <a:gd name="connsiteY7" fmla="*/ 1014597 h 1557887"/>
                <a:gd name="connsiteX8" fmla="*/ 1487258 w 2596822"/>
                <a:gd name="connsiteY8" fmla="*/ 1014597 h 1557887"/>
                <a:gd name="connsiteX9" fmla="*/ 1617144 w 2596822"/>
                <a:gd name="connsiteY9" fmla="*/ 841415 h 1557887"/>
                <a:gd name="connsiteX10" fmla="*/ 1738371 w 2596822"/>
                <a:gd name="connsiteY10" fmla="*/ 858733 h 1557887"/>
                <a:gd name="connsiteX11" fmla="*/ 1891137 w 2596822"/>
                <a:gd name="connsiteY11" fmla="*/ 612660 h 1557887"/>
                <a:gd name="connsiteX12" fmla="*/ 2032780 w 2596822"/>
                <a:gd name="connsiteY12" fmla="*/ 365165 h 1557887"/>
                <a:gd name="connsiteX13" fmla="*/ 2584098 w 2596822"/>
                <a:gd name="connsiteY13" fmla="*/ 370123 h 1557887"/>
                <a:gd name="connsiteX14" fmla="*/ 2596822 w 2596822"/>
                <a:gd name="connsiteY14" fmla="*/ 0 h 1557887"/>
                <a:gd name="connsiteX15" fmla="*/ 2591878 w 2596822"/>
                <a:gd name="connsiteY15" fmla="*/ 1557887 h 1557887"/>
                <a:gd name="connsiteX0" fmla="*/ 0 w 2591878"/>
                <a:gd name="connsiteY0" fmla="*/ 1192605 h 1194081"/>
                <a:gd name="connsiteX1" fmla="*/ 101803 w 2591878"/>
                <a:gd name="connsiteY1" fmla="*/ 1066427 h 1194081"/>
                <a:gd name="connsiteX2" fmla="*/ 257667 w 2591878"/>
                <a:gd name="connsiteY2" fmla="*/ 1144359 h 1194081"/>
                <a:gd name="connsiteX3" fmla="*/ 612689 w 2591878"/>
                <a:gd name="connsiteY3" fmla="*/ 772018 h 1194081"/>
                <a:gd name="connsiteX4" fmla="*/ 777212 w 2591878"/>
                <a:gd name="connsiteY4" fmla="*/ 754700 h 1194081"/>
                <a:gd name="connsiteX5" fmla="*/ 1011008 w 2591878"/>
                <a:gd name="connsiteY5" fmla="*/ 564200 h 1194081"/>
                <a:gd name="connsiteX6" fmla="*/ 1140894 w 2591878"/>
                <a:gd name="connsiteY6" fmla="*/ 546881 h 1194081"/>
                <a:gd name="connsiteX7" fmla="*/ 1305417 w 2591878"/>
                <a:gd name="connsiteY7" fmla="*/ 650791 h 1194081"/>
                <a:gd name="connsiteX8" fmla="*/ 1487258 w 2591878"/>
                <a:gd name="connsiteY8" fmla="*/ 650791 h 1194081"/>
                <a:gd name="connsiteX9" fmla="*/ 1617144 w 2591878"/>
                <a:gd name="connsiteY9" fmla="*/ 477609 h 1194081"/>
                <a:gd name="connsiteX10" fmla="*/ 1738371 w 2591878"/>
                <a:gd name="connsiteY10" fmla="*/ 494927 h 1194081"/>
                <a:gd name="connsiteX11" fmla="*/ 1891137 w 2591878"/>
                <a:gd name="connsiteY11" fmla="*/ 248854 h 1194081"/>
                <a:gd name="connsiteX12" fmla="*/ 2032780 w 2591878"/>
                <a:gd name="connsiteY12" fmla="*/ 1359 h 1194081"/>
                <a:gd name="connsiteX13" fmla="*/ 2584098 w 2591878"/>
                <a:gd name="connsiteY13" fmla="*/ 6317 h 1194081"/>
                <a:gd name="connsiteX14" fmla="*/ 2591096 w 2591878"/>
                <a:gd name="connsiteY14" fmla="*/ 0 h 1194081"/>
                <a:gd name="connsiteX15" fmla="*/ 2591878 w 2591878"/>
                <a:gd name="connsiteY15" fmla="*/ 1194081 h 1194081"/>
                <a:gd name="connsiteX0" fmla="*/ 0 w 2591878"/>
                <a:gd name="connsiteY0" fmla="*/ 1191247 h 1192723"/>
                <a:gd name="connsiteX1" fmla="*/ 101803 w 2591878"/>
                <a:gd name="connsiteY1" fmla="*/ 1065069 h 1192723"/>
                <a:gd name="connsiteX2" fmla="*/ 257667 w 2591878"/>
                <a:gd name="connsiteY2" fmla="*/ 1143001 h 1192723"/>
                <a:gd name="connsiteX3" fmla="*/ 612689 w 2591878"/>
                <a:gd name="connsiteY3" fmla="*/ 770660 h 1192723"/>
                <a:gd name="connsiteX4" fmla="*/ 777212 w 2591878"/>
                <a:gd name="connsiteY4" fmla="*/ 753342 h 1192723"/>
                <a:gd name="connsiteX5" fmla="*/ 1011008 w 2591878"/>
                <a:gd name="connsiteY5" fmla="*/ 562842 h 1192723"/>
                <a:gd name="connsiteX6" fmla="*/ 1140894 w 2591878"/>
                <a:gd name="connsiteY6" fmla="*/ 545523 h 1192723"/>
                <a:gd name="connsiteX7" fmla="*/ 1305417 w 2591878"/>
                <a:gd name="connsiteY7" fmla="*/ 649433 h 1192723"/>
                <a:gd name="connsiteX8" fmla="*/ 1487258 w 2591878"/>
                <a:gd name="connsiteY8" fmla="*/ 649433 h 1192723"/>
                <a:gd name="connsiteX9" fmla="*/ 1617144 w 2591878"/>
                <a:gd name="connsiteY9" fmla="*/ 476251 h 1192723"/>
                <a:gd name="connsiteX10" fmla="*/ 1738371 w 2591878"/>
                <a:gd name="connsiteY10" fmla="*/ 493569 h 1192723"/>
                <a:gd name="connsiteX11" fmla="*/ 1891137 w 2591878"/>
                <a:gd name="connsiteY11" fmla="*/ 247496 h 1192723"/>
                <a:gd name="connsiteX12" fmla="*/ 2032780 w 2591878"/>
                <a:gd name="connsiteY12" fmla="*/ 1 h 1192723"/>
                <a:gd name="connsiteX13" fmla="*/ 2584098 w 2591878"/>
                <a:gd name="connsiteY13" fmla="*/ 4959 h 1192723"/>
                <a:gd name="connsiteX14" fmla="*/ 2591878 w 2591878"/>
                <a:gd name="connsiteY14" fmla="*/ 1192723 h 1192723"/>
                <a:gd name="connsiteX0" fmla="*/ 0 w 2591878"/>
                <a:gd name="connsiteY0" fmla="*/ 1191246 h 1192722"/>
                <a:gd name="connsiteX1" fmla="*/ 101803 w 2591878"/>
                <a:gd name="connsiteY1" fmla="*/ 1065068 h 1192722"/>
                <a:gd name="connsiteX2" fmla="*/ 257667 w 2591878"/>
                <a:gd name="connsiteY2" fmla="*/ 1143000 h 1192722"/>
                <a:gd name="connsiteX3" fmla="*/ 612689 w 2591878"/>
                <a:gd name="connsiteY3" fmla="*/ 770659 h 1192722"/>
                <a:gd name="connsiteX4" fmla="*/ 777212 w 2591878"/>
                <a:gd name="connsiteY4" fmla="*/ 753341 h 1192722"/>
                <a:gd name="connsiteX5" fmla="*/ 1011008 w 2591878"/>
                <a:gd name="connsiteY5" fmla="*/ 562841 h 1192722"/>
                <a:gd name="connsiteX6" fmla="*/ 1140894 w 2591878"/>
                <a:gd name="connsiteY6" fmla="*/ 545522 h 1192722"/>
                <a:gd name="connsiteX7" fmla="*/ 1305417 w 2591878"/>
                <a:gd name="connsiteY7" fmla="*/ 649432 h 1192722"/>
                <a:gd name="connsiteX8" fmla="*/ 1487258 w 2591878"/>
                <a:gd name="connsiteY8" fmla="*/ 649432 h 1192722"/>
                <a:gd name="connsiteX9" fmla="*/ 1617144 w 2591878"/>
                <a:gd name="connsiteY9" fmla="*/ 476250 h 1192722"/>
                <a:gd name="connsiteX10" fmla="*/ 1738371 w 2591878"/>
                <a:gd name="connsiteY10" fmla="*/ 493568 h 1192722"/>
                <a:gd name="connsiteX11" fmla="*/ 1891137 w 2591878"/>
                <a:gd name="connsiteY11" fmla="*/ 247495 h 1192722"/>
                <a:gd name="connsiteX12" fmla="*/ 2032780 w 2591878"/>
                <a:gd name="connsiteY12" fmla="*/ 0 h 1192722"/>
                <a:gd name="connsiteX13" fmla="*/ 2574906 w 2591878"/>
                <a:gd name="connsiteY13" fmla="*/ 166260 h 1192722"/>
                <a:gd name="connsiteX14" fmla="*/ 2591878 w 2591878"/>
                <a:gd name="connsiteY14" fmla="*/ 1192722 h 1192722"/>
                <a:gd name="connsiteX0" fmla="*/ 0 w 2577498"/>
                <a:gd name="connsiteY0" fmla="*/ 1191246 h 1196228"/>
                <a:gd name="connsiteX1" fmla="*/ 101803 w 2577498"/>
                <a:gd name="connsiteY1" fmla="*/ 1065068 h 1196228"/>
                <a:gd name="connsiteX2" fmla="*/ 257667 w 2577498"/>
                <a:gd name="connsiteY2" fmla="*/ 1143000 h 1196228"/>
                <a:gd name="connsiteX3" fmla="*/ 612689 w 2577498"/>
                <a:gd name="connsiteY3" fmla="*/ 770659 h 1196228"/>
                <a:gd name="connsiteX4" fmla="*/ 777212 w 2577498"/>
                <a:gd name="connsiteY4" fmla="*/ 753341 h 1196228"/>
                <a:gd name="connsiteX5" fmla="*/ 1011008 w 2577498"/>
                <a:gd name="connsiteY5" fmla="*/ 562841 h 1196228"/>
                <a:gd name="connsiteX6" fmla="*/ 1140894 w 2577498"/>
                <a:gd name="connsiteY6" fmla="*/ 545522 h 1196228"/>
                <a:gd name="connsiteX7" fmla="*/ 1305417 w 2577498"/>
                <a:gd name="connsiteY7" fmla="*/ 649432 h 1196228"/>
                <a:gd name="connsiteX8" fmla="*/ 1487258 w 2577498"/>
                <a:gd name="connsiteY8" fmla="*/ 649432 h 1196228"/>
                <a:gd name="connsiteX9" fmla="*/ 1617144 w 2577498"/>
                <a:gd name="connsiteY9" fmla="*/ 476250 h 1196228"/>
                <a:gd name="connsiteX10" fmla="*/ 1738371 w 2577498"/>
                <a:gd name="connsiteY10" fmla="*/ 493568 h 1196228"/>
                <a:gd name="connsiteX11" fmla="*/ 1891137 w 2577498"/>
                <a:gd name="connsiteY11" fmla="*/ 247495 h 1196228"/>
                <a:gd name="connsiteX12" fmla="*/ 2032780 w 2577498"/>
                <a:gd name="connsiteY12" fmla="*/ 0 h 1196228"/>
                <a:gd name="connsiteX13" fmla="*/ 2574906 w 2577498"/>
                <a:gd name="connsiteY13" fmla="*/ 166260 h 1196228"/>
                <a:gd name="connsiteX14" fmla="*/ 2574906 w 2577498"/>
                <a:gd name="connsiteY14" fmla="*/ 1196228 h 1196228"/>
                <a:gd name="connsiteX0" fmla="*/ 0 w 2577499"/>
                <a:gd name="connsiteY0" fmla="*/ 1191246 h 1196228"/>
                <a:gd name="connsiteX1" fmla="*/ 101803 w 2577499"/>
                <a:gd name="connsiteY1" fmla="*/ 1065068 h 1196228"/>
                <a:gd name="connsiteX2" fmla="*/ 257667 w 2577499"/>
                <a:gd name="connsiteY2" fmla="*/ 1143000 h 1196228"/>
                <a:gd name="connsiteX3" fmla="*/ 612689 w 2577499"/>
                <a:gd name="connsiteY3" fmla="*/ 770659 h 1196228"/>
                <a:gd name="connsiteX4" fmla="*/ 777212 w 2577499"/>
                <a:gd name="connsiteY4" fmla="*/ 753341 h 1196228"/>
                <a:gd name="connsiteX5" fmla="*/ 1011008 w 2577499"/>
                <a:gd name="connsiteY5" fmla="*/ 562841 h 1196228"/>
                <a:gd name="connsiteX6" fmla="*/ 1140894 w 2577499"/>
                <a:gd name="connsiteY6" fmla="*/ 545522 h 1196228"/>
                <a:gd name="connsiteX7" fmla="*/ 1305417 w 2577499"/>
                <a:gd name="connsiteY7" fmla="*/ 649432 h 1196228"/>
                <a:gd name="connsiteX8" fmla="*/ 1487258 w 2577499"/>
                <a:gd name="connsiteY8" fmla="*/ 649432 h 1196228"/>
                <a:gd name="connsiteX9" fmla="*/ 1617144 w 2577499"/>
                <a:gd name="connsiteY9" fmla="*/ 476250 h 1196228"/>
                <a:gd name="connsiteX10" fmla="*/ 1738371 w 2577499"/>
                <a:gd name="connsiteY10" fmla="*/ 493568 h 1196228"/>
                <a:gd name="connsiteX11" fmla="*/ 1891137 w 2577499"/>
                <a:gd name="connsiteY11" fmla="*/ 247495 h 1196228"/>
                <a:gd name="connsiteX12" fmla="*/ 2032780 w 2577499"/>
                <a:gd name="connsiteY12" fmla="*/ 0 h 1196228"/>
                <a:gd name="connsiteX13" fmla="*/ 2574906 w 2577499"/>
                <a:gd name="connsiteY13" fmla="*/ 166260 h 1196228"/>
                <a:gd name="connsiteX14" fmla="*/ 2574905 w 2577499"/>
                <a:gd name="connsiteY14" fmla="*/ 1196228 h 1196228"/>
                <a:gd name="connsiteX0" fmla="*/ 0 w 2577499"/>
                <a:gd name="connsiteY0" fmla="*/ 1191246 h 1196228"/>
                <a:gd name="connsiteX1" fmla="*/ 101803 w 2577499"/>
                <a:gd name="connsiteY1" fmla="*/ 1065068 h 1196228"/>
                <a:gd name="connsiteX2" fmla="*/ 257667 w 2577499"/>
                <a:gd name="connsiteY2" fmla="*/ 1143000 h 1196228"/>
                <a:gd name="connsiteX3" fmla="*/ 612689 w 2577499"/>
                <a:gd name="connsiteY3" fmla="*/ 770659 h 1196228"/>
                <a:gd name="connsiteX4" fmla="*/ 777212 w 2577499"/>
                <a:gd name="connsiteY4" fmla="*/ 753341 h 1196228"/>
                <a:gd name="connsiteX5" fmla="*/ 1011008 w 2577499"/>
                <a:gd name="connsiteY5" fmla="*/ 562841 h 1196228"/>
                <a:gd name="connsiteX6" fmla="*/ 1140894 w 2577499"/>
                <a:gd name="connsiteY6" fmla="*/ 545522 h 1196228"/>
                <a:gd name="connsiteX7" fmla="*/ 1305417 w 2577499"/>
                <a:gd name="connsiteY7" fmla="*/ 649432 h 1196228"/>
                <a:gd name="connsiteX8" fmla="*/ 1487258 w 2577499"/>
                <a:gd name="connsiteY8" fmla="*/ 649432 h 1196228"/>
                <a:gd name="connsiteX9" fmla="*/ 1617144 w 2577499"/>
                <a:gd name="connsiteY9" fmla="*/ 476250 h 1196228"/>
                <a:gd name="connsiteX10" fmla="*/ 1738371 w 2577499"/>
                <a:gd name="connsiteY10" fmla="*/ 493568 h 1196228"/>
                <a:gd name="connsiteX11" fmla="*/ 1891137 w 2577499"/>
                <a:gd name="connsiteY11" fmla="*/ 247495 h 1196228"/>
                <a:gd name="connsiteX12" fmla="*/ 2032780 w 2577499"/>
                <a:gd name="connsiteY12" fmla="*/ 0 h 1196228"/>
                <a:gd name="connsiteX13" fmla="*/ 2574906 w 2577499"/>
                <a:gd name="connsiteY13" fmla="*/ 166260 h 1196228"/>
                <a:gd name="connsiteX14" fmla="*/ 2574904 w 2577499"/>
                <a:gd name="connsiteY14" fmla="*/ 1196228 h 1196228"/>
                <a:gd name="connsiteX0" fmla="*/ 0 w 2574906"/>
                <a:gd name="connsiteY0" fmla="*/ 1191246 h 1196228"/>
                <a:gd name="connsiteX1" fmla="*/ 101803 w 2574906"/>
                <a:gd name="connsiteY1" fmla="*/ 1065068 h 1196228"/>
                <a:gd name="connsiteX2" fmla="*/ 257667 w 2574906"/>
                <a:gd name="connsiteY2" fmla="*/ 1143000 h 1196228"/>
                <a:gd name="connsiteX3" fmla="*/ 612689 w 2574906"/>
                <a:gd name="connsiteY3" fmla="*/ 770659 h 1196228"/>
                <a:gd name="connsiteX4" fmla="*/ 777212 w 2574906"/>
                <a:gd name="connsiteY4" fmla="*/ 753341 h 1196228"/>
                <a:gd name="connsiteX5" fmla="*/ 1011008 w 2574906"/>
                <a:gd name="connsiteY5" fmla="*/ 562841 h 1196228"/>
                <a:gd name="connsiteX6" fmla="*/ 1140894 w 2574906"/>
                <a:gd name="connsiteY6" fmla="*/ 545522 h 1196228"/>
                <a:gd name="connsiteX7" fmla="*/ 1305417 w 2574906"/>
                <a:gd name="connsiteY7" fmla="*/ 649432 h 1196228"/>
                <a:gd name="connsiteX8" fmla="*/ 1487258 w 2574906"/>
                <a:gd name="connsiteY8" fmla="*/ 649432 h 1196228"/>
                <a:gd name="connsiteX9" fmla="*/ 1617144 w 2574906"/>
                <a:gd name="connsiteY9" fmla="*/ 476250 h 1196228"/>
                <a:gd name="connsiteX10" fmla="*/ 1738371 w 2574906"/>
                <a:gd name="connsiteY10" fmla="*/ 493568 h 1196228"/>
                <a:gd name="connsiteX11" fmla="*/ 1891137 w 2574906"/>
                <a:gd name="connsiteY11" fmla="*/ 247495 h 1196228"/>
                <a:gd name="connsiteX12" fmla="*/ 2032780 w 2574906"/>
                <a:gd name="connsiteY12" fmla="*/ 0 h 1196228"/>
                <a:gd name="connsiteX13" fmla="*/ 2574906 w 2574906"/>
                <a:gd name="connsiteY13" fmla="*/ 166260 h 1196228"/>
                <a:gd name="connsiteX14" fmla="*/ 2574904 w 2574906"/>
                <a:gd name="connsiteY14" fmla="*/ 1196228 h 1196228"/>
                <a:gd name="connsiteX0" fmla="*/ 0 w 2574906"/>
                <a:gd name="connsiteY0" fmla="*/ 1191246 h 1196228"/>
                <a:gd name="connsiteX1" fmla="*/ 101803 w 2574906"/>
                <a:gd name="connsiteY1" fmla="*/ 1065068 h 1196228"/>
                <a:gd name="connsiteX2" fmla="*/ 257667 w 2574906"/>
                <a:gd name="connsiteY2" fmla="*/ 1143000 h 1196228"/>
                <a:gd name="connsiteX3" fmla="*/ 612689 w 2574906"/>
                <a:gd name="connsiteY3" fmla="*/ 770659 h 1196228"/>
                <a:gd name="connsiteX4" fmla="*/ 777212 w 2574906"/>
                <a:gd name="connsiteY4" fmla="*/ 753341 h 1196228"/>
                <a:gd name="connsiteX5" fmla="*/ 1011008 w 2574906"/>
                <a:gd name="connsiteY5" fmla="*/ 562841 h 1196228"/>
                <a:gd name="connsiteX6" fmla="*/ 1140894 w 2574906"/>
                <a:gd name="connsiteY6" fmla="*/ 545522 h 1196228"/>
                <a:gd name="connsiteX7" fmla="*/ 1305417 w 2574906"/>
                <a:gd name="connsiteY7" fmla="*/ 649432 h 1196228"/>
                <a:gd name="connsiteX8" fmla="*/ 1487258 w 2574906"/>
                <a:gd name="connsiteY8" fmla="*/ 649432 h 1196228"/>
                <a:gd name="connsiteX9" fmla="*/ 1617144 w 2574906"/>
                <a:gd name="connsiteY9" fmla="*/ 476250 h 1196228"/>
                <a:gd name="connsiteX10" fmla="*/ 1738371 w 2574906"/>
                <a:gd name="connsiteY10" fmla="*/ 493568 h 1196228"/>
                <a:gd name="connsiteX11" fmla="*/ 1891137 w 2574906"/>
                <a:gd name="connsiteY11" fmla="*/ 247495 h 1196228"/>
                <a:gd name="connsiteX12" fmla="*/ 2059275 w 2574906"/>
                <a:gd name="connsiteY12" fmla="*/ 0 h 1196228"/>
                <a:gd name="connsiteX13" fmla="*/ 2574906 w 2574906"/>
                <a:gd name="connsiteY13" fmla="*/ 166260 h 1196228"/>
                <a:gd name="connsiteX14" fmla="*/ 2574904 w 2574906"/>
                <a:gd name="connsiteY14" fmla="*/ 1196228 h 119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4906" h="1196228">
                  <a:moveTo>
                    <a:pt x="0" y="1191246"/>
                  </a:moveTo>
                  <a:lnTo>
                    <a:pt x="101803" y="1065068"/>
                  </a:lnTo>
                  <a:lnTo>
                    <a:pt x="257667" y="1143000"/>
                  </a:lnTo>
                  <a:lnTo>
                    <a:pt x="612689" y="770659"/>
                  </a:lnTo>
                  <a:lnTo>
                    <a:pt x="777212" y="753341"/>
                  </a:lnTo>
                  <a:lnTo>
                    <a:pt x="1011008" y="562841"/>
                  </a:lnTo>
                  <a:lnTo>
                    <a:pt x="1140894" y="545522"/>
                  </a:lnTo>
                  <a:lnTo>
                    <a:pt x="1305417" y="649432"/>
                  </a:lnTo>
                  <a:lnTo>
                    <a:pt x="1487258" y="649432"/>
                  </a:lnTo>
                  <a:lnTo>
                    <a:pt x="1617144" y="476250"/>
                  </a:lnTo>
                  <a:lnTo>
                    <a:pt x="1738371" y="493568"/>
                  </a:lnTo>
                  <a:lnTo>
                    <a:pt x="1891137" y="247495"/>
                  </a:lnTo>
                  <a:lnTo>
                    <a:pt x="2059275" y="0"/>
                  </a:lnTo>
                  <a:lnTo>
                    <a:pt x="2574906" y="166260"/>
                  </a:lnTo>
                  <a:cubicBezTo>
                    <a:pt x="2574905" y="509583"/>
                    <a:pt x="2574905" y="852905"/>
                    <a:pt x="2574904" y="1196228"/>
                  </a:cubicBezTo>
                </a:path>
              </a:pathLst>
            </a:custGeom>
            <a:solidFill>
              <a:srgbClr val="00583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grpSp>
      <p:sp>
        <p:nvSpPr>
          <p:cNvPr id="2" name="Title 1"/>
          <p:cNvSpPr>
            <a:spLocks noGrp="1"/>
          </p:cNvSpPr>
          <p:nvPr>
            <p:ph type="title"/>
          </p:nvPr>
        </p:nvSpPr>
        <p:spPr>
          <a:xfrm>
            <a:off x="202181" y="269103"/>
            <a:ext cx="7159114" cy="65370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02181" y="1535113"/>
            <a:ext cx="4040188" cy="639762"/>
          </a:xfrm>
        </p:spPr>
        <p:txBody>
          <a:bodyPr anchor="b">
            <a:noAutofit/>
          </a:bodyPr>
          <a:lstStyle>
            <a:lvl1pPr marL="0" indent="0">
              <a:buNone/>
              <a:defRPr sz="2000" b="1">
                <a:solidFill>
                  <a:schemeClr val="tx1">
                    <a:lumMod val="65000"/>
                    <a:lumOff val="35000"/>
                  </a:schemeClr>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02181" y="2174875"/>
            <a:ext cx="4040188" cy="3951288"/>
          </a:xfrm>
        </p:spPr>
        <p:txBody>
          <a:bodyPr/>
          <a:lstStyle>
            <a:lvl1pPr>
              <a:defRPr sz="1600">
                <a:solidFill>
                  <a:schemeClr val="tx1">
                    <a:lumMod val="65000"/>
                    <a:lumOff val="35000"/>
                  </a:schemeClr>
                </a:solidFill>
              </a:defRPr>
            </a:lvl1pPr>
            <a:lvl2pPr>
              <a:defRPr sz="1600">
                <a:solidFill>
                  <a:schemeClr val="tx1">
                    <a:lumMod val="65000"/>
                    <a:lumOff val="35000"/>
                  </a:schemeClr>
                </a:solidFill>
              </a:defRPr>
            </a:lvl2pPr>
            <a:lvl3pPr>
              <a:defRPr sz="16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Slide Number Placeholder 5"/>
          <p:cNvSpPr>
            <a:spLocks noGrp="1"/>
          </p:cNvSpPr>
          <p:nvPr>
            <p:ph type="sldNum" sz="quarter" idx="10"/>
          </p:nvPr>
        </p:nvSpPr>
        <p:spPr>
          <a:xfrm>
            <a:off x="6858000" y="6632058"/>
            <a:ext cx="2133600" cy="225942"/>
          </a:xfrm>
          <a:prstGeom prst="rect">
            <a:avLst/>
          </a:prstGeom>
        </p:spPr>
        <p:txBody>
          <a:bodyPr vert="horz" lIns="91440" tIns="45720" rIns="91440" bIns="45720" rtlCol="0" anchor="ctr"/>
          <a:lstStyle>
            <a:lvl1pPr algn="r">
              <a:defRPr sz="1100">
                <a:solidFill>
                  <a:schemeClr val="bg1"/>
                </a:solidFill>
                <a:latin typeface="Arial" pitchFamily="34" charset="0"/>
                <a:cs typeface="Arial" pitchFamily="34" charset="0"/>
              </a:defRPr>
            </a:lvl1pPr>
          </a:lstStyle>
          <a:p>
            <a:fld id="{66D4B15B-C234-5A45-9A8C-B665A6B34E63}" type="slidenum">
              <a:rPr lang="en-US" smtClean="0"/>
              <a:pPr/>
              <a:t>‹#›</a:t>
            </a:fld>
            <a:endParaRPr lang="en-US" dirty="0"/>
          </a:p>
        </p:txBody>
      </p:sp>
      <p:cxnSp>
        <p:nvCxnSpPr>
          <p:cNvPr id="27" name="Straight Connector 26"/>
          <p:cNvCxnSpPr/>
          <p:nvPr userDrawn="1"/>
        </p:nvCxnSpPr>
        <p:spPr>
          <a:xfrm>
            <a:off x="206188" y="2178424"/>
            <a:ext cx="4061012" cy="0"/>
          </a:xfrm>
          <a:prstGeom prst="line">
            <a:avLst/>
          </a:prstGeom>
          <a:ln w="19050">
            <a:solidFill>
              <a:srgbClr val="0058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30944764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2181" y="269103"/>
            <a:ext cx="7159114" cy="65370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02181" y="1535113"/>
            <a:ext cx="4040188" cy="639762"/>
          </a:xfrm>
        </p:spPr>
        <p:txBody>
          <a:bodyPr anchor="b">
            <a:noAutofit/>
          </a:bodyPr>
          <a:lstStyle>
            <a:lvl1pPr marL="0" indent="0">
              <a:buNone/>
              <a:defRPr sz="2000" b="1">
                <a:solidFill>
                  <a:schemeClr val="tx1">
                    <a:lumMod val="65000"/>
                    <a:lumOff val="35000"/>
                  </a:schemeClr>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02181" y="2174875"/>
            <a:ext cx="4040188" cy="3951288"/>
          </a:xfrm>
        </p:spPr>
        <p:txBody>
          <a:bodyPr/>
          <a:lstStyle>
            <a:lvl1pPr>
              <a:defRPr sz="1600">
                <a:solidFill>
                  <a:schemeClr val="tx1">
                    <a:lumMod val="65000"/>
                    <a:lumOff val="35000"/>
                  </a:schemeClr>
                </a:solidFill>
              </a:defRPr>
            </a:lvl1pPr>
            <a:lvl2pPr>
              <a:defRPr sz="1600">
                <a:solidFill>
                  <a:schemeClr val="tx1">
                    <a:lumMod val="65000"/>
                    <a:lumOff val="35000"/>
                  </a:schemeClr>
                </a:solidFill>
              </a:defRPr>
            </a:lvl2pPr>
            <a:lvl3pPr>
              <a:defRPr sz="16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Slide Number Placeholder 5"/>
          <p:cNvSpPr>
            <a:spLocks noGrp="1"/>
          </p:cNvSpPr>
          <p:nvPr>
            <p:ph type="sldNum" sz="quarter" idx="10"/>
          </p:nvPr>
        </p:nvSpPr>
        <p:spPr>
          <a:xfrm>
            <a:off x="6858000" y="6632058"/>
            <a:ext cx="2133600" cy="225942"/>
          </a:xfrm>
          <a:prstGeom prst="rect">
            <a:avLst/>
          </a:prstGeom>
        </p:spPr>
        <p:txBody>
          <a:bodyPr vert="horz" lIns="91440" tIns="45720" rIns="91440" bIns="45720" rtlCol="0" anchor="ctr"/>
          <a:lstStyle>
            <a:lvl1pPr algn="r">
              <a:defRPr sz="1100">
                <a:solidFill>
                  <a:schemeClr val="bg1"/>
                </a:solidFill>
                <a:latin typeface="Arial" pitchFamily="34" charset="0"/>
                <a:cs typeface="Arial" pitchFamily="34" charset="0"/>
              </a:defRPr>
            </a:lvl1pPr>
          </a:lstStyle>
          <a:p>
            <a:fld id="{66D4B15B-C234-5A45-9A8C-B665A6B34E63}" type="slidenum">
              <a:rPr lang="en-US" smtClean="0"/>
              <a:pPr/>
              <a:t>‹#›</a:t>
            </a:fld>
            <a:endParaRPr lang="en-US" dirty="0"/>
          </a:p>
        </p:txBody>
      </p:sp>
      <p:cxnSp>
        <p:nvCxnSpPr>
          <p:cNvPr id="27" name="Straight Connector 26"/>
          <p:cNvCxnSpPr/>
          <p:nvPr userDrawn="1"/>
        </p:nvCxnSpPr>
        <p:spPr>
          <a:xfrm>
            <a:off x="206188" y="2178424"/>
            <a:ext cx="4061012" cy="0"/>
          </a:xfrm>
          <a:prstGeom prst="line">
            <a:avLst/>
          </a:prstGeom>
          <a:ln w="19050">
            <a:solidFill>
              <a:srgbClr val="0058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30944764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7132320" y="5660136"/>
            <a:ext cx="2017577" cy="921826"/>
            <a:chOff x="6456605" y="5260496"/>
            <a:chExt cx="2690103" cy="1229101"/>
          </a:xfrm>
        </p:grpSpPr>
        <p:sp>
          <p:nvSpPr>
            <p:cNvPr id="10" name="Freeform 9"/>
            <p:cNvSpPr/>
            <p:nvPr userDrawn="1"/>
          </p:nvSpPr>
          <p:spPr>
            <a:xfrm>
              <a:off x="6456605" y="5260496"/>
              <a:ext cx="2690103" cy="1228514"/>
            </a:xfrm>
            <a:custGeom>
              <a:avLst/>
              <a:gdLst>
                <a:gd name="connsiteX0" fmla="*/ 0 w 3576205"/>
                <a:gd name="connsiteY0" fmla="*/ 2346613 h 2372591"/>
                <a:gd name="connsiteX1" fmla="*/ 381000 w 3576205"/>
                <a:gd name="connsiteY1" fmla="*/ 1827068 h 2372591"/>
                <a:gd name="connsiteX2" fmla="*/ 536864 w 3576205"/>
                <a:gd name="connsiteY2" fmla="*/ 1905000 h 2372591"/>
                <a:gd name="connsiteX3" fmla="*/ 891886 w 3576205"/>
                <a:gd name="connsiteY3" fmla="*/ 1532659 h 2372591"/>
                <a:gd name="connsiteX4" fmla="*/ 1056409 w 3576205"/>
                <a:gd name="connsiteY4" fmla="*/ 1515341 h 2372591"/>
                <a:gd name="connsiteX5" fmla="*/ 1290205 w 3576205"/>
                <a:gd name="connsiteY5" fmla="*/ 1324841 h 2372591"/>
                <a:gd name="connsiteX6" fmla="*/ 1420091 w 3576205"/>
                <a:gd name="connsiteY6" fmla="*/ 1307522 h 2372591"/>
                <a:gd name="connsiteX7" fmla="*/ 1584614 w 3576205"/>
                <a:gd name="connsiteY7" fmla="*/ 1411432 h 2372591"/>
                <a:gd name="connsiteX8" fmla="*/ 1766455 w 3576205"/>
                <a:gd name="connsiteY8" fmla="*/ 1411432 h 2372591"/>
                <a:gd name="connsiteX9" fmla="*/ 1896341 w 3576205"/>
                <a:gd name="connsiteY9" fmla="*/ 1238250 h 2372591"/>
                <a:gd name="connsiteX10" fmla="*/ 2017568 w 3576205"/>
                <a:gd name="connsiteY10" fmla="*/ 1255568 h 2372591"/>
                <a:gd name="connsiteX11" fmla="*/ 2311977 w 3576205"/>
                <a:gd name="connsiteY11" fmla="*/ 762000 h 2372591"/>
                <a:gd name="connsiteX12" fmla="*/ 3273136 w 3576205"/>
                <a:gd name="connsiteY12" fmla="*/ 173182 h 2372591"/>
                <a:gd name="connsiteX13" fmla="*/ 3420341 w 3576205"/>
                <a:gd name="connsiteY13" fmla="*/ 0 h 2372591"/>
                <a:gd name="connsiteX14" fmla="*/ 3576205 w 3576205"/>
                <a:gd name="connsiteY14" fmla="*/ 25977 h 2372591"/>
                <a:gd name="connsiteX15" fmla="*/ 3524250 w 3576205"/>
                <a:gd name="connsiteY15" fmla="*/ 606136 h 2372591"/>
                <a:gd name="connsiteX16" fmla="*/ 3420341 w 3576205"/>
                <a:gd name="connsiteY16" fmla="*/ 883227 h 2372591"/>
                <a:gd name="connsiteX17" fmla="*/ 3403023 w 3576205"/>
                <a:gd name="connsiteY17" fmla="*/ 2372591 h 2372591"/>
                <a:gd name="connsiteX18" fmla="*/ 3403023 w 3576205"/>
                <a:gd name="connsiteY18" fmla="*/ 2372591 h 2372591"/>
                <a:gd name="connsiteX0" fmla="*/ 0 w 3576205"/>
                <a:gd name="connsiteY0" fmla="*/ 2346613 h 2372591"/>
                <a:gd name="connsiteX1" fmla="*/ 381000 w 3576205"/>
                <a:gd name="connsiteY1" fmla="*/ 1827068 h 2372591"/>
                <a:gd name="connsiteX2" fmla="*/ 536864 w 3576205"/>
                <a:gd name="connsiteY2" fmla="*/ 1905000 h 2372591"/>
                <a:gd name="connsiteX3" fmla="*/ 891886 w 3576205"/>
                <a:gd name="connsiteY3" fmla="*/ 1532659 h 2372591"/>
                <a:gd name="connsiteX4" fmla="*/ 1056409 w 3576205"/>
                <a:gd name="connsiteY4" fmla="*/ 1515341 h 2372591"/>
                <a:gd name="connsiteX5" fmla="*/ 1290205 w 3576205"/>
                <a:gd name="connsiteY5" fmla="*/ 1324841 h 2372591"/>
                <a:gd name="connsiteX6" fmla="*/ 1420091 w 3576205"/>
                <a:gd name="connsiteY6" fmla="*/ 1307522 h 2372591"/>
                <a:gd name="connsiteX7" fmla="*/ 1584614 w 3576205"/>
                <a:gd name="connsiteY7" fmla="*/ 1411432 h 2372591"/>
                <a:gd name="connsiteX8" fmla="*/ 1766455 w 3576205"/>
                <a:gd name="connsiteY8" fmla="*/ 1411432 h 2372591"/>
                <a:gd name="connsiteX9" fmla="*/ 1896341 w 3576205"/>
                <a:gd name="connsiteY9" fmla="*/ 1238250 h 2372591"/>
                <a:gd name="connsiteX10" fmla="*/ 2017568 w 3576205"/>
                <a:gd name="connsiteY10" fmla="*/ 1255568 h 2372591"/>
                <a:gd name="connsiteX11" fmla="*/ 2311977 w 3576205"/>
                <a:gd name="connsiteY11" fmla="*/ 762000 h 2372591"/>
                <a:gd name="connsiteX12" fmla="*/ 3273136 w 3576205"/>
                <a:gd name="connsiteY12" fmla="*/ 173182 h 2372591"/>
                <a:gd name="connsiteX13" fmla="*/ 3420341 w 3576205"/>
                <a:gd name="connsiteY13" fmla="*/ 0 h 2372591"/>
                <a:gd name="connsiteX14" fmla="*/ 3576205 w 3576205"/>
                <a:gd name="connsiteY14" fmla="*/ 25977 h 2372591"/>
                <a:gd name="connsiteX15" fmla="*/ 3420341 w 3576205"/>
                <a:gd name="connsiteY15" fmla="*/ 883227 h 2372591"/>
                <a:gd name="connsiteX16" fmla="*/ 3403023 w 3576205"/>
                <a:gd name="connsiteY16" fmla="*/ 2372591 h 2372591"/>
                <a:gd name="connsiteX17" fmla="*/ 3403023 w 3576205"/>
                <a:gd name="connsiteY17" fmla="*/ 2372591 h 2372591"/>
                <a:gd name="connsiteX0" fmla="*/ 0 w 3420341"/>
                <a:gd name="connsiteY0" fmla="*/ 2346613 h 2372591"/>
                <a:gd name="connsiteX1" fmla="*/ 381000 w 3420341"/>
                <a:gd name="connsiteY1" fmla="*/ 1827068 h 2372591"/>
                <a:gd name="connsiteX2" fmla="*/ 536864 w 3420341"/>
                <a:gd name="connsiteY2" fmla="*/ 1905000 h 2372591"/>
                <a:gd name="connsiteX3" fmla="*/ 891886 w 3420341"/>
                <a:gd name="connsiteY3" fmla="*/ 1532659 h 2372591"/>
                <a:gd name="connsiteX4" fmla="*/ 1056409 w 3420341"/>
                <a:gd name="connsiteY4" fmla="*/ 1515341 h 2372591"/>
                <a:gd name="connsiteX5" fmla="*/ 1290205 w 3420341"/>
                <a:gd name="connsiteY5" fmla="*/ 1324841 h 2372591"/>
                <a:gd name="connsiteX6" fmla="*/ 1420091 w 3420341"/>
                <a:gd name="connsiteY6" fmla="*/ 1307522 h 2372591"/>
                <a:gd name="connsiteX7" fmla="*/ 1584614 w 3420341"/>
                <a:gd name="connsiteY7" fmla="*/ 1411432 h 2372591"/>
                <a:gd name="connsiteX8" fmla="*/ 1766455 w 3420341"/>
                <a:gd name="connsiteY8" fmla="*/ 1411432 h 2372591"/>
                <a:gd name="connsiteX9" fmla="*/ 1896341 w 3420341"/>
                <a:gd name="connsiteY9" fmla="*/ 1238250 h 2372591"/>
                <a:gd name="connsiteX10" fmla="*/ 2017568 w 3420341"/>
                <a:gd name="connsiteY10" fmla="*/ 1255568 h 2372591"/>
                <a:gd name="connsiteX11" fmla="*/ 2311977 w 3420341"/>
                <a:gd name="connsiteY11" fmla="*/ 762000 h 2372591"/>
                <a:gd name="connsiteX12" fmla="*/ 3273136 w 3420341"/>
                <a:gd name="connsiteY12" fmla="*/ 173182 h 2372591"/>
                <a:gd name="connsiteX13" fmla="*/ 3420341 w 3420341"/>
                <a:gd name="connsiteY13" fmla="*/ 0 h 2372591"/>
                <a:gd name="connsiteX14" fmla="*/ 3420341 w 3420341"/>
                <a:gd name="connsiteY14" fmla="*/ 883227 h 2372591"/>
                <a:gd name="connsiteX15" fmla="*/ 3403023 w 3420341"/>
                <a:gd name="connsiteY15" fmla="*/ 2372591 h 2372591"/>
                <a:gd name="connsiteX16" fmla="*/ 3403023 w 3420341"/>
                <a:gd name="connsiteY16" fmla="*/ 2372591 h 2372591"/>
                <a:gd name="connsiteX0" fmla="*/ 0 w 3420341"/>
                <a:gd name="connsiteY0" fmla="*/ 2173431 h 2199409"/>
                <a:gd name="connsiteX1" fmla="*/ 381000 w 3420341"/>
                <a:gd name="connsiteY1" fmla="*/ 1653886 h 2199409"/>
                <a:gd name="connsiteX2" fmla="*/ 536864 w 3420341"/>
                <a:gd name="connsiteY2" fmla="*/ 1731818 h 2199409"/>
                <a:gd name="connsiteX3" fmla="*/ 891886 w 3420341"/>
                <a:gd name="connsiteY3" fmla="*/ 1359477 h 2199409"/>
                <a:gd name="connsiteX4" fmla="*/ 1056409 w 3420341"/>
                <a:gd name="connsiteY4" fmla="*/ 1342159 h 2199409"/>
                <a:gd name="connsiteX5" fmla="*/ 1290205 w 3420341"/>
                <a:gd name="connsiteY5" fmla="*/ 1151659 h 2199409"/>
                <a:gd name="connsiteX6" fmla="*/ 1420091 w 3420341"/>
                <a:gd name="connsiteY6" fmla="*/ 1134340 h 2199409"/>
                <a:gd name="connsiteX7" fmla="*/ 1584614 w 3420341"/>
                <a:gd name="connsiteY7" fmla="*/ 1238250 h 2199409"/>
                <a:gd name="connsiteX8" fmla="*/ 1766455 w 3420341"/>
                <a:gd name="connsiteY8" fmla="*/ 1238250 h 2199409"/>
                <a:gd name="connsiteX9" fmla="*/ 1896341 w 3420341"/>
                <a:gd name="connsiteY9" fmla="*/ 1065068 h 2199409"/>
                <a:gd name="connsiteX10" fmla="*/ 2017568 w 3420341"/>
                <a:gd name="connsiteY10" fmla="*/ 1082386 h 2199409"/>
                <a:gd name="connsiteX11" fmla="*/ 2311977 w 3420341"/>
                <a:gd name="connsiteY11" fmla="*/ 588818 h 2199409"/>
                <a:gd name="connsiteX12" fmla="*/ 3273136 w 3420341"/>
                <a:gd name="connsiteY12" fmla="*/ 0 h 2199409"/>
                <a:gd name="connsiteX13" fmla="*/ 3420341 w 3420341"/>
                <a:gd name="connsiteY13" fmla="*/ 710045 h 2199409"/>
                <a:gd name="connsiteX14" fmla="*/ 3403023 w 3420341"/>
                <a:gd name="connsiteY14" fmla="*/ 2199409 h 2199409"/>
                <a:gd name="connsiteX15" fmla="*/ 3403023 w 3420341"/>
                <a:gd name="connsiteY15" fmla="*/ 2199409 h 2199409"/>
                <a:gd name="connsiteX0" fmla="*/ 0 w 3403022"/>
                <a:gd name="connsiteY0" fmla="*/ 2173431 h 2199409"/>
                <a:gd name="connsiteX1" fmla="*/ 381000 w 3403022"/>
                <a:gd name="connsiteY1" fmla="*/ 1653886 h 2199409"/>
                <a:gd name="connsiteX2" fmla="*/ 536864 w 3403022"/>
                <a:gd name="connsiteY2" fmla="*/ 1731818 h 2199409"/>
                <a:gd name="connsiteX3" fmla="*/ 891886 w 3403022"/>
                <a:gd name="connsiteY3" fmla="*/ 1359477 h 2199409"/>
                <a:gd name="connsiteX4" fmla="*/ 1056409 w 3403022"/>
                <a:gd name="connsiteY4" fmla="*/ 1342159 h 2199409"/>
                <a:gd name="connsiteX5" fmla="*/ 1290205 w 3403022"/>
                <a:gd name="connsiteY5" fmla="*/ 1151659 h 2199409"/>
                <a:gd name="connsiteX6" fmla="*/ 1420091 w 3403022"/>
                <a:gd name="connsiteY6" fmla="*/ 1134340 h 2199409"/>
                <a:gd name="connsiteX7" fmla="*/ 1584614 w 3403022"/>
                <a:gd name="connsiteY7" fmla="*/ 1238250 h 2199409"/>
                <a:gd name="connsiteX8" fmla="*/ 1766455 w 3403022"/>
                <a:gd name="connsiteY8" fmla="*/ 1238250 h 2199409"/>
                <a:gd name="connsiteX9" fmla="*/ 1896341 w 3403022"/>
                <a:gd name="connsiteY9" fmla="*/ 1065068 h 2199409"/>
                <a:gd name="connsiteX10" fmla="*/ 2017568 w 3403022"/>
                <a:gd name="connsiteY10" fmla="*/ 1082386 h 2199409"/>
                <a:gd name="connsiteX11" fmla="*/ 2311977 w 3403022"/>
                <a:gd name="connsiteY11" fmla="*/ 588818 h 2199409"/>
                <a:gd name="connsiteX12" fmla="*/ 3273136 w 3403022"/>
                <a:gd name="connsiteY12" fmla="*/ 0 h 2199409"/>
                <a:gd name="connsiteX13" fmla="*/ 3403023 w 3403022"/>
                <a:gd name="connsiteY13" fmla="*/ 2199409 h 2199409"/>
                <a:gd name="connsiteX14" fmla="*/ 3403023 w 3403022"/>
                <a:gd name="connsiteY14" fmla="*/ 2199409 h 2199409"/>
                <a:gd name="connsiteX0" fmla="*/ 0 w 3403023"/>
                <a:gd name="connsiteY0" fmla="*/ 2173431 h 2199409"/>
                <a:gd name="connsiteX1" fmla="*/ 381000 w 3403023"/>
                <a:gd name="connsiteY1" fmla="*/ 1653886 h 2199409"/>
                <a:gd name="connsiteX2" fmla="*/ 536864 w 3403023"/>
                <a:gd name="connsiteY2" fmla="*/ 1731818 h 2199409"/>
                <a:gd name="connsiteX3" fmla="*/ 891886 w 3403023"/>
                <a:gd name="connsiteY3" fmla="*/ 1359477 h 2199409"/>
                <a:gd name="connsiteX4" fmla="*/ 1056409 w 3403023"/>
                <a:gd name="connsiteY4" fmla="*/ 1342159 h 2199409"/>
                <a:gd name="connsiteX5" fmla="*/ 1290205 w 3403023"/>
                <a:gd name="connsiteY5" fmla="*/ 1151659 h 2199409"/>
                <a:gd name="connsiteX6" fmla="*/ 1420091 w 3403023"/>
                <a:gd name="connsiteY6" fmla="*/ 1134340 h 2199409"/>
                <a:gd name="connsiteX7" fmla="*/ 1584614 w 3403023"/>
                <a:gd name="connsiteY7" fmla="*/ 1238250 h 2199409"/>
                <a:gd name="connsiteX8" fmla="*/ 1766455 w 3403023"/>
                <a:gd name="connsiteY8" fmla="*/ 1238250 h 2199409"/>
                <a:gd name="connsiteX9" fmla="*/ 1896341 w 3403023"/>
                <a:gd name="connsiteY9" fmla="*/ 1065068 h 2199409"/>
                <a:gd name="connsiteX10" fmla="*/ 2017568 w 3403023"/>
                <a:gd name="connsiteY10" fmla="*/ 1082386 h 2199409"/>
                <a:gd name="connsiteX11" fmla="*/ 2311977 w 3403023"/>
                <a:gd name="connsiteY11" fmla="*/ 588818 h 2199409"/>
                <a:gd name="connsiteX12" fmla="*/ 3273136 w 3403023"/>
                <a:gd name="connsiteY12" fmla="*/ 0 h 2199409"/>
                <a:gd name="connsiteX13" fmla="*/ 3403023 w 3403023"/>
                <a:gd name="connsiteY13" fmla="*/ 2199409 h 2199409"/>
                <a:gd name="connsiteX14" fmla="*/ 3248587 w 3403023"/>
                <a:gd name="connsiteY14" fmla="*/ 2163073 h 2199409"/>
                <a:gd name="connsiteX0" fmla="*/ 0 w 3273136"/>
                <a:gd name="connsiteY0" fmla="*/ 2173431 h 2173431"/>
                <a:gd name="connsiteX1" fmla="*/ 381000 w 3273136"/>
                <a:gd name="connsiteY1" fmla="*/ 1653886 h 2173431"/>
                <a:gd name="connsiteX2" fmla="*/ 536864 w 3273136"/>
                <a:gd name="connsiteY2" fmla="*/ 1731818 h 2173431"/>
                <a:gd name="connsiteX3" fmla="*/ 891886 w 3273136"/>
                <a:gd name="connsiteY3" fmla="*/ 1359477 h 2173431"/>
                <a:gd name="connsiteX4" fmla="*/ 1056409 w 3273136"/>
                <a:gd name="connsiteY4" fmla="*/ 1342159 h 2173431"/>
                <a:gd name="connsiteX5" fmla="*/ 1290205 w 3273136"/>
                <a:gd name="connsiteY5" fmla="*/ 1151659 h 2173431"/>
                <a:gd name="connsiteX6" fmla="*/ 1420091 w 3273136"/>
                <a:gd name="connsiteY6" fmla="*/ 1134340 h 2173431"/>
                <a:gd name="connsiteX7" fmla="*/ 1584614 w 3273136"/>
                <a:gd name="connsiteY7" fmla="*/ 1238250 h 2173431"/>
                <a:gd name="connsiteX8" fmla="*/ 1766455 w 3273136"/>
                <a:gd name="connsiteY8" fmla="*/ 1238250 h 2173431"/>
                <a:gd name="connsiteX9" fmla="*/ 1896341 w 3273136"/>
                <a:gd name="connsiteY9" fmla="*/ 1065068 h 2173431"/>
                <a:gd name="connsiteX10" fmla="*/ 2017568 w 3273136"/>
                <a:gd name="connsiteY10" fmla="*/ 1082386 h 2173431"/>
                <a:gd name="connsiteX11" fmla="*/ 2311977 w 3273136"/>
                <a:gd name="connsiteY11" fmla="*/ 588818 h 2173431"/>
                <a:gd name="connsiteX12" fmla="*/ 3273136 w 3273136"/>
                <a:gd name="connsiteY12" fmla="*/ 0 h 2173431"/>
                <a:gd name="connsiteX13" fmla="*/ 3248587 w 3273136"/>
                <a:gd name="connsiteY13" fmla="*/ 2163073 h 2173431"/>
                <a:gd name="connsiteX0" fmla="*/ 0 w 3248587"/>
                <a:gd name="connsiteY0" fmla="*/ 2161319 h 2161319"/>
                <a:gd name="connsiteX1" fmla="*/ 381000 w 3248587"/>
                <a:gd name="connsiteY1" fmla="*/ 1641774 h 2161319"/>
                <a:gd name="connsiteX2" fmla="*/ 536864 w 3248587"/>
                <a:gd name="connsiteY2" fmla="*/ 1719706 h 2161319"/>
                <a:gd name="connsiteX3" fmla="*/ 891886 w 3248587"/>
                <a:gd name="connsiteY3" fmla="*/ 1347365 h 2161319"/>
                <a:gd name="connsiteX4" fmla="*/ 1056409 w 3248587"/>
                <a:gd name="connsiteY4" fmla="*/ 1330047 h 2161319"/>
                <a:gd name="connsiteX5" fmla="*/ 1290205 w 3248587"/>
                <a:gd name="connsiteY5" fmla="*/ 1139547 h 2161319"/>
                <a:gd name="connsiteX6" fmla="*/ 1420091 w 3248587"/>
                <a:gd name="connsiteY6" fmla="*/ 1122228 h 2161319"/>
                <a:gd name="connsiteX7" fmla="*/ 1584614 w 3248587"/>
                <a:gd name="connsiteY7" fmla="*/ 1226138 h 2161319"/>
                <a:gd name="connsiteX8" fmla="*/ 1766455 w 3248587"/>
                <a:gd name="connsiteY8" fmla="*/ 1226138 h 2161319"/>
                <a:gd name="connsiteX9" fmla="*/ 1896341 w 3248587"/>
                <a:gd name="connsiteY9" fmla="*/ 1052956 h 2161319"/>
                <a:gd name="connsiteX10" fmla="*/ 2017568 w 3248587"/>
                <a:gd name="connsiteY10" fmla="*/ 1070274 h 2161319"/>
                <a:gd name="connsiteX11" fmla="*/ 2311977 w 3248587"/>
                <a:gd name="connsiteY11" fmla="*/ 576706 h 2161319"/>
                <a:gd name="connsiteX12" fmla="*/ 3238816 w 3248587"/>
                <a:gd name="connsiteY12" fmla="*/ 0 h 2161319"/>
                <a:gd name="connsiteX13" fmla="*/ 3248587 w 3248587"/>
                <a:gd name="connsiteY13" fmla="*/ 2150961 h 2161319"/>
                <a:gd name="connsiteX0" fmla="*/ 0 w 3248587"/>
                <a:gd name="connsiteY0" fmla="*/ 2161319 h 2161319"/>
                <a:gd name="connsiteX1" fmla="*/ 381000 w 3248587"/>
                <a:gd name="connsiteY1" fmla="*/ 1641774 h 2161319"/>
                <a:gd name="connsiteX2" fmla="*/ 536864 w 3248587"/>
                <a:gd name="connsiteY2" fmla="*/ 1719706 h 2161319"/>
                <a:gd name="connsiteX3" fmla="*/ 891886 w 3248587"/>
                <a:gd name="connsiteY3" fmla="*/ 1347365 h 2161319"/>
                <a:gd name="connsiteX4" fmla="*/ 1056409 w 3248587"/>
                <a:gd name="connsiteY4" fmla="*/ 1330047 h 2161319"/>
                <a:gd name="connsiteX5" fmla="*/ 1290205 w 3248587"/>
                <a:gd name="connsiteY5" fmla="*/ 1139547 h 2161319"/>
                <a:gd name="connsiteX6" fmla="*/ 1420091 w 3248587"/>
                <a:gd name="connsiteY6" fmla="*/ 1122228 h 2161319"/>
                <a:gd name="connsiteX7" fmla="*/ 1584614 w 3248587"/>
                <a:gd name="connsiteY7" fmla="*/ 1226138 h 2161319"/>
                <a:gd name="connsiteX8" fmla="*/ 1766455 w 3248587"/>
                <a:gd name="connsiteY8" fmla="*/ 1226138 h 2161319"/>
                <a:gd name="connsiteX9" fmla="*/ 1896341 w 3248587"/>
                <a:gd name="connsiteY9" fmla="*/ 1052956 h 2161319"/>
                <a:gd name="connsiteX10" fmla="*/ 2017568 w 3248587"/>
                <a:gd name="connsiteY10" fmla="*/ 1070274 h 2161319"/>
                <a:gd name="connsiteX11" fmla="*/ 2176063 w 3248587"/>
                <a:gd name="connsiteY11" fmla="*/ 806010 h 2161319"/>
                <a:gd name="connsiteX12" fmla="*/ 2311977 w 3248587"/>
                <a:gd name="connsiteY12" fmla="*/ 576706 h 2161319"/>
                <a:gd name="connsiteX13" fmla="*/ 3238816 w 3248587"/>
                <a:gd name="connsiteY13" fmla="*/ 0 h 2161319"/>
                <a:gd name="connsiteX14" fmla="*/ 3248587 w 3248587"/>
                <a:gd name="connsiteY14" fmla="*/ 2150961 h 2161319"/>
                <a:gd name="connsiteX0" fmla="*/ 0 w 3248587"/>
                <a:gd name="connsiteY0" fmla="*/ 2161319 h 2161319"/>
                <a:gd name="connsiteX1" fmla="*/ 381000 w 3248587"/>
                <a:gd name="connsiteY1" fmla="*/ 1641774 h 2161319"/>
                <a:gd name="connsiteX2" fmla="*/ 536864 w 3248587"/>
                <a:gd name="connsiteY2" fmla="*/ 1719706 h 2161319"/>
                <a:gd name="connsiteX3" fmla="*/ 891886 w 3248587"/>
                <a:gd name="connsiteY3" fmla="*/ 1347365 h 2161319"/>
                <a:gd name="connsiteX4" fmla="*/ 1056409 w 3248587"/>
                <a:gd name="connsiteY4" fmla="*/ 1330047 h 2161319"/>
                <a:gd name="connsiteX5" fmla="*/ 1290205 w 3248587"/>
                <a:gd name="connsiteY5" fmla="*/ 1139547 h 2161319"/>
                <a:gd name="connsiteX6" fmla="*/ 1420091 w 3248587"/>
                <a:gd name="connsiteY6" fmla="*/ 1122228 h 2161319"/>
                <a:gd name="connsiteX7" fmla="*/ 1584614 w 3248587"/>
                <a:gd name="connsiteY7" fmla="*/ 1226138 h 2161319"/>
                <a:gd name="connsiteX8" fmla="*/ 1766455 w 3248587"/>
                <a:gd name="connsiteY8" fmla="*/ 1226138 h 2161319"/>
                <a:gd name="connsiteX9" fmla="*/ 1896341 w 3248587"/>
                <a:gd name="connsiteY9" fmla="*/ 1052956 h 2161319"/>
                <a:gd name="connsiteX10" fmla="*/ 2017568 w 3248587"/>
                <a:gd name="connsiteY10" fmla="*/ 1070274 h 2161319"/>
                <a:gd name="connsiteX11" fmla="*/ 2176063 w 3248587"/>
                <a:gd name="connsiteY11" fmla="*/ 806010 h 2161319"/>
                <a:gd name="connsiteX12" fmla="*/ 2311977 w 3248587"/>
                <a:gd name="connsiteY12" fmla="*/ 576706 h 2161319"/>
                <a:gd name="connsiteX13" fmla="*/ 2760212 w 3248587"/>
                <a:gd name="connsiteY13" fmla="*/ 290617 h 2161319"/>
                <a:gd name="connsiteX14" fmla="*/ 3238816 w 3248587"/>
                <a:gd name="connsiteY14" fmla="*/ 0 h 2161319"/>
                <a:gd name="connsiteX15" fmla="*/ 3248587 w 3248587"/>
                <a:gd name="connsiteY15" fmla="*/ 2150961 h 2161319"/>
                <a:gd name="connsiteX0" fmla="*/ 0 w 3248587"/>
                <a:gd name="connsiteY0" fmla="*/ 2161319 h 2161319"/>
                <a:gd name="connsiteX1" fmla="*/ 381000 w 3248587"/>
                <a:gd name="connsiteY1" fmla="*/ 1641774 h 2161319"/>
                <a:gd name="connsiteX2" fmla="*/ 536864 w 3248587"/>
                <a:gd name="connsiteY2" fmla="*/ 1719706 h 2161319"/>
                <a:gd name="connsiteX3" fmla="*/ 891886 w 3248587"/>
                <a:gd name="connsiteY3" fmla="*/ 1347365 h 2161319"/>
                <a:gd name="connsiteX4" fmla="*/ 1056409 w 3248587"/>
                <a:gd name="connsiteY4" fmla="*/ 1330047 h 2161319"/>
                <a:gd name="connsiteX5" fmla="*/ 1290205 w 3248587"/>
                <a:gd name="connsiteY5" fmla="*/ 1139547 h 2161319"/>
                <a:gd name="connsiteX6" fmla="*/ 1420091 w 3248587"/>
                <a:gd name="connsiteY6" fmla="*/ 1122228 h 2161319"/>
                <a:gd name="connsiteX7" fmla="*/ 1584614 w 3248587"/>
                <a:gd name="connsiteY7" fmla="*/ 1226138 h 2161319"/>
                <a:gd name="connsiteX8" fmla="*/ 1766455 w 3248587"/>
                <a:gd name="connsiteY8" fmla="*/ 1226138 h 2161319"/>
                <a:gd name="connsiteX9" fmla="*/ 1896341 w 3248587"/>
                <a:gd name="connsiteY9" fmla="*/ 1052956 h 2161319"/>
                <a:gd name="connsiteX10" fmla="*/ 2017568 w 3248587"/>
                <a:gd name="connsiteY10" fmla="*/ 1070274 h 2161319"/>
                <a:gd name="connsiteX11" fmla="*/ 2176063 w 3248587"/>
                <a:gd name="connsiteY11" fmla="*/ 806010 h 2161319"/>
                <a:gd name="connsiteX12" fmla="*/ 2311977 w 3248587"/>
                <a:gd name="connsiteY12" fmla="*/ 576706 h 2161319"/>
                <a:gd name="connsiteX13" fmla="*/ 2771666 w 3248587"/>
                <a:gd name="connsiteY13" fmla="*/ 569535 h 2161319"/>
                <a:gd name="connsiteX14" fmla="*/ 3238816 w 3248587"/>
                <a:gd name="connsiteY14" fmla="*/ 0 h 2161319"/>
                <a:gd name="connsiteX15" fmla="*/ 3248587 w 3248587"/>
                <a:gd name="connsiteY15" fmla="*/ 2150961 h 2161319"/>
                <a:gd name="connsiteX0" fmla="*/ 0 w 3248587"/>
                <a:gd name="connsiteY0" fmla="*/ 1591784 h 1591784"/>
                <a:gd name="connsiteX1" fmla="*/ 381000 w 3248587"/>
                <a:gd name="connsiteY1" fmla="*/ 1072239 h 1591784"/>
                <a:gd name="connsiteX2" fmla="*/ 536864 w 3248587"/>
                <a:gd name="connsiteY2" fmla="*/ 1150171 h 1591784"/>
                <a:gd name="connsiteX3" fmla="*/ 891886 w 3248587"/>
                <a:gd name="connsiteY3" fmla="*/ 777830 h 1591784"/>
                <a:gd name="connsiteX4" fmla="*/ 1056409 w 3248587"/>
                <a:gd name="connsiteY4" fmla="*/ 760512 h 1591784"/>
                <a:gd name="connsiteX5" fmla="*/ 1290205 w 3248587"/>
                <a:gd name="connsiteY5" fmla="*/ 570012 h 1591784"/>
                <a:gd name="connsiteX6" fmla="*/ 1420091 w 3248587"/>
                <a:gd name="connsiteY6" fmla="*/ 552693 h 1591784"/>
                <a:gd name="connsiteX7" fmla="*/ 1584614 w 3248587"/>
                <a:gd name="connsiteY7" fmla="*/ 656603 h 1591784"/>
                <a:gd name="connsiteX8" fmla="*/ 1766455 w 3248587"/>
                <a:gd name="connsiteY8" fmla="*/ 656603 h 1591784"/>
                <a:gd name="connsiteX9" fmla="*/ 1896341 w 3248587"/>
                <a:gd name="connsiteY9" fmla="*/ 483421 h 1591784"/>
                <a:gd name="connsiteX10" fmla="*/ 2017568 w 3248587"/>
                <a:gd name="connsiteY10" fmla="*/ 500739 h 1591784"/>
                <a:gd name="connsiteX11" fmla="*/ 2176063 w 3248587"/>
                <a:gd name="connsiteY11" fmla="*/ 236475 h 1591784"/>
                <a:gd name="connsiteX12" fmla="*/ 2311977 w 3248587"/>
                <a:gd name="connsiteY12" fmla="*/ 7171 h 1591784"/>
                <a:gd name="connsiteX13" fmla="*/ 2771666 w 3248587"/>
                <a:gd name="connsiteY13" fmla="*/ 0 h 1591784"/>
                <a:gd name="connsiteX14" fmla="*/ 3244543 w 3248587"/>
                <a:gd name="connsiteY14" fmla="*/ 428 h 1591784"/>
                <a:gd name="connsiteX15" fmla="*/ 3248587 w 3248587"/>
                <a:gd name="connsiteY15" fmla="*/ 1581426 h 1591784"/>
                <a:gd name="connsiteX0" fmla="*/ 0 w 3248587"/>
                <a:gd name="connsiteY0" fmla="*/ 1591784 h 1591784"/>
                <a:gd name="connsiteX1" fmla="*/ 381000 w 3248587"/>
                <a:gd name="connsiteY1" fmla="*/ 1072239 h 1591784"/>
                <a:gd name="connsiteX2" fmla="*/ 536864 w 3248587"/>
                <a:gd name="connsiteY2" fmla="*/ 1150171 h 1591784"/>
                <a:gd name="connsiteX3" fmla="*/ 891886 w 3248587"/>
                <a:gd name="connsiteY3" fmla="*/ 777830 h 1591784"/>
                <a:gd name="connsiteX4" fmla="*/ 1056409 w 3248587"/>
                <a:gd name="connsiteY4" fmla="*/ 760512 h 1591784"/>
                <a:gd name="connsiteX5" fmla="*/ 1290205 w 3248587"/>
                <a:gd name="connsiteY5" fmla="*/ 570012 h 1591784"/>
                <a:gd name="connsiteX6" fmla="*/ 1420091 w 3248587"/>
                <a:gd name="connsiteY6" fmla="*/ 552693 h 1591784"/>
                <a:gd name="connsiteX7" fmla="*/ 1584614 w 3248587"/>
                <a:gd name="connsiteY7" fmla="*/ 656603 h 1591784"/>
                <a:gd name="connsiteX8" fmla="*/ 1766455 w 3248587"/>
                <a:gd name="connsiteY8" fmla="*/ 656603 h 1591784"/>
                <a:gd name="connsiteX9" fmla="*/ 1896341 w 3248587"/>
                <a:gd name="connsiteY9" fmla="*/ 483421 h 1591784"/>
                <a:gd name="connsiteX10" fmla="*/ 2017568 w 3248587"/>
                <a:gd name="connsiteY10" fmla="*/ 500739 h 1591784"/>
                <a:gd name="connsiteX11" fmla="*/ 2176063 w 3248587"/>
                <a:gd name="connsiteY11" fmla="*/ 236475 h 1591784"/>
                <a:gd name="connsiteX12" fmla="*/ 2311977 w 3248587"/>
                <a:gd name="connsiteY12" fmla="*/ 7171 h 1591784"/>
                <a:gd name="connsiteX13" fmla="*/ 2771666 w 3248587"/>
                <a:gd name="connsiteY13" fmla="*/ 0 h 1591784"/>
                <a:gd name="connsiteX14" fmla="*/ 3238815 w 3248587"/>
                <a:gd name="connsiteY14" fmla="*/ 428 h 1591784"/>
                <a:gd name="connsiteX15" fmla="*/ 3248587 w 3248587"/>
                <a:gd name="connsiteY15" fmla="*/ 1581426 h 1591784"/>
                <a:gd name="connsiteX0" fmla="*/ 0 w 3248587"/>
                <a:gd name="connsiteY0" fmla="*/ 1591784 h 1591784"/>
                <a:gd name="connsiteX1" fmla="*/ 381000 w 3248587"/>
                <a:gd name="connsiteY1" fmla="*/ 1072239 h 1591784"/>
                <a:gd name="connsiteX2" fmla="*/ 536864 w 3248587"/>
                <a:gd name="connsiteY2" fmla="*/ 1150171 h 1591784"/>
                <a:gd name="connsiteX3" fmla="*/ 891886 w 3248587"/>
                <a:gd name="connsiteY3" fmla="*/ 777830 h 1591784"/>
                <a:gd name="connsiteX4" fmla="*/ 1056409 w 3248587"/>
                <a:gd name="connsiteY4" fmla="*/ 760512 h 1591784"/>
                <a:gd name="connsiteX5" fmla="*/ 1290205 w 3248587"/>
                <a:gd name="connsiteY5" fmla="*/ 570012 h 1591784"/>
                <a:gd name="connsiteX6" fmla="*/ 1420091 w 3248587"/>
                <a:gd name="connsiteY6" fmla="*/ 552693 h 1591784"/>
                <a:gd name="connsiteX7" fmla="*/ 1584614 w 3248587"/>
                <a:gd name="connsiteY7" fmla="*/ 656603 h 1591784"/>
                <a:gd name="connsiteX8" fmla="*/ 1766455 w 3248587"/>
                <a:gd name="connsiteY8" fmla="*/ 656603 h 1591784"/>
                <a:gd name="connsiteX9" fmla="*/ 1896341 w 3248587"/>
                <a:gd name="connsiteY9" fmla="*/ 483421 h 1591784"/>
                <a:gd name="connsiteX10" fmla="*/ 2017568 w 3248587"/>
                <a:gd name="connsiteY10" fmla="*/ 500739 h 1591784"/>
                <a:gd name="connsiteX11" fmla="*/ 2176063 w 3248587"/>
                <a:gd name="connsiteY11" fmla="*/ 236475 h 1591784"/>
                <a:gd name="connsiteX12" fmla="*/ 2311977 w 3248587"/>
                <a:gd name="connsiteY12" fmla="*/ 7171 h 1591784"/>
                <a:gd name="connsiteX13" fmla="*/ 2771666 w 3248587"/>
                <a:gd name="connsiteY13" fmla="*/ 0 h 1591784"/>
                <a:gd name="connsiteX14" fmla="*/ 3231615 w 3248587"/>
                <a:gd name="connsiteY14" fmla="*/ 112638 h 1591784"/>
                <a:gd name="connsiteX15" fmla="*/ 3248587 w 3248587"/>
                <a:gd name="connsiteY15" fmla="*/ 1581426 h 1591784"/>
                <a:gd name="connsiteX0" fmla="*/ 0 w 3248587"/>
                <a:gd name="connsiteY0" fmla="*/ 1588278 h 1588278"/>
                <a:gd name="connsiteX1" fmla="*/ 381000 w 3248587"/>
                <a:gd name="connsiteY1" fmla="*/ 1068733 h 1588278"/>
                <a:gd name="connsiteX2" fmla="*/ 536864 w 3248587"/>
                <a:gd name="connsiteY2" fmla="*/ 1146665 h 1588278"/>
                <a:gd name="connsiteX3" fmla="*/ 891886 w 3248587"/>
                <a:gd name="connsiteY3" fmla="*/ 774324 h 1588278"/>
                <a:gd name="connsiteX4" fmla="*/ 1056409 w 3248587"/>
                <a:gd name="connsiteY4" fmla="*/ 757006 h 1588278"/>
                <a:gd name="connsiteX5" fmla="*/ 1290205 w 3248587"/>
                <a:gd name="connsiteY5" fmla="*/ 566506 h 1588278"/>
                <a:gd name="connsiteX6" fmla="*/ 1420091 w 3248587"/>
                <a:gd name="connsiteY6" fmla="*/ 549187 h 1588278"/>
                <a:gd name="connsiteX7" fmla="*/ 1584614 w 3248587"/>
                <a:gd name="connsiteY7" fmla="*/ 653097 h 1588278"/>
                <a:gd name="connsiteX8" fmla="*/ 1766455 w 3248587"/>
                <a:gd name="connsiteY8" fmla="*/ 653097 h 1588278"/>
                <a:gd name="connsiteX9" fmla="*/ 1896341 w 3248587"/>
                <a:gd name="connsiteY9" fmla="*/ 479915 h 1588278"/>
                <a:gd name="connsiteX10" fmla="*/ 2017568 w 3248587"/>
                <a:gd name="connsiteY10" fmla="*/ 497233 h 1588278"/>
                <a:gd name="connsiteX11" fmla="*/ 2176063 w 3248587"/>
                <a:gd name="connsiteY11" fmla="*/ 232969 h 1588278"/>
                <a:gd name="connsiteX12" fmla="*/ 2311977 w 3248587"/>
                <a:gd name="connsiteY12" fmla="*/ 3665 h 1588278"/>
                <a:gd name="connsiteX13" fmla="*/ 2688866 w 3248587"/>
                <a:gd name="connsiteY13" fmla="*/ 0 h 1588278"/>
                <a:gd name="connsiteX14" fmla="*/ 3231615 w 3248587"/>
                <a:gd name="connsiteY14" fmla="*/ 109132 h 1588278"/>
                <a:gd name="connsiteX15" fmla="*/ 3248587 w 3248587"/>
                <a:gd name="connsiteY15" fmla="*/ 1577920 h 1588278"/>
                <a:gd name="connsiteX0" fmla="*/ 0 w 3248587"/>
                <a:gd name="connsiteY0" fmla="*/ 1584613 h 1584613"/>
                <a:gd name="connsiteX1" fmla="*/ 381000 w 3248587"/>
                <a:gd name="connsiteY1" fmla="*/ 1065068 h 1584613"/>
                <a:gd name="connsiteX2" fmla="*/ 536864 w 3248587"/>
                <a:gd name="connsiteY2" fmla="*/ 1143000 h 1584613"/>
                <a:gd name="connsiteX3" fmla="*/ 891886 w 3248587"/>
                <a:gd name="connsiteY3" fmla="*/ 770659 h 1584613"/>
                <a:gd name="connsiteX4" fmla="*/ 1056409 w 3248587"/>
                <a:gd name="connsiteY4" fmla="*/ 753341 h 1584613"/>
                <a:gd name="connsiteX5" fmla="*/ 1290205 w 3248587"/>
                <a:gd name="connsiteY5" fmla="*/ 562841 h 1584613"/>
                <a:gd name="connsiteX6" fmla="*/ 1420091 w 3248587"/>
                <a:gd name="connsiteY6" fmla="*/ 545522 h 1584613"/>
                <a:gd name="connsiteX7" fmla="*/ 1584614 w 3248587"/>
                <a:gd name="connsiteY7" fmla="*/ 649432 h 1584613"/>
                <a:gd name="connsiteX8" fmla="*/ 1766455 w 3248587"/>
                <a:gd name="connsiteY8" fmla="*/ 649432 h 1584613"/>
                <a:gd name="connsiteX9" fmla="*/ 1896341 w 3248587"/>
                <a:gd name="connsiteY9" fmla="*/ 476250 h 1584613"/>
                <a:gd name="connsiteX10" fmla="*/ 2017568 w 3248587"/>
                <a:gd name="connsiteY10" fmla="*/ 493568 h 1584613"/>
                <a:gd name="connsiteX11" fmla="*/ 2176063 w 3248587"/>
                <a:gd name="connsiteY11" fmla="*/ 229304 h 1584613"/>
                <a:gd name="connsiteX12" fmla="*/ 2311977 w 3248587"/>
                <a:gd name="connsiteY12" fmla="*/ 0 h 1584613"/>
                <a:gd name="connsiteX13" fmla="*/ 3231615 w 3248587"/>
                <a:gd name="connsiteY13" fmla="*/ 105467 h 1584613"/>
                <a:gd name="connsiteX14" fmla="*/ 3248587 w 3248587"/>
                <a:gd name="connsiteY14" fmla="*/ 1574255 h 1584613"/>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1896341 w 3248587"/>
                <a:gd name="connsiteY9" fmla="*/ 434171 h 1542534"/>
                <a:gd name="connsiteX10" fmla="*/ 2017568 w 3248587"/>
                <a:gd name="connsiteY10" fmla="*/ 451489 h 1542534"/>
                <a:gd name="connsiteX11" fmla="*/ 2176063 w 3248587"/>
                <a:gd name="connsiteY11" fmla="*/ 187225 h 1542534"/>
                <a:gd name="connsiteX12" fmla="*/ 2692854 w 3248587"/>
                <a:gd name="connsiteY12" fmla="*/ 0 h 1542534"/>
                <a:gd name="connsiteX13" fmla="*/ 3231615 w 3248587"/>
                <a:gd name="connsiteY13" fmla="*/ 63388 h 1542534"/>
                <a:gd name="connsiteX14" fmla="*/ 3248587 w 3248587"/>
                <a:gd name="connsiteY14" fmla="*/ 1532176 h 1542534"/>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1896341 w 3248587"/>
                <a:gd name="connsiteY9" fmla="*/ 434171 h 1542534"/>
                <a:gd name="connsiteX10" fmla="*/ 2017568 w 3248587"/>
                <a:gd name="connsiteY10" fmla="*/ 451489 h 1542534"/>
                <a:gd name="connsiteX11" fmla="*/ 2176063 w 3248587"/>
                <a:gd name="connsiteY11" fmla="*/ 187225 h 1542534"/>
                <a:gd name="connsiteX12" fmla="*/ 2692854 w 3248587"/>
                <a:gd name="connsiteY12" fmla="*/ 0 h 1542534"/>
                <a:gd name="connsiteX13" fmla="*/ 3231615 w 3248587"/>
                <a:gd name="connsiteY13" fmla="*/ 161572 h 1542534"/>
                <a:gd name="connsiteX14" fmla="*/ 3248587 w 3248587"/>
                <a:gd name="connsiteY14" fmla="*/ 1532176 h 1542534"/>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1896341 w 3248587"/>
                <a:gd name="connsiteY9" fmla="*/ 434171 h 1542534"/>
                <a:gd name="connsiteX10" fmla="*/ 2017568 w 3248587"/>
                <a:gd name="connsiteY10" fmla="*/ 451489 h 1542534"/>
                <a:gd name="connsiteX11" fmla="*/ 2692854 w 3248587"/>
                <a:gd name="connsiteY11" fmla="*/ 0 h 1542534"/>
                <a:gd name="connsiteX12" fmla="*/ 3231615 w 3248587"/>
                <a:gd name="connsiteY12" fmla="*/ 161572 h 1542534"/>
                <a:gd name="connsiteX13" fmla="*/ 3248587 w 3248587"/>
                <a:gd name="connsiteY13" fmla="*/ 1532176 h 1542534"/>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1896341 w 3248587"/>
                <a:gd name="connsiteY9" fmla="*/ 434171 h 1542534"/>
                <a:gd name="connsiteX10" fmla="*/ 2239471 w 3248587"/>
                <a:gd name="connsiteY10" fmla="*/ 419932 h 1542534"/>
                <a:gd name="connsiteX11" fmla="*/ 2692854 w 3248587"/>
                <a:gd name="connsiteY11" fmla="*/ 0 h 1542534"/>
                <a:gd name="connsiteX12" fmla="*/ 3231615 w 3248587"/>
                <a:gd name="connsiteY12" fmla="*/ 161572 h 1542534"/>
                <a:gd name="connsiteX13" fmla="*/ 3248587 w 3248587"/>
                <a:gd name="connsiteY13" fmla="*/ 1532176 h 1542534"/>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2068564 w 3248587"/>
                <a:gd name="connsiteY9" fmla="*/ 430666 h 1542534"/>
                <a:gd name="connsiteX10" fmla="*/ 2239471 w 3248587"/>
                <a:gd name="connsiteY10" fmla="*/ 419932 h 1542534"/>
                <a:gd name="connsiteX11" fmla="*/ 2692854 w 3248587"/>
                <a:gd name="connsiteY11" fmla="*/ 0 h 1542534"/>
                <a:gd name="connsiteX12" fmla="*/ 3231615 w 3248587"/>
                <a:gd name="connsiteY12" fmla="*/ 161572 h 1542534"/>
                <a:gd name="connsiteX13" fmla="*/ 3248587 w 3248587"/>
                <a:gd name="connsiteY13" fmla="*/ 1532176 h 1542534"/>
                <a:gd name="connsiteX0" fmla="*/ 0 w 3248587"/>
                <a:gd name="connsiteY0" fmla="*/ 1542534 h 1542534"/>
                <a:gd name="connsiteX1" fmla="*/ 381000 w 3248587"/>
                <a:gd name="connsiteY1" fmla="*/ 1022989 h 1542534"/>
                <a:gd name="connsiteX2" fmla="*/ 536864 w 3248587"/>
                <a:gd name="connsiteY2" fmla="*/ 1100921 h 1542534"/>
                <a:gd name="connsiteX3" fmla="*/ 891886 w 3248587"/>
                <a:gd name="connsiteY3" fmla="*/ 728580 h 1542534"/>
                <a:gd name="connsiteX4" fmla="*/ 1056409 w 3248587"/>
                <a:gd name="connsiteY4" fmla="*/ 711262 h 1542534"/>
                <a:gd name="connsiteX5" fmla="*/ 1290205 w 3248587"/>
                <a:gd name="connsiteY5" fmla="*/ 520762 h 1542534"/>
                <a:gd name="connsiteX6" fmla="*/ 1420091 w 3248587"/>
                <a:gd name="connsiteY6" fmla="*/ 503443 h 1542534"/>
                <a:gd name="connsiteX7" fmla="*/ 1584614 w 3248587"/>
                <a:gd name="connsiteY7" fmla="*/ 607353 h 1542534"/>
                <a:gd name="connsiteX8" fmla="*/ 1766455 w 3248587"/>
                <a:gd name="connsiteY8" fmla="*/ 607353 h 1542534"/>
                <a:gd name="connsiteX9" fmla="*/ 1975829 w 3248587"/>
                <a:gd name="connsiteY9" fmla="*/ 476251 h 1542534"/>
                <a:gd name="connsiteX10" fmla="*/ 2239471 w 3248587"/>
                <a:gd name="connsiteY10" fmla="*/ 419932 h 1542534"/>
                <a:gd name="connsiteX11" fmla="*/ 2692854 w 3248587"/>
                <a:gd name="connsiteY11" fmla="*/ 0 h 1542534"/>
                <a:gd name="connsiteX12" fmla="*/ 3231615 w 3248587"/>
                <a:gd name="connsiteY12" fmla="*/ 161572 h 1542534"/>
                <a:gd name="connsiteX13" fmla="*/ 3248587 w 3248587"/>
                <a:gd name="connsiteY13" fmla="*/ 1532176 h 1542534"/>
                <a:gd name="connsiteX0" fmla="*/ 0 w 3248587"/>
                <a:gd name="connsiteY0" fmla="*/ 1549548 h 1549548"/>
                <a:gd name="connsiteX1" fmla="*/ 381000 w 3248587"/>
                <a:gd name="connsiteY1" fmla="*/ 1030003 h 1549548"/>
                <a:gd name="connsiteX2" fmla="*/ 536864 w 3248587"/>
                <a:gd name="connsiteY2" fmla="*/ 1107935 h 1549548"/>
                <a:gd name="connsiteX3" fmla="*/ 891886 w 3248587"/>
                <a:gd name="connsiteY3" fmla="*/ 735594 h 1549548"/>
                <a:gd name="connsiteX4" fmla="*/ 1056409 w 3248587"/>
                <a:gd name="connsiteY4" fmla="*/ 718276 h 1549548"/>
                <a:gd name="connsiteX5" fmla="*/ 1290205 w 3248587"/>
                <a:gd name="connsiteY5" fmla="*/ 527776 h 1549548"/>
                <a:gd name="connsiteX6" fmla="*/ 1420091 w 3248587"/>
                <a:gd name="connsiteY6" fmla="*/ 510457 h 1549548"/>
                <a:gd name="connsiteX7" fmla="*/ 1584614 w 3248587"/>
                <a:gd name="connsiteY7" fmla="*/ 614367 h 1549548"/>
                <a:gd name="connsiteX8" fmla="*/ 1766455 w 3248587"/>
                <a:gd name="connsiteY8" fmla="*/ 614367 h 1549548"/>
                <a:gd name="connsiteX9" fmla="*/ 1975829 w 3248587"/>
                <a:gd name="connsiteY9" fmla="*/ 483265 h 1549548"/>
                <a:gd name="connsiteX10" fmla="*/ 2239471 w 3248587"/>
                <a:gd name="connsiteY10" fmla="*/ 426946 h 1549548"/>
                <a:gd name="connsiteX11" fmla="*/ 2643173 w 3248587"/>
                <a:gd name="connsiteY11" fmla="*/ 0 h 1549548"/>
                <a:gd name="connsiteX12" fmla="*/ 3231615 w 3248587"/>
                <a:gd name="connsiteY12" fmla="*/ 168586 h 1549548"/>
                <a:gd name="connsiteX13" fmla="*/ 3248587 w 3248587"/>
                <a:gd name="connsiteY13" fmla="*/ 1539190 h 1549548"/>
                <a:gd name="connsiteX0" fmla="*/ 0 w 3248587"/>
                <a:gd name="connsiteY0" fmla="*/ 1564100 h 1564100"/>
                <a:gd name="connsiteX1" fmla="*/ 381000 w 3248587"/>
                <a:gd name="connsiteY1" fmla="*/ 1044555 h 1564100"/>
                <a:gd name="connsiteX2" fmla="*/ 536864 w 3248587"/>
                <a:gd name="connsiteY2" fmla="*/ 1122487 h 1564100"/>
                <a:gd name="connsiteX3" fmla="*/ 891886 w 3248587"/>
                <a:gd name="connsiteY3" fmla="*/ 750146 h 1564100"/>
                <a:gd name="connsiteX4" fmla="*/ 1056409 w 3248587"/>
                <a:gd name="connsiteY4" fmla="*/ 732828 h 1564100"/>
                <a:gd name="connsiteX5" fmla="*/ 1290205 w 3248587"/>
                <a:gd name="connsiteY5" fmla="*/ 542328 h 1564100"/>
                <a:gd name="connsiteX6" fmla="*/ 1420091 w 3248587"/>
                <a:gd name="connsiteY6" fmla="*/ 525009 h 1564100"/>
                <a:gd name="connsiteX7" fmla="*/ 1584614 w 3248587"/>
                <a:gd name="connsiteY7" fmla="*/ 628919 h 1564100"/>
                <a:gd name="connsiteX8" fmla="*/ 1766455 w 3248587"/>
                <a:gd name="connsiteY8" fmla="*/ 628919 h 1564100"/>
                <a:gd name="connsiteX9" fmla="*/ 1975829 w 3248587"/>
                <a:gd name="connsiteY9" fmla="*/ 497817 h 1564100"/>
                <a:gd name="connsiteX10" fmla="*/ 2239471 w 3248587"/>
                <a:gd name="connsiteY10" fmla="*/ 441498 h 1564100"/>
                <a:gd name="connsiteX11" fmla="*/ 2698152 w 3248587"/>
                <a:gd name="connsiteY11" fmla="*/ 0 h 1564100"/>
                <a:gd name="connsiteX12" fmla="*/ 3231615 w 3248587"/>
                <a:gd name="connsiteY12" fmla="*/ 183138 h 1564100"/>
                <a:gd name="connsiteX13" fmla="*/ 3248587 w 3248587"/>
                <a:gd name="connsiteY13" fmla="*/ 1553742 h 1564100"/>
                <a:gd name="connsiteX0" fmla="*/ 0 w 3248587"/>
                <a:gd name="connsiteY0" fmla="*/ 1564100 h 1564100"/>
                <a:gd name="connsiteX1" fmla="*/ 381000 w 3248587"/>
                <a:gd name="connsiteY1" fmla="*/ 1044555 h 1564100"/>
                <a:gd name="connsiteX2" fmla="*/ 536864 w 3248587"/>
                <a:gd name="connsiteY2" fmla="*/ 1122487 h 1564100"/>
                <a:gd name="connsiteX3" fmla="*/ 891886 w 3248587"/>
                <a:gd name="connsiteY3" fmla="*/ 750146 h 1564100"/>
                <a:gd name="connsiteX4" fmla="*/ 1056409 w 3248587"/>
                <a:gd name="connsiteY4" fmla="*/ 732828 h 1564100"/>
                <a:gd name="connsiteX5" fmla="*/ 1290205 w 3248587"/>
                <a:gd name="connsiteY5" fmla="*/ 542328 h 1564100"/>
                <a:gd name="connsiteX6" fmla="*/ 1420091 w 3248587"/>
                <a:gd name="connsiteY6" fmla="*/ 525009 h 1564100"/>
                <a:gd name="connsiteX7" fmla="*/ 1584614 w 3248587"/>
                <a:gd name="connsiteY7" fmla="*/ 628919 h 1564100"/>
                <a:gd name="connsiteX8" fmla="*/ 1766455 w 3248587"/>
                <a:gd name="connsiteY8" fmla="*/ 628919 h 1564100"/>
                <a:gd name="connsiteX9" fmla="*/ 1975829 w 3248587"/>
                <a:gd name="connsiteY9" fmla="*/ 497817 h 1564100"/>
                <a:gd name="connsiteX10" fmla="*/ 2239471 w 3248587"/>
                <a:gd name="connsiteY10" fmla="*/ 441498 h 1564100"/>
                <a:gd name="connsiteX11" fmla="*/ 2643173 w 3248587"/>
                <a:gd name="connsiteY11" fmla="*/ 0 h 1564100"/>
                <a:gd name="connsiteX12" fmla="*/ 3231615 w 3248587"/>
                <a:gd name="connsiteY12" fmla="*/ 183138 h 1564100"/>
                <a:gd name="connsiteX13" fmla="*/ 3248587 w 3248587"/>
                <a:gd name="connsiteY13" fmla="*/ 1553742 h 1564100"/>
                <a:gd name="connsiteX0" fmla="*/ 0 w 3234872"/>
                <a:gd name="connsiteY0" fmla="*/ 1564100 h 1564100"/>
                <a:gd name="connsiteX1" fmla="*/ 381000 w 3234872"/>
                <a:gd name="connsiteY1" fmla="*/ 1044555 h 1564100"/>
                <a:gd name="connsiteX2" fmla="*/ 536864 w 3234872"/>
                <a:gd name="connsiteY2" fmla="*/ 1122487 h 1564100"/>
                <a:gd name="connsiteX3" fmla="*/ 891886 w 3234872"/>
                <a:gd name="connsiteY3" fmla="*/ 750146 h 1564100"/>
                <a:gd name="connsiteX4" fmla="*/ 1056409 w 3234872"/>
                <a:gd name="connsiteY4" fmla="*/ 732828 h 1564100"/>
                <a:gd name="connsiteX5" fmla="*/ 1290205 w 3234872"/>
                <a:gd name="connsiteY5" fmla="*/ 542328 h 1564100"/>
                <a:gd name="connsiteX6" fmla="*/ 1420091 w 3234872"/>
                <a:gd name="connsiteY6" fmla="*/ 525009 h 1564100"/>
                <a:gd name="connsiteX7" fmla="*/ 1584614 w 3234872"/>
                <a:gd name="connsiteY7" fmla="*/ 628919 h 1564100"/>
                <a:gd name="connsiteX8" fmla="*/ 1766455 w 3234872"/>
                <a:gd name="connsiteY8" fmla="*/ 628919 h 1564100"/>
                <a:gd name="connsiteX9" fmla="*/ 1975829 w 3234872"/>
                <a:gd name="connsiteY9" fmla="*/ 497817 h 1564100"/>
                <a:gd name="connsiteX10" fmla="*/ 2239471 w 3234872"/>
                <a:gd name="connsiteY10" fmla="*/ 441498 h 1564100"/>
                <a:gd name="connsiteX11" fmla="*/ 2643173 w 3234872"/>
                <a:gd name="connsiteY11" fmla="*/ 0 h 1564100"/>
                <a:gd name="connsiteX12" fmla="*/ 3231615 w 3234872"/>
                <a:gd name="connsiteY12" fmla="*/ 183138 h 1564100"/>
                <a:gd name="connsiteX13" fmla="*/ 3231615 w 3234872"/>
                <a:gd name="connsiteY13" fmla="*/ 1557187 h 156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4872" h="1564100">
                  <a:moveTo>
                    <a:pt x="0" y="1564100"/>
                  </a:moveTo>
                  <a:lnTo>
                    <a:pt x="381000" y="1044555"/>
                  </a:lnTo>
                  <a:lnTo>
                    <a:pt x="536864" y="1122487"/>
                  </a:lnTo>
                  <a:lnTo>
                    <a:pt x="891886" y="750146"/>
                  </a:lnTo>
                  <a:lnTo>
                    <a:pt x="1056409" y="732828"/>
                  </a:lnTo>
                  <a:lnTo>
                    <a:pt x="1290205" y="542328"/>
                  </a:lnTo>
                  <a:lnTo>
                    <a:pt x="1420091" y="525009"/>
                  </a:lnTo>
                  <a:lnTo>
                    <a:pt x="1584614" y="628919"/>
                  </a:lnTo>
                  <a:lnTo>
                    <a:pt x="1766455" y="628919"/>
                  </a:lnTo>
                  <a:lnTo>
                    <a:pt x="1975829" y="497817"/>
                  </a:lnTo>
                  <a:lnTo>
                    <a:pt x="2239471" y="441498"/>
                  </a:lnTo>
                  <a:lnTo>
                    <a:pt x="2643173" y="0"/>
                  </a:lnTo>
                  <a:lnTo>
                    <a:pt x="3231615" y="183138"/>
                  </a:lnTo>
                  <a:cubicBezTo>
                    <a:pt x="3234872" y="710137"/>
                    <a:pt x="3228358" y="1030188"/>
                    <a:pt x="3231615" y="1557187"/>
                  </a:cubicBezTo>
                </a:path>
              </a:pathLst>
            </a:custGeom>
            <a:solidFill>
              <a:srgbClr val="00583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sp>
          <p:nvSpPr>
            <p:cNvPr id="14" name="Freeform 13"/>
            <p:cNvSpPr/>
            <p:nvPr userDrawn="1"/>
          </p:nvSpPr>
          <p:spPr>
            <a:xfrm>
              <a:off x="6736539" y="5385764"/>
              <a:ext cx="2407820" cy="1103833"/>
            </a:xfrm>
            <a:custGeom>
              <a:avLst/>
              <a:gdLst>
                <a:gd name="connsiteX0" fmla="*/ 0 w 3576205"/>
                <a:gd name="connsiteY0" fmla="*/ 2346613 h 2372591"/>
                <a:gd name="connsiteX1" fmla="*/ 381000 w 3576205"/>
                <a:gd name="connsiteY1" fmla="*/ 1827068 h 2372591"/>
                <a:gd name="connsiteX2" fmla="*/ 536864 w 3576205"/>
                <a:gd name="connsiteY2" fmla="*/ 1905000 h 2372591"/>
                <a:gd name="connsiteX3" fmla="*/ 891886 w 3576205"/>
                <a:gd name="connsiteY3" fmla="*/ 1532659 h 2372591"/>
                <a:gd name="connsiteX4" fmla="*/ 1056409 w 3576205"/>
                <a:gd name="connsiteY4" fmla="*/ 1515341 h 2372591"/>
                <a:gd name="connsiteX5" fmla="*/ 1290205 w 3576205"/>
                <a:gd name="connsiteY5" fmla="*/ 1324841 h 2372591"/>
                <a:gd name="connsiteX6" fmla="*/ 1420091 w 3576205"/>
                <a:gd name="connsiteY6" fmla="*/ 1307522 h 2372591"/>
                <a:gd name="connsiteX7" fmla="*/ 1584614 w 3576205"/>
                <a:gd name="connsiteY7" fmla="*/ 1411432 h 2372591"/>
                <a:gd name="connsiteX8" fmla="*/ 1766455 w 3576205"/>
                <a:gd name="connsiteY8" fmla="*/ 1411432 h 2372591"/>
                <a:gd name="connsiteX9" fmla="*/ 1896341 w 3576205"/>
                <a:gd name="connsiteY9" fmla="*/ 1238250 h 2372591"/>
                <a:gd name="connsiteX10" fmla="*/ 2017568 w 3576205"/>
                <a:gd name="connsiteY10" fmla="*/ 1255568 h 2372591"/>
                <a:gd name="connsiteX11" fmla="*/ 2311977 w 3576205"/>
                <a:gd name="connsiteY11" fmla="*/ 762000 h 2372591"/>
                <a:gd name="connsiteX12" fmla="*/ 3273136 w 3576205"/>
                <a:gd name="connsiteY12" fmla="*/ 173182 h 2372591"/>
                <a:gd name="connsiteX13" fmla="*/ 3420341 w 3576205"/>
                <a:gd name="connsiteY13" fmla="*/ 0 h 2372591"/>
                <a:gd name="connsiteX14" fmla="*/ 3576205 w 3576205"/>
                <a:gd name="connsiteY14" fmla="*/ 25977 h 2372591"/>
                <a:gd name="connsiteX15" fmla="*/ 3524250 w 3576205"/>
                <a:gd name="connsiteY15" fmla="*/ 606136 h 2372591"/>
                <a:gd name="connsiteX16" fmla="*/ 3420341 w 3576205"/>
                <a:gd name="connsiteY16" fmla="*/ 883227 h 2372591"/>
                <a:gd name="connsiteX17" fmla="*/ 3403023 w 3576205"/>
                <a:gd name="connsiteY17" fmla="*/ 2372591 h 2372591"/>
                <a:gd name="connsiteX18" fmla="*/ 3403023 w 3576205"/>
                <a:gd name="connsiteY18" fmla="*/ 2372591 h 2372591"/>
                <a:gd name="connsiteX0" fmla="*/ 0 w 3576205"/>
                <a:gd name="connsiteY0" fmla="*/ 2346613 h 2372591"/>
                <a:gd name="connsiteX1" fmla="*/ 381000 w 3576205"/>
                <a:gd name="connsiteY1" fmla="*/ 1827068 h 2372591"/>
                <a:gd name="connsiteX2" fmla="*/ 536864 w 3576205"/>
                <a:gd name="connsiteY2" fmla="*/ 1905000 h 2372591"/>
                <a:gd name="connsiteX3" fmla="*/ 891886 w 3576205"/>
                <a:gd name="connsiteY3" fmla="*/ 1532659 h 2372591"/>
                <a:gd name="connsiteX4" fmla="*/ 1056409 w 3576205"/>
                <a:gd name="connsiteY4" fmla="*/ 1515341 h 2372591"/>
                <a:gd name="connsiteX5" fmla="*/ 1290205 w 3576205"/>
                <a:gd name="connsiteY5" fmla="*/ 1324841 h 2372591"/>
                <a:gd name="connsiteX6" fmla="*/ 1420091 w 3576205"/>
                <a:gd name="connsiteY6" fmla="*/ 1307522 h 2372591"/>
                <a:gd name="connsiteX7" fmla="*/ 1584614 w 3576205"/>
                <a:gd name="connsiteY7" fmla="*/ 1411432 h 2372591"/>
                <a:gd name="connsiteX8" fmla="*/ 1766455 w 3576205"/>
                <a:gd name="connsiteY8" fmla="*/ 1411432 h 2372591"/>
                <a:gd name="connsiteX9" fmla="*/ 1896341 w 3576205"/>
                <a:gd name="connsiteY9" fmla="*/ 1238250 h 2372591"/>
                <a:gd name="connsiteX10" fmla="*/ 2017568 w 3576205"/>
                <a:gd name="connsiteY10" fmla="*/ 1255568 h 2372591"/>
                <a:gd name="connsiteX11" fmla="*/ 2311977 w 3576205"/>
                <a:gd name="connsiteY11" fmla="*/ 762000 h 2372591"/>
                <a:gd name="connsiteX12" fmla="*/ 3042124 w 3576205"/>
                <a:gd name="connsiteY12" fmla="*/ 294117 h 2372591"/>
                <a:gd name="connsiteX13" fmla="*/ 3273136 w 3576205"/>
                <a:gd name="connsiteY13" fmla="*/ 173182 h 2372591"/>
                <a:gd name="connsiteX14" fmla="*/ 3420341 w 3576205"/>
                <a:gd name="connsiteY14" fmla="*/ 0 h 2372591"/>
                <a:gd name="connsiteX15" fmla="*/ 3576205 w 3576205"/>
                <a:gd name="connsiteY15" fmla="*/ 25977 h 2372591"/>
                <a:gd name="connsiteX16" fmla="*/ 3524250 w 3576205"/>
                <a:gd name="connsiteY16" fmla="*/ 606136 h 2372591"/>
                <a:gd name="connsiteX17" fmla="*/ 3420341 w 3576205"/>
                <a:gd name="connsiteY17" fmla="*/ 883227 h 2372591"/>
                <a:gd name="connsiteX18" fmla="*/ 3403023 w 3576205"/>
                <a:gd name="connsiteY18" fmla="*/ 2372591 h 2372591"/>
                <a:gd name="connsiteX19" fmla="*/ 3403023 w 3576205"/>
                <a:gd name="connsiteY19" fmla="*/ 2372591 h 2372591"/>
                <a:gd name="connsiteX0" fmla="*/ 0 w 3576205"/>
                <a:gd name="connsiteY0" fmla="*/ 2320635 h 2346613"/>
                <a:gd name="connsiteX1" fmla="*/ 381000 w 3576205"/>
                <a:gd name="connsiteY1" fmla="*/ 1801090 h 2346613"/>
                <a:gd name="connsiteX2" fmla="*/ 536864 w 3576205"/>
                <a:gd name="connsiteY2" fmla="*/ 1879022 h 2346613"/>
                <a:gd name="connsiteX3" fmla="*/ 891886 w 3576205"/>
                <a:gd name="connsiteY3" fmla="*/ 1506681 h 2346613"/>
                <a:gd name="connsiteX4" fmla="*/ 1056409 w 3576205"/>
                <a:gd name="connsiteY4" fmla="*/ 1489363 h 2346613"/>
                <a:gd name="connsiteX5" fmla="*/ 1290205 w 3576205"/>
                <a:gd name="connsiteY5" fmla="*/ 1298863 h 2346613"/>
                <a:gd name="connsiteX6" fmla="*/ 1420091 w 3576205"/>
                <a:gd name="connsiteY6" fmla="*/ 1281544 h 2346613"/>
                <a:gd name="connsiteX7" fmla="*/ 1584614 w 3576205"/>
                <a:gd name="connsiteY7" fmla="*/ 1385454 h 2346613"/>
                <a:gd name="connsiteX8" fmla="*/ 1766455 w 3576205"/>
                <a:gd name="connsiteY8" fmla="*/ 1385454 h 2346613"/>
                <a:gd name="connsiteX9" fmla="*/ 1896341 w 3576205"/>
                <a:gd name="connsiteY9" fmla="*/ 1212272 h 2346613"/>
                <a:gd name="connsiteX10" fmla="*/ 2017568 w 3576205"/>
                <a:gd name="connsiteY10" fmla="*/ 1229590 h 2346613"/>
                <a:gd name="connsiteX11" fmla="*/ 2311977 w 3576205"/>
                <a:gd name="connsiteY11" fmla="*/ 736022 h 2346613"/>
                <a:gd name="connsiteX12" fmla="*/ 3042124 w 3576205"/>
                <a:gd name="connsiteY12" fmla="*/ 268139 h 2346613"/>
                <a:gd name="connsiteX13" fmla="*/ 3273136 w 3576205"/>
                <a:gd name="connsiteY13" fmla="*/ 147204 h 2346613"/>
                <a:gd name="connsiteX14" fmla="*/ 3576205 w 3576205"/>
                <a:gd name="connsiteY14" fmla="*/ -1 h 2346613"/>
                <a:gd name="connsiteX15" fmla="*/ 3524250 w 3576205"/>
                <a:gd name="connsiteY15" fmla="*/ 580158 h 2346613"/>
                <a:gd name="connsiteX16" fmla="*/ 3420341 w 3576205"/>
                <a:gd name="connsiteY16" fmla="*/ 857249 h 2346613"/>
                <a:gd name="connsiteX17" fmla="*/ 3403023 w 3576205"/>
                <a:gd name="connsiteY17" fmla="*/ 2346613 h 2346613"/>
                <a:gd name="connsiteX18" fmla="*/ 3403023 w 3576205"/>
                <a:gd name="connsiteY18" fmla="*/ 2346613 h 2346613"/>
                <a:gd name="connsiteX0" fmla="*/ 0 w 3524249"/>
                <a:gd name="connsiteY0" fmla="*/ 2173431 h 2199409"/>
                <a:gd name="connsiteX1" fmla="*/ 381000 w 3524249"/>
                <a:gd name="connsiteY1" fmla="*/ 1653886 h 2199409"/>
                <a:gd name="connsiteX2" fmla="*/ 536864 w 3524249"/>
                <a:gd name="connsiteY2" fmla="*/ 1731818 h 2199409"/>
                <a:gd name="connsiteX3" fmla="*/ 891886 w 3524249"/>
                <a:gd name="connsiteY3" fmla="*/ 1359477 h 2199409"/>
                <a:gd name="connsiteX4" fmla="*/ 1056409 w 3524249"/>
                <a:gd name="connsiteY4" fmla="*/ 1342159 h 2199409"/>
                <a:gd name="connsiteX5" fmla="*/ 1290205 w 3524249"/>
                <a:gd name="connsiteY5" fmla="*/ 1151659 h 2199409"/>
                <a:gd name="connsiteX6" fmla="*/ 1420091 w 3524249"/>
                <a:gd name="connsiteY6" fmla="*/ 1134340 h 2199409"/>
                <a:gd name="connsiteX7" fmla="*/ 1584614 w 3524249"/>
                <a:gd name="connsiteY7" fmla="*/ 1238250 h 2199409"/>
                <a:gd name="connsiteX8" fmla="*/ 1766455 w 3524249"/>
                <a:gd name="connsiteY8" fmla="*/ 1238250 h 2199409"/>
                <a:gd name="connsiteX9" fmla="*/ 1896341 w 3524249"/>
                <a:gd name="connsiteY9" fmla="*/ 1065068 h 2199409"/>
                <a:gd name="connsiteX10" fmla="*/ 2017568 w 3524249"/>
                <a:gd name="connsiteY10" fmla="*/ 1082386 h 2199409"/>
                <a:gd name="connsiteX11" fmla="*/ 2311977 w 3524249"/>
                <a:gd name="connsiteY11" fmla="*/ 588818 h 2199409"/>
                <a:gd name="connsiteX12" fmla="*/ 3042124 w 3524249"/>
                <a:gd name="connsiteY12" fmla="*/ 120935 h 2199409"/>
                <a:gd name="connsiteX13" fmla="*/ 3273136 w 3524249"/>
                <a:gd name="connsiteY13" fmla="*/ 0 h 2199409"/>
                <a:gd name="connsiteX14" fmla="*/ 3524250 w 3524249"/>
                <a:gd name="connsiteY14" fmla="*/ 432954 h 2199409"/>
                <a:gd name="connsiteX15" fmla="*/ 3420341 w 3524249"/>
                <a:gd name="connsiteY15" fmla="*/ 710045 h 2199409"/>
                <a:gd name="connsiteX16" fmla="*/ 3403023 w 3524249"/>
                <a:gd name="connsiteY16" fmla="*/ 2199409 h 2199409"/>
                <a:gd name="connsiteX17" fmla="*/ 3403023 w 3524249"/>
                <a:gd name="connsiteY17" fmla="*/ 2199409 h 2199409"/>
                <a:gd name="connsiteX0" fmla="*/ 0 w 3524250"/>
                <a:gd name="connsiteY0" fmla="*/ 2052496 h 2078474"/>
                <a:gd name="connsiteX1" fmla="*/ 381000 w 3524250"/>
                <a:gd name="connsiteY1" fmla="*/ 1532951 h 2078474"/>
                <a:gd name="connsiteX2" fmla="*/ 536864 w 3524250"/>
                <a:gd name="connsiteY2" fmla="*/ 1610883 h 2078474"/>
                <a:gd name="connsiteX3" fmla="*/ 891886 w 3524250"/>
                <a:gd name="connsiteY3" fmla="*/ 1238542 h 2078474"/>
                <a:gd name="connsiteX4" fmla="*/ 1056409 w 3524250"/>
                <a:gd name="connsiteY4" fmla="*/ 1221224 h 2078474"/>
                <a:gd name="connsiteX5" fmla="*/ 1290205 w 3524250"/>
                <a:gd name="connsiteY5" fmla="*/ 1030724 h 2078474"/>
                <a:gd name="connsiteX6" fmla="*/ 1420091 w 3524250"/>
                <a:gd name="connsiteY6" fmla="*/ 1013405 h 2078474"/>
                <a:gd name="connsiteX7" fmla="*/ 1584614 w 3524250"/>
                <a:gd name="connsiteY7" fmla="*/ 1117315 h 2078474"/>
                <a:gd name="connsiteX8" fmla="*/ 1766455 w 3524250"/>
                <a:gd name="connsiteY8" fmla="*/ 1117315 h 2078474"/>
                <a:gd name="connsiteX9" fmla="*/ 1896341 w 3524250"/>
                <a:gd name="connsiteY9" fmla="*/ 944133 h 2078474"/>
                <a:gd name="connsiteX10" fmla="*/ 2017568 w 3524250"/>
                <a:gd name="connsiteY10" fmla="*/ 961451 h 2078474"/>
                <a:gd name="connsiteX11" fmla="*/ 2311977 w 3524250"/>
                <a:gd name="connsiteY11" fmla="*/ 467883 h 2078474"/>
                <a:gd name="connsiteX12" fmla="*/ 3042124 w 3524250"/>
                <a:gd name="connsiteY12" fmla="*/ 0 h 2078474"/>
                <a:gd name="connsiteX13" fmla="*/ 3524250 w 3524250"/>
                <a:gd name="connsiteY13" fmla="*/ 312019 h 2078474"/>
                <a:gd name="connsiteX14" fmla="*/ 3420341 w 3524250"/>
                <a:gd name="connsiteY14" fmla="*/ 589110 h 2078474"/>
                <a:gd name="connsiteX15" fmla="*/ 3403023 w 3524250"/>
                <a:gd name="connsiteY15" fmla="*/ 2078474 h 2078474"/>
                <a:gd name="connsiteX16" fmla="*/ 3403023 w 3524250"/>
                <a:gd name="connsiteY16" fmla="*/ 2078474 h 2078474"/>
                <a:gd name="connsiteX0" fmla="*/ 0 w 3420341"/>
                <a:gd name="connsiteY0" fmla="*/ 2052496 h 2078474"/>
                <a:gd name="connsiteX1" fmla="*/ 381000 w 3420341"/>
                <a:gd name="connsiteY1" fmla="*/ 1532951 h 2078474"/>
                <a:gd name="connsiteX2" fmla="*/ 536864 w 3420341"/>
                <a:gd name="connsiteY2" fmla="*/ 1610883 h 2078474"/>
                <a:gd name="connsiteX3" fmla="*/ 891886 w 3420341"/>
                <a:gd name="connsiteY3" fmla="*/ 1238542 h 2078474"/>
                <a:gd name="connsiteX4" fmla="*/ 1056409 w 3420341"/>
                <a:gd name="connsiteY4" fmla="*/ 1221224 h 2078474"/>
                <a:gd name="connsiteX5" fmla="*/ 1290205 w 3420341"/>
                <a:gd name="connsiteY5" fmla="*/ 1030724 h 2078474"/>
                <a:gd name="connsiteX6" fmla="*/ 1420091 w 3420341"/>
                <a:gd name="connsiteY6" fmla="*/ 1013405 h 2078474"/>
                <a:gd name="connsiteX7" fmla="*/ 1584614 w 3420341"/>
                <a:gd name="connsiteY7" fmla="*/ 1117315 h 2078474"/>
                <a:gd name="connsiteX8" fmla="*/ 1766455 w 3420341"/>
                <a:gd name="connsiteY8" fmla="*/ 1117315 h 2078474"/>
                <a:gd name="connsiteX9" fmla="*/ 1896341 w 3420341"/>
                <a:gd name="connsiteY9" fmla="*/ 944133 h 2078474"/>
                <a:gd name="connsiteX10" fmla="*/ 2017568 w 3420341"/>
                <a:gd name="connsiteY10" fmla="*/ 961451 h 2078474"/>
                <a:gd name="connsiteX11" fmla="*/ 2311977 w 3420341"/>
                <a:gd name="connsiteY11" fmla="*/ 467883 h 2078474"/>
                <a:gd name="connsiteX12" fmla="*/ 3042124 w 3420341"/>
                <a:gd name="connsiteY12" fmla="*/ 0 h 2078474"/>
                <a:gd name="connsiteX13" fmla="*/ 3420341 w 3420341"/>
                <a:gd name="connsiteY13" fmla="*/ 589110 h 2078474"/>
                <a:gd name="connsiteX14" fmla="*/ 3403023 w 3420341"/>
                <a:gd name="connsiteY14" fmla="*/ 2078474 h 2078474"/>
                <a:gd name="connsiteX15" fmla="*/ 3403023 w 3420341"/>
                <a:gd name="connsiteY15" fmla="*/ 2078474 h 2078474"/>
                <a:gd name="connsiteX0" fmla="*/ 0 w 3403022"/>
                <a:gd name="connsiteY0" fmla="*/ 2052496 h 2078474"/>
                <a:gd name="connsiteX1" fmla="*/ 381000 w 3403022"/>
                <a:gd name="connsiteY1" fmla="*/ 1532951 h 2078474"/>
                <a:gd name="connsiteX2" fmla="*/ 536864 w 3403022"/>
                <a:gd name="connsiteY2" fmla="*/ 1610883 h 2078474"/>
                <a:gd name="connsiteX3" fmla="*/ 891886 w 3403022"/>
                <a:gd name="connsiteY3" fmla="*/ 1238542 h 2078474"/>
                <a:gd name="connsiteX4" fmla="*/ 1056409 w 3403022"/>
                <a:gd name="connsiteY4" fmla="*/ 1221224 h 2078474"/>
                <a:gd name="connsiteX5" fmla="*/ 1290205 w 3403022"/>
                <a:gd name="connsiteY5" fmla="*/ 1030724 h 2078474"/>
                <a:gd name="connsiteX6" fmla="*/ 1420091 w 3403022"/>
                <a:gd name="connsiteY6" fmla="*/ 1013405 h 2078474"/>
                <a:gd name="connsiteX7" fmla="*/ 1584614 w 3403022"/>
                <a:gd name="connsiteY7" fmla="*/ 1117315 h 2078474"/>
                <a:gd name="connsiteX8" fmla="*/ 1766455 w 3403022"/>
                <a:gd name="connsiteY8" fmla="*/ 1117315 h 2078474"/>
                <a:gd name="connsiteX9" fmla="*/ 1896341 w 3403022"/>
                <a:gd name="connsiteY9" fmla="*/ 944133 h 2078474"/>
                <a:gd name="connsiteX10" fmla="*/ 2017568 w 3403022"/>
                <a:gd name="connsiteY10" fmla="*/ 961451 h 2078474"/>
                <a:gd name="connsiteX11" fmla="*/ 2311977 w 3403022"/>
                <a:gd name="connsiteY11" fmla="*/ 467883 h 2078474"/>
                <a:gd name="connsiteX12" fmla="*/ 3042124 w 3403022"/>
                <a:gd name="connsiteY12" fmla="*/ 0 h 2078474"/>
                <a:gd name="connsiteX13" fmla="*/ 3403023 w 3403022"/>
                <a:gd name="connsiteY13" fmla="*/ 2078474 h 2078474"/>
                <a:gd name="connsiteX14" fmla="*/ 3403023 w 3403022"/>
                <a:gd name="connsiteY14" fmla="*/ 2078474 h 2078474"/>
                <a:gd name="connsiteX0" fmla="*/ 0 w 3403023"/>
                <a:gd name="connsiteY0" fmla="*/ 2052496 h 2078474"/>
                <a:gd name="connsiteX1" fmla="*/ 381000 w 3403023"/>
                <a:gd name="connsiteY1" fmla="*/ 1532951 h 2078474"/>
                <a:gd name="connsiteX2" fmla="*/ 536864 w 3403023"/>
                <a:gd name="connsiteY2" fmla="*/ 1610883 h 2078474"/>
                <a:gd name="connsiteX3" fmla="*/ 891886 w 3403023"/>
                <a:gd name="connsiteY3" fmla="*/ 1238542 h 2078474"/>
                <a:gd name="connsiteX4" fmla="*/ 1056409 w 3403023"/>
                <a:gd name="connsiteY4" fmla="*/ 1221224 h 2078474"/>
                <a:gd name="connsiteX5" fmla="*/ 1290205 w 3403023"/>
                <a:gd name="connsiteY5" fmla="*/ 1030724 h 2078474"/>
                <a:gd name="connsiteX6" fmla="*/ 1420091 w 3403023"/>
                <a:gd name="connsiteY6" fmla="*/ 1013405 h 2078474"/>
                <a:gd name="connsiteX7" fmla="*/ 1584614 w 3403023"/>
                <a:gd name="connsiteY7" fmla="*/ 1117315 h 2078474"/>
                <a:gd name="connsiteX8" fmla="*/ 1766455 w 3403023"/>
                <a:gd name="connsiteY8" fmla="*/ 1117315 h 2078474"/>
                <a:gd name="connsiteX9" fmla="*/ 1896341 w 3403023"/>
                <a:gd name="connsiteY9" fmla="*/ 944133 h 2078474"/>
                <a:gd name="connsiteX10" fmla="*/ 2017568 w 3403023"/>
                <a:gd name="connsiteY10" fmla="*/ 961451 h 2078474"/>
                <a:gd name="connsiteX11" fmla="*/ 2311977 w 3403023"/>
                <a:gd name="connsiteY11" fmla="*/ 467883 h 2078474"/>
                <a:gd name="connsiteX12" fmla="*/ 3042124 w 3403023"/>
                <a:gd name="connsiteY12" fmla="*/ 0 h 2078474"/>
                <a:gd name="connsiteX13" fmla="*/ 3403023 w 3403023"/>
                <a:gd name="connsiteY13" fmla="*/ 2078474 h 2078474"/>
                <a:gd name="connsiteX14" fmla="*/ 3054112 w 3403023"/>
                <a:gd name="connsiteY14" fmla="*/ 1830175 h 2078474"/>
                <a:gd name="connsiteX0" fmla="*/ 0 w 3054112"/>
                <a:gd name="connsiteY0" fmla="*/ 2052496 h 2052496"/>
                <a:gd name="connsiteX1" fmla="*/ 381000 w 3054112"/>
                <a:gd name="connsiteY1" fmla="*/ 1532951 h 2052496"/>
                <a:gd name="connsiteX2" fmla="*/ 536864 w 3054112"/>
                <a:gd name="connsiteY2" fmla="*/ 1610883 h 2052496"/>
                <a:gd name="connsiteX3" fmla="*/ 891886 w 3054112"/>
                <a:gd name="connsiteY3" fmla="*/ 1238542 h 2052496"/>
                <a:gd name="connsiteX4" fmla="*/ 1056409 w 3054112"/>
                <a:gd name="connsiteY4" fmla="*/ 1221224 h 2052496"/>
                <a:gd name="connsiteX5" fmla="*/ 1290205 w 3054112"/>
                <a:gd name="connsiteY5" fmla="*/ 1030724 h 2052496"/>
                <a:gd name="connsiteX6" fmla="*/ 1420091 w 3054112"/>
                <a:gd name="connsiteY6" fmla="*/ 1013405 h 2052496"/>
                <a:gd name="connsiteX7" fmla="*/ 1584614 w 3054112"/>
                <a:gd name="connsiteY7" fmla="*/ 1117315 h 2052496"/>
                <a:gd name="connsiteX8" fmla="*/ 1766455 w 3054112"/>
                <a:gd name="connsiteY8" fmla="*/ 1117315 h 2052496"/>
                <a:gd name="connsiteX9" fmla="*/ 1896341 w 3054112"/>
                <a:gd name="connsiteY9" fmla="*/ 944133 h 2052496"/>
                <a:gd name="connsiteX10" fmla="*/ 2017568 w 3054112"/>
                <a:gd name="connsiteY10" fmla="*/ 961451 h 2052496"/>
                <a:gd name="connsiteX11" fmla="*/ 2311977 w 3054112"/>
                <a:gd name="connsiteY11" fmla="*/ 467883 h 2052496"/>
                <a:gd name="connsiteX12" fmla="*/ 3042124 w 3054112"/>
                <a:gd name="connsiteY12" fmla="*/ 0 h 2052496"/>
                <a:gd name="connsiteX13" fmla="*/ 3054112 w 3054112"/>
                <a:gd name="connsiteY13" fmla="*/ 1830175 h 2052496"/>
                <a:gd name="connsiteX0" fmla="*/ 0 w 3054112"/>
                <a:gd name="connsiteY0" fmla="*/ 2052496 h 2052496"/>
                <a:gd name="connsiteX1" fmla="*/ 142147 w 3054112"/>
                <a:gd name="connsiteY1" fmla="*/ 1859216 h 2052496"/>
                <a:gd name="connsiteX2" fmla="*/ 381000 w 3054112"/>
                <a:gd name="connsiteY2" fmla="*/ 1532951 h 2052496"/>
                <a:gd name="connsiteX3" fmla="*/ 536864 w 3054112"/>
                <a:gd name="connsiteY3" fmla="*/ 1610883 h 2052496"/>
                <a:gd name="connsiteX4" fmla="*/ 891886 w 3054112"/>
                <a:gd name="connsiteY4" fmla="*/ 1238542 h 2052496"/>
                <a:gd name="connsiteX5" fmla="*/ 1056409 w 3054112"/>
                <a:gd name="connsiteY5" fmla="*/ 1221224 h 2052496"/>
                <a:gd name="connsiteX6" fmla="*/ 1290205 w 3054112"/>
                <a:gd name="connsiteY6" fmla="*/ 1030724 h 2052496"/>
                <a:gd name="connsiteX7" fmla="*/ 1420091 w 3054112"/>
                <a:gd name="connsiteY7" fmla="*/ 1013405 h 2052496"/>
                <a:gd name="connsiteX8" fmla="*/ 1584614 w 3054112"/>
                <a:gd name="connsiteY8" fmla="*/ 1117315 h 2052496"/>
                <a:gd name="connsiteX9" fmla="*/ 1766455 w 3054112"/>
                <a:gd name="connsiteY9" fmla="*/ 1117315 h 2052496"/>
                <a:gd name="connsiteX10" fmla="*/ 1896341 w 3054112"/>
                <a:gd name="connsiteY10" fmla="*/ 944133 h 2052496"/>
                <a:gd name="connsiteX11" fmla="*/ 2017568 w 3054112"/>
                <a:gd name="connsiteY11" fmla="*/ 961451 h 2052496"/>
                <a:gd name="connsiteX12" fmla="*/ 2311977 w 3054112"/>
                <a:gd name="connsiteY12" fmla="*/ 467883 h 2052496"/>
                <a:gd name="connsiteX13" fmla="*/ 3042124 w 3054112"/>
                <a:gd name="connsiteY13" fmla="*/ 0 h 2052496"/>
                <a:gd name="connsiteX14" fmla="*/ 3054112 w 3054112"/>
                <a:gd name="connsiteY14" fmla="*/ 1830175 h 2052496"/>
                <a:gd name="connsiteX0" fmla="*/ 0 w 2911965"/>
                <a:gd name="connsiteY0" fmla="*/ 1859216 h 1859216"/>
                <a:gd name="connsiteX1" fmla="*/ 238853 w 2911965"/>
                <a:gd name="connsiteY1" fmla="*/ 1532951 h 1859216"/>
                <a:gd name="connsiteX2" fmla="*/ 394717 w 2911965"/>
                <a:gd name="connsiteY2" fmla="*/ 1610883 h 1859216"/>
                <a:gd name="connsiteX3" fmla="*/ 749739 w 2911965"/>
                <a:gd name="connsiteY3" fmla="*/ 1238542 h 1859216"/>
                <a:gd name="connsiteX4" fmla="*/ 914262 w 2911965"/>
                <a:gd name="connsiteY4" fmla="*/ 1221224 h 1859216"/>
                <a:gd name="connsiteX5" fmla="*/ 1148058 w 2911965"/>
                <a:gd name="connsiteY5" fmla="*/ 1030724 h 1859216"/>
                <a:gd name="connsiteX6" fmla="*/ 1277944 w 2911965"/>
                <a:gd name="connsiteY6" fmla="*/ 1013405 h 1859216"/>
                <a:gd name="connsiteX7" fmla="*/ 1442467 w 2911965"/>
                <a:gd name="connsiteY7" fmla="*/ 1117315 h 1859216"/>
                <a:gd name="connsiteX8" fmla="*/ 1624308 w 2911965"/>
                <a:gd name="connsiteY8" fmla="*/ 1117315 h 1859216"/>
                <a:gd name="connsiteX9" fmla="*/ 1754194 w 2911965"/>
                <a:gd name="connsiteY9" fmla="*/ 944133 h 1859216"/>
                <a:gd name="connsiteX10" fmla="*/ 1875421 w 2911965"/>
                <a:gd name="connsiteY10" fmla="*/ 961451 h 1859216"/>
                <a:gd name="connsiteX11" fmla="*/ 2169830 w 2911965"/>
                <a:gd name="connsiteY11" fmla="*/ 467883 h 1859216"/>
                <a:gd name="connsiteX12" fmla="*/ 2899977 w 2911965"/>
                <a:gd name="connsiteY12" fmla="*/ 0 h 1859216"/>
                <a:gd name="connsiteX13" fmla="*/ 2911965 w 2911965"/>
                <a:gd name="connsiteY13" fmla="*/ 1830175 h 1859216"/>
                <a:gd name="connsiteX0" fmla="*/ 0 w 2911965"/>
                <a:gd name="connsiteY0" fmla="*/ 1859216 h 1859216"/>
                <a:gd name="connsiteX1" fmla="*/ 238853 w 2911965"/>
                <a:gd name="connsiteY1" fmla="*/ 1532951 h 1859216"/>
                <a:gd name="connsiteX2" fmla="*/ 394717 w 2911965"/>
                <a:gd name="connsiteY2" fmla="*/ 1610883 h 1859216"/>
                <a:gd name="connsiteX3" fmla="*/ 749739 w 2911965"/>
                <a:gd name="connsiteY3" fmla="*/ 1238542 h 1859216"/>
                <a:gd name="connsiteX4" fmla="*/ 914262 w 2911965"/>
                <a:gd name="connsiteY4" fmla="*/ 1221224 h 1859216"/>
                <a:gd name="connsiteX5" fmla="*/ 1148058 w 2911965"/>
                <a:gd name="connsiteY5" fmla="*/ 1030724 h 1859216"/>
                <a:gd name="connsiteX6" fmla="*/ 1277944 w 2911965"/>
                <a:gd name="connsiteY6" fmla="*/ 1013405 h 1859216"/>
                <a:gd name="connsiteX7" fmla="*/ 1442467 w 2911965"/>
                <a:gd name="connsiteY7" fmla="*/ 1117315 h 1859216"/>
                <a:gd name="connsiteX8" fmla="*/ 1624308 w 2911965"/>
                <a:gd name="connsiteY8" fmla="*/ 1117315 h 1859216"/>
                <a:gd name="connsiteX9" fmla="*/ 1754194 w 2911965"/>
                <a:gd name="connsiteY9" fmla="*/ 944133 h 1859216"/>
                <a:gd name="connsiteX10" fmla="*/ 1875421 w 2911965"/>
                <a:gd name="connsiteY10" fmla="*/ 961451 h 1859216"/>
                <a:gd name="connsiteX11" fmla="*/ 2169830 w 2911965"/>
                <a:gd name="connsiteY11" fmla="*/ 467883 h 1859216"/>
                <a:gd name="connsiteX12" fmla="*/ 2492071 w 2911965"/>
                <a:gd name="connsiteY12" fmla="*/ 248494 h 1859216"/>
                <a:gd name="connsiteX13" fmla="*/ 2899977 w 2911965"/>
                <a:gd name="connsiteY13" fmla="*/ 0 h 1859216"/>
                <a:gd name="connsiteX14" fmla="*/ 2911965 w 2911965"/>
                <a:gd name="connsiteY14" fmla="*/ 1830175 h 1859216"/>
                <a:gd name="connsiteX0" fmla="*/ 0 w 2911965"/>
                <a:gd name="connsiteY0" fmla="*/ 1859216 h 1859216"/>
                <a:gd name="connsiteX1" fmla="*/ 238853 w 2911965"/>
                <a:gd name="connsiteY1" fmla="*/ 1532951 h 1859216"/>
                <a:gd name="connsiteX2" fmla="*/ 394717 w 2911965"/>
                <a:gd name="connsiteY2" fmla="*/ 1610883 h 1859216"/>
                <a:gd name="connsiteX3" fmla="*/ 749739 w 2911965"/>
                <a:gd name="connsiteY3" fmla="*/ 1238542 h 1859216"/>
                <a:gd name="connsiteX4" fmla="*/ 914262 w 2911965"/>
                <a:gd name="connsiteY4" fmla="*/ 1221224 h 1859216"/>
                <a:gd name="connsiteX5" fmla="*/ 1148058 w 2911965"/>
                <a:gd name="connsiteY5" fmla="*/ 1030724 h 1859216"/>
                <a:gd name="connsiteX6" fmla="*/ 1277944 w 2911965"/>
                <a:gd name="connsiteY6" fmla="*/ 1013405 h 1859216"/>
                <a:gd name="connsiteX7" fmla="*/ 1442467 w 2911965"/>
                <a:gd name="connsiteY7" fmla="*/ 1117315 h 1859216"/>
                <a:gd name="connsiteX8" fmla="*/ 1624308 w 2911965"/>
                <a:gd name="connsiteY8" fmla="*/ 1117315 h 1859216"/>
                <a:gd name="connsiteX9" fmla="*/ 1754194 w 2911965"/>
                <a:gd name="connsiteY9" fmla="*/ 944133 h 1859216"/>
                <a:gd name="connsiteX10" fmla="*/ 1875421 w 2911965"/>
                <a:gd name="connsiteY10" fmla="*/ 961451 h 1859216"/>
                <a:gd name="connsiteX11" fmla="*/ 2028188 w 2911965"/>
                <a:gd name="connsiteY11" fmla="*/ 709315 h 1859216"/>
                <a:gd name="connsiteX12" fmla="*/ 2169830 w 2911965"/>
                <a:gd name="connsiteY12" fmla="*/ 467883 h 1859216"/>
                <a:gd name="connsiteX13" fmla="*/ 2492071 w 2911965"/>
                <a:gd name="connsiteY13" fmla="*/ 248494 h 1859216"/>
                <a:gd name="connsiteX14" fmla="*/ 2899977 w 2911965"/>
                <a:gd name="connsiteY14" fmla="*/ 0 h 1859216"/>
                <a:gd name="connsiteX15" fmla="*/ 2911965 w 2911965"/>
                <a:gd name="connsiteY15" fmla="*/ 1830175 h 1859216"/>
                <a:gd name="connsiteX0" fmla="*/ 0 w 2911965"/>
                <a:gd name="connsiteY0" fmla="*/ 1616678 h 1616678"/>
                <a:gd name="connsiteX1" fmla="*/ 238853 w 2911965"/>
                <a:gd name="connsiteY1" fmla="*/ 1290413 h 1616678"/>
                <a:gd name="connsiteX2" fmla="*/ 394717 w 2911965"/>
                <a:gd name="connsiteY2" fmla="*/ 1368345 h 1616678"/>
                <a:gd name="connsiteX3" fmla="*/ 749739 w 2911965"/>
                <a:gd name="connsiteY3" fmla="*/ 996004 h 1616678"/>
                <a:gd name="connsiteX4" fmla="*/ 914262 w 2911965"/>
                <a:gd name="connsiteY4" fmla="*/ 978686 h 1616678"/>
                <a:gd name="connsiteX5" fmla="*/ 1148058 w 2911965"/>
                <a:gd name="connsiteY5" fmla="*/ 788186 h 1616678"/>
                <a:gd name="connsiteX6" fmla="*/ 1277944 w 2911965"/>
                <a:gd name="connsiteY6" fmla="*/ 770867 h 1616678"/>
                <a:gd name="connsiteX7" fmla="*/ 1442467 w 2911965"/>
                <a:gd name="connsiteY7" fmla="*/ 874777 h 1616678"/>
                <a:gd name="connsiteX8" fmla="*/ 1624308 w 2911965"/>
                <a:gd name="connsiteY8" fmla="*/ 874777 h 1616678"/>
                <a:gd name="connsiteX9" fmla="*/ 1754194 w 2911965"/>
                <a:gd name="connsiteY9" fmla="*/ 701595 h 1616678"/>
                <a:gd name="connsiteX10" fmla="*/ 1875421 w 2911965"/>
                <a:gd name="connsiteY10" fmla="*/ 718913 h 1616678"/>
                <a:gd name="connsiteX11" fmla="*/ 2028188 w 2911965"/>
                <a:gd name="connsiteY11" fmla="*/ 466777 h 1616678"/>
                <a:gd name="connsiteX12" fmla="*/ 2169830 w 2911965"/>
                <a:gd name="connsiteY12" fmla="*/ 225345 h 1616678"/>
                <a:gd name="connsiteX13" fmla="*/ 2492071 w 2911965"/>
                <a:gd name="connsiteY13" fmla="*/ 5956 h 1616678"/>
                <a:gd name="connsiteX14" fmla="*/ 2894251 w 2911965"/>
                <a:gd name="connsiteY14" fmla="*/ 0 h 1616678"/>
                <a:gd name="connsiteX15" fmla="*/ 2911965 w 2911965"/>
                <a:gd name="connsiteY15" fmla="*/ 1587637 h 1616678"/>
                <a:gd name="connsiteX0" fmla="*/ 0 w 2911965"/>
                <a:gd name="connsiteY0" fmla="*/ 1616678 h 1616678"/>
                <a:gd name="connsiteX1" fmla="*/ 238853 w 2911965"/>
                <a:gd name="connsiteY1" fmla="*/ 1290413 h 1616678"/>
                <a:gd name="connsiteX2" fmla="*/ 394717 w 2911965"/>
                <a:gd name="connsiteY2" fmla="*/ 1368345 h 1616678"/>
                <a:gd name="connsiteX3" fmla="*/ 749739 w 2911965"/>
                <a:gd name="connsiteY3" fmla="*/ 996004 h 1616678"/>
                <a:gd name="connsiteX4" fmla="*/ 914262 w 2911965"/>
                <a:gd name="connsiteY4" fmla="*/ 978686 h 1616678"/>
                <a:gd name="connsiteX5" fmla="*/ 1148058 w 2911965"/>
                <a:gd name="connsiteY5" fmla="*/ 788186 h 1616678"/>
                <a:gd name="connsiteX6" fmla="*/ 1277944 w 2911965"/>
                <a:gd name="connsiteY6" fmla="*/ 770867 h 1616678"/>
                <a:gd name="connsiteX7" fmla="*/ 1442467 w 2911965"/>
                <a:gd name="connsiteY7" fmla="*/ 874777 h 1616678"/>
                <a:gd name="connsiteX8" fmla="*/ 1624308 w 2911965"/>
                <a:gd name="connsiteY8" fmla="*/ 874777 h 1616678"/>
                <a:gd name="connsiteX9" fmla="*/ 1754194 w 2911965"/>
                <a:gd name="connsiteY9" fmla="*/ 701595 h 1616678"/>
                <a:gd name="connsiteX10" fmla="*/ 1875421 w 2911965"/>
                <a:gd name="connsiteY10" fmla="*/ 718913 h 1616678"/>
                <a:gd name="connsiteX11" fmla="*/ 2028188 w 2911965"/>
                <a:gd name="connsiteY11" fmla="*/ 466777 h 1616678"/>
                <a:gd name="connsiteX12" fmla="*/ 2169830 w 2911965"/>
                <a:gd name="connsiteY12" fmla="*/ 225345 h 1616678"/>
                <a:gd name="connsiteX13" fmla="*/ 2492071 w 2911965"/>
                <a:gd name="connsiteY13" fmla="*/ 212113 h 1616678"/>
                <a:gd name="connsiteX14" fmla="*/ 2894251 w 2911965"/>
                <a:gd name="connsiteY14" fmla="*/ 0 h 1616678"/>
                <a:gd name="connsiteX15" fmla="*/ 2911965 w 2911965"/>
                <a:gd name="connsiteY15" fmla="*/ 1587637 h 1616678"/>
                <a:gd name="connsiteX0" fmla="*/ 0 w 2911965"/>
                <a:gd name="connsiteY0" fmla="*/ 1616678 h 1616678"/>
                <a:gd name="connsiteX1" fmla="*/ 238853 w 2911965"/>
                <a:gd name="connsiteY1" fmla="*/ 1290413 h 1616678"/>
                <a:gd name="connsiteX2" fmla="*/ 394717 w 2911965"/>
                <a:gd name="connsiteY2" fmla="*/ 1368345 h 1616678"/>
                <a:gd name="connsiteX3" fmla="*/ 749739 w 2911965"/>
                <a:gd name="connsiteY3" fmla="*/ 996004 h 1616678"/>
                <a:gd name="connsiteX4" fmla="*/ 914262 w 2911965"/>
                <a:gd name="connsiteY4" fmla="*/ 978686 h 1616678"/>
                <a:gd name="connsiteX5" fmla="*/ 1148058 w 2911965"/>
                <a:gd name="connsiteY5" fmla="*/ 788186 h 1616678"/>
                <a:gd name="connsiteX6" fmla="*/ 1277944 w 2911965"/>
                <a:gd name="connsiteY6" fmla="*/ 770867 h 1616678"/>
                <a:gd name="connsiteX7" fmla="*/ 1442467 w 2911965"/>
                <a:gd name="connsiteY7" fmla="*/ 874777 h 1616678"/>
                <a:gd name="connsiteX8" fmla="*/ 1624308 w 2911965"/>
                <a:gd name="connsiteY8" fmla="*/ 874777 h 1616678"/>
                <a:gd name="connsiteX9" fmla="*/ 1754194 w 2911965"/>
                <a:gd name="connsiteY9" fmla="*/ 701595 h 1616678"/>
                <a:gd name="connsiteX10" fmla="*/ 1875421 w 2911965"/>
                <a:gd name="connsiteY10" fmla="*/ 718913 h 1616678"/>
                <a:gd name="connsiteX11" fmla="*/ 2028188 w 2911965"/>
                <a:gd name="connsiteY11" fmla="*/ 466777 h 1616678"/>
                <a:gd name="connsiteX12" fmla="*/ 2169830 w 2911965"/>
                <a:gd name="connsiteY12" fmla="*/ 225345 h 1616678"/>
                <a:gd name="connsiteX13" fmla="*/ 2492071 w 2911965"/>
                <a:gd name="connsiteY13" fmla="*/ 212113 h 1616678"/>
                <a:gd name="connsiteX14" fmla="*/ 2894251 w 2911965"/>
                <a:gd name="connsiteY14" fmla="*/ 0 h 1616678"/>
                <a:gd name="connsiteX15" fmla="*/ 2892957 w 2911965"/>
                <a:gd name="connsiteY15" fmla="*/ 187859 h 1616678"/>
                <a:gd name="connsiteX16" fmla="*/ 2911965 w 2911965"/>
                <a:gd name="connsiteY16" fmla="*/ 1587637 h 1616678"/>
                <a:gd name="connsiteX0" fmla="*/ 0 w 2911965"/>
                <a:gd name="connsiteY0" fmla="*/ 1429789 h 1429789"/>
                <a:gd name="connsiteX1" fmla="*/ 238853 w 2911965"/>
                <a:gd name="connsiteY1" fmla="*/ 1103524 h 1429789"/>
                <a:gd name="connsiteX2" fmla="*/ 394717 w 2911965"/>
                <a:gd name="connsiteY2" fmla="*/ 1181456 h 1429789"/>
                <a:gd name="connsiteX3" fmla="*/ 749739 w 2911965"/>
                <a:gd name="connsiteY3" fmla="*/ 809115 h 1429789"/>
                <a:gd name="connsiteX4" fmla="*/ 914262 w 2911965"/>
                <a:gd name="connsiteY4" fmla="*/ 791797 h 1429789"/>
                <a:gd name="connsiteX5" fmla="*/ 1148058 w 2911965"/>
                <a:gd name="connsiteY5" fmla="*/ 601297 h 1429789"/>
                <a:gd name="connsiteX6" fmla="*/ 1277944 w 2911965"/>
                <a:gd name="connsiteY6" fmla="*/ 583978 h 1429789"/>
                <a:gd name="connsiteX7" fmla="*/ 1442467 w 2911965"/>
                <a:gd name="connsiteY7" fmla="*/ 687888 h 1429789"/>
                <a:gd name="connsiteX8" fmla="*/ 1624308 w 2911965"/>
                <a:gd name="connsiteY8" fmla="*/ 687888 h 1429789"/>
                <a:gd name="connsiteX9" fmla="*/ 1754194 w 2911965"/>
                <a:gd name="connsiteY9" fmla="*/ 514706 h 1429789"/>
                <a:gd name="connsiteX10" fmla="*/ 1875421 w 2911965"/>
                <a:gd name="connsiteY10" fmla="*/ 532024 h 1429789"/>
                <a:gd name="connsiteX11" fmla="*/ 2028188 w 2911965"/>
                <a:gd name="connsiteY11" fmla="*/ 279888 h 1429789"/>
                <a:gd name="connsiteX12" fmla="*/ 2169830 w 2911965"/>
                <a:gd name="connsiteY12" fmla="*/ 38456 h 1429789"/>
                <a:gd name="connsiteX13" fmla="*/ 2492071 w 2911965"/>
                <a:gd name="connsiteY13" fmla="*/ 25224 h 1429789"/>
                <a:gd name="connsiteX14" fmla="*/ 2894251 w 2911965"/>
                <a:gd name="connsiteY14" fmla="*/ 13205 h 1429789"/>
                <a:gd name="connsiteX15" fmla="*/ 2892957 w 2911965"/>
                <a:gd name="connsiteY15" fmla="*/ 970 h 1429789"/>
                <a:gd name="connsiteX16" fmla="*/ 2911965 w 2911965"/>
                <a:gd name="connsiteY16" fmla="*/ 1400748 h 1429789"/>
                <a:gd name="connsiteX0" fmla="*/ 0 w 2911965"/>
                <a:gd name="connsiteY0" fmla="*/ 1416584 h 1416584"/>
                <a:gd name="connsiteX1" fmla="*/ 238853 w 2911965"/>
                <a:gd name="connsiteY1" fmla="*/ 1090319 h 1416584"/>
                <a:gd name="connsiteX2" fmla="*/ 394717 w 2911965"/>
                <a:gd name="connsiteY2" fmla="*/ 1168251 h 1416584"/>
                <a:gd name="connsiteX3" fmla="*/ 749739 w 2911965"/>
                <a:gd name="connsiteY3" fmla="*/ 795910 h 1416584"/>
                <a:gd name="connsiteX4" fmla="*/ 914262 w 2911965"/>
                <a:gd name="connsiteY4" fmla="*/ 778592 h 1416584"/>
                <a:gd name="connsiteX5" fmla="*/ 1148058 w 2911965"/>
                <a:gd name="connsiteY5" fmla="*/ 588092 h 1416584"/>
                <a:gd name="connsiteX6" fmla="*/ 1277944 w 2911965"/>
                <a:gd name="connsiteY6" fmla="*/ 570773 h 1416584"/>
                <a:gd name="connsiteX7" fmla="*/ 1442467 w 2911965"/>
                <a:gd name="connsiteY7" fmla="*/ 674683 h 1416584"/>
                <a:gd name="connsiteX8" fmla="*/ 1624308 w 2911965"/>
                <a:gd name="connsiteY8" fmla="*/ 674683 h 1416584"/>
                <a:gd name="connsiteX9" fmla="*/ 1754194 w 2911965"/>
                <a:gd name="connsiteY9" fmla="*/ 501501 h 1416584"/>
                <a:gd name="connsiteX10" fmla="*/ 1875421 w 2911965"/>
                <a:gd name="connsiteY10" fmla="*/ 518819 h 1416584"/>
                <a:gd name="connsiteX11" fmla="*/ 2028188 w 2911965"/>
                <a:gd name="connsiteY11" fmla="*/ 266683 h 1416584"/>
                <a:gd name="connsiteX12" fmla="*/ 2169830 w 2911965"/>
                <a:gd name="connsiteY12" fmla="*/ 25251 h 1416584"/>
                <a:gd name="connsiteX13" fmla="*/ 2492071 w 2911965"/>
                <a:gd name="connsiteY13" fmla="*/ 12019 h 1416584"/>
                <a:gd name="connsiteX14" fmla="*/ 2894251 w 2911965"/>
                <a:gd name="connsiteY14" fmla="*/ 0 h 1416584"/>
                <a:gd name="connsiteX15" fmla="*/ 2892957 w 2911965"/>
                <a:gd name="connsiteY15" fmla="*/ 30209 h 1416584"/>
                <a:gd name="connsiteX16" fmla="*/ 2911965 w 2911965"/>
                <a:gd name="connsiteY16" fmla="*/ 1387543 h 1416584"/>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492071 w 2911965"/>
                <a:gd name="connsiteY13" fmla="*/ 0 h 1404565"/>
                <a:gd name="connsiteX14" fmla="*/ 2899977 w 2911965"/>
                <a:gd name="connsiteY14" fmla="*/ 108 h 1404565"/>
                <a:gd name="connsiteX15" fmla="*/ 2892957 w 2911965"/>
                <a:gd name="connsiteY15" fmla="*/ 18190 h 1404565"/>
                <a:gd name="connsiteX16" fmla="*/ 2911965 w 2911965"/>
                <a:gd name="connsiteY16" fmla="*/ 1375524 h 1404565"/>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492071 w 2911965"/>
                <a:gd name="connsiteY13" fmla="*/ 0 h 1404565"/>
                <a:gd name="connsiteX14" fmla="*/ 2899977 w 2911965"/>
                <a:gd name="connsiteY14" fmla="*/ 108 h 1404565"/>
                <a:gd name="connsiteX15" fmla="*/ 2894993 w 2911965"/>
                <a:gd name="connsiteY15" fmla="*/ 98842 h 1404565"/>
                <a:gd name="connsiteX16" fmla="*/ 2911965 w 2911965"/>
                <a:gd name="connsiteY16" fmla="*/ 1375524 h 1404565"/>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492071 w 2911965"/>
                <a:gd name="connsiteY13" fmla="*/ 0 h 1404565"/>
                <a:gd name="connsiteX14" fmla="*/ 2894993 w 2911965"/>
                <a:gd name="connsiteY14" fmla="*/ 98292 h 1404565"/>
                <a:gd name="connsiteX15" fmla="*/ 2894993 w 2911965"/>
                <a:gd name="connsiteY15" fmla="*/ 98842 h 1404565"/>
                <a:gd name="connsiteX16" fmla="*/ 2911965 w 2911965"/>
                <a:gd name="connsiteY16" fmla="*/ 1375524 h 1404565"/>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492071 w 2911965"/>
                <a:gd name="connsiteY13" fmla="*/ 0 h 1404565"/>
                <a:gd name="connsiteX14" fmla="*/ 2894993 w 2911965"/>
                <a:gd name="connsiteY14" fmla="*/ 98292 h 1404565"/>
                <a:gd name="connsiteX15" fmla="*/ 2894993 w 2911965"/>
                <a:gd name="connsiteY15" fmla="*/ 211052 h 1404565"/>
                <a:gd name="connsiteX16" fmla="*/ 2911965 w 2911965"/>
                <a:gd name="connsiteY16" fmla="*/ 1375524 h 1404565"/>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492071 w 2911965"/>
                <a:gd name="connsiteY13" fmla="*/ 0 h 1404565"/>
                <a:gd name="connsiteX14" fmla="*/ 2894993 w 2911965"/>
                <a:gd name="connsiteY14" fmla="*/ 214009 h 1404565"/>
                <a:gd name="connsiteX15" fmla="*/ 2894993 w 2911965"/>
                <a:gd name="connsiteY15" fmla="*/ 211052 h 1404565"/>
                <a:gd name="connsiteX16" fmla="*/ 2911965 w 2911965"/>
                <a:gd name="connsiteY16" fmla="*/ 1375524 h 1404565"/>
                <a:gd name="connsiteX0" fmla="*/ 0 w 2911965"/>
                <a:gd name="connsiteY0" fmla="*/ 1404565 h 1404565"/>
                <a:gd name="connsiteX1" fmla="*/ 238853 w 2911965"/>
                <a:gd name="connsiteY1" fmla="*/ 1078300 h 1404565"/>
                <a:gd name="connsiteX2" fmla="*/ 394717 w 2911965"/>
                <a:gd name="connsiteY2" fmla="*/ 1156232 h 1404565"/>
                <a:gd name="connsiteX3" fmla="*/ 749739 w 2911965"/>
                <a:gd name="connsiteY3" fmla="*/ 783891 h 1404565"/>
                <a:gd name="connsiteX4" fmla="*/ 914262 w 2911965"/>
                <a:gd name="connsiteY4" fmla="*/ 766573 h 1404565"/>
                <a:gd name="connsiteX5" fmla="*/ 1148058 w 2911965"/>
                <a:gd name="connsiteY5" fmla="*/ 576073 h 1404565"/>
                <a:gd name="connsiteX6" fmla="*/ 1277944 w 2911965"/>
                <a:gd name="connsiteY6" fmla="*/ 558754 h 1404565"/>
                <a:gd name="connsiteX7" fmla="*/ 1442467 w 2911965"/>
                <a:gd name="connsiteY7" fmla="*/ 662664 h 1404565"/>
                <a:gd name="connsiteX8" fmla="*/ 1624308 w 2911965"/>
                <a:gd name="connsiteY8" fmla="*/ 662664 h 1404565"/>
                <a:gd name="connsiteX9" fmla="*/ 1754194 w 2911965"/>
                <a:gd name="connsiteY9" fmla="*/ 489482 h 1404565"/>
                <a:gd name="connsiteX10" fmla="*/ 1875421 w 2911965"/>
                <a:gd name="connsiteY10" fmla="*/ 506800 h 1404565"/>
                <a:gd name="connsiteX11" fmla="*/ 2028188 w 2911965"/>
                <a:gd name="connsiteY11" fmla="*/ 254664 h 1404565"/>
                <a:gd name="connsiteX12" fmla="*/ 2169830 w 2911965"/>
                <a:gd name="connsiteY12" fmla="*/ 13232 h 1404565"/>
                <a:gd name="connsiteX13" fmla="*/ 2362904 w 2911965"/>
                <a:gd name="connsiteY13" fmla="*/ 0 h 1404565"/>
                <a:gd name="connsiteX14" fmla="*/ 2894993 w 2911965"/>
                <a:gd name="connsiteY14" fmla="*/ 214009 h 1404565"/>
                <a:gd name="connsiteX15" fmla="*/ 2894993 w 2911965"/>
                <a:gd name="connsiteY15" fmla="*/ 211052 h 1404565"/>
                <a:gd name="connsiteX16" fmla="*/ 2911965 w 2911965"/>
                <a:gd name="connsiteY16" fmla="*/ 1375524 h 1404565"/>
                <a:gd name="connsiteX0" fmla="*/ 0 w 2911965"/>
                <a:gd name="connsiteY0" fmla="*/ 1405359 h 1405359"/>
                <a:gd name="connsiteX1" fmla="*/ 238853 w 2911965"/>
                <a:gd name="connsiteY1" fmla="*/ 1079094 h 1405359"/>
                <a:gd name="connsiteX2" fmla="*/ 394717 w 2911965"/>
                <a:gd name="connsiteY2" fmla="*/ 1157026 h 1405359"/>
                <a:gd name="connsiteX3" fmla="*/ 749739 w 2911965"/>
                <a:gd name="connsiteY3" fmla="*/ 784685 h 1405359"/>
                <a:gd name="connsiteX4" fmla="*/ 914262 w 2911965"/>
                <a:gd name="connsiteY4" fmla="*/ 767367 h 1405359"/>
                <a:gd name="connsiteX5" fmla="*/ 1148058 w 2911965"/>
                <a:gd name="connsiteY5" fmla="*/ 576867 h 1405359"/>
                <a:gd name="connsiteX6" fmla="*/ 1277944 w 2911965"/>
                <a:gd name="connsiteY6" fmla="*/ 559548 h 1405359"/>
                <a:gd name="connsiteX7" fmla="*/ 1442467 w 2911965"/>
                <a:gd name="connsiteY7" fmla="*/ 663458 h 1405359"/>
                <a:gd name="connsiteX8" fmla="*/ 1624308 w 2911965"/>
                <a:gd name="connsiteY8" fmla="*/ 663458 h 1405359"/>
                <a:gd name="connsiteX9" fmla="*/ 1754194 w 2911965"/>
                <a:gd name="connsiteY9" fmla="*/ 490276 h 1405359"/>
                <a:gd name="connsiteX10" fmla="*/ 1875421 w 2911965"/>
                <a:gd name="connsiteY10" fmla="*/ 507594 h 1405359"/>
                <a:gd name="connsiteX11" fmla="*/ 2028188 w 2911965"/>
                <a:gd name="connsiteY11" fmla="*/ 255458 h 1405359"/>
                <a:gd name="connsiteX12" fmla="*/ 2361923 w 2911965"/>
                <a:gd name="connsiteY12" fmla="*/ 0 h 1405359"/>
                <a:gd name="connsiteX13" fmla="*/ 2362904 w 2911965"/>
                <a:gd name="connsiteY13" fmla="*/ 794 h 1405359"/>
                <a:gd name="connsiteX14" fmla="*/ 2894993 w 2911965"/>
                <a:gd name="connsiteY14" fmla="*/ 214803 h 1405359"/>
                <a:gd name="connsiteX15" fmla="*/ 2894993 w 2911965"/>
                <a:gd name="connsiteY15" fmla="*/ 211846 h 1405359"/>
                <a:gd name="connsiteX16" fmla="*/ 2911965 w 2911965"/>
                <a:gd name="connsiteY16" fmla="*/ 1376318 h 1405359"/>
                <a:gd name="connsiteX0" fmla="*/ 0 w 2911965"/>
                <a:gd name="connsiteY0" fmla="*/ 1405359 h 1405359"/>
                <a:gd name="connsiteX1" fmla="*/ 238853 w 2911965"/>
                <a:gd name="connsiteY1" fmla="*/ 1079094 h 1405359"/>
                <a:gd name="connsiteX2" fmla="*/ 394717 w 2911965"/>
                <a:gd name="connsiteY2" fmla="*/ 1157026 h 1405359"/>
                <a:gd name="connsiteX3" fmla="*/ 749739 w 2911965"/>
                <a:gd name="connsiteY3" fmla="*/ 784685 h 1405359"/>
                <a:gd name="connsiteX4" fmla="*/ 914262 w 2911965"/>
                <a:gd name="connsiteY4" fmla="*/ 767367 h 1405359"/>
                <a:gd name="connsiteX5" fmla="*/ 1148058 w 2911965"/>
                <a:gd name="connsiteY5" fmla="*/ 576867 h 1405359"/>
                <a:gd name="connsiteX6" fmla="*/ 1277944 w 2911965"/>
                <a:gd name="connsiteY6" fmla="*/ 559548 h 1405359"/>
                <a:gd name="connsiteX7" fmla="*/ 1442467 w 2911965"/>
                <a:gd name="connsiteY7" fmla="*/ 663458 h 1405359"/>
                <a:gd name="connsiteX8" fmla="*/ 1624308 w 2911965"/>
                <a:gd name="connsiteY8" fmla="*/ 663458 h 1405359"/>
                <a:gd name="connsiteX9" fmla="*/ 1754194 w 2911965"/>
                <a:gd name="connsiteY9" fmla="*/ 490276 h 1405359"/>
                <a:gd name="connsiteX10" fmla="*/ 1875421 w 2911965"/>
                <a:gd name="connsiteY10" fmla="*/ 507594 h 1405359"/>
                <a:gd name="connsiteX11" fmla="*/ 2361923 w 2911965"/>
                <a:gd name="connsiteY11" fmla="*/ 0 h 1405359"/>
                <a:gd name="connsiteX12" fmla="*/ 2362904 w 2911965"/>
                <a:gd name="connsiteY12" fmla="*/ 794 h 1405359"/>
                <a:gd name="connsiteX13" fmla="*/ 2894993 w 2911965"/>
                <a:gd name="connsiteY13" fmla="*/ 214803 h 1405359"/>
                <a:gd name="connsiteX14" fmla="*/ 2894993 w 2911965"/>
                <a:gd name="connsiteY14" fmla="*/ 211846 h 1405359"/>
                <a:gd name="connsiteX15" fmla="*/ 2911965 w 2911965"/>
                <a:gd name="connsiteY15" fmla="*/ 1376318 h 1405359"/>
                <a:gd name="connsiteX0" fmla="*/ 0 w 2911965"/>
                <a:gd name="connsiteY0" fmla="*/ 1405359 h 1405359"/>
                <a:gd name="connsiteX1" fmla="*/ 238853 w 2911965"/>
                <a:gd name="connsiteY1" fmla="*/ 1079094 h 1405359"/>
                <a:gd name="connsiteX2" fmla="*/ 394717 w 2911965"/>
                <a:gd name="connsiteY2" fmla="*/ 1157026 h 1405359"/>
                <a:gd name="connsiteX3" fmla="*/ 749739 w 2911965"/>
                <a:gd name="connsiteY3" fmla="*/ 784685 h 1405359"/>
                <a:gd name="connsiteX4" fmla="*/ 914262 w 2911965"/>
                <a:gd name="connsiteY4" fmla="*/ 767367 h 1405359"/>
                <a:gd name="connsiteX5" fmla="*/ 1148058 w 2911965"/>
                <a:gd name="connsiteY5" fmla="*/ 576867 h 1405359"/>
                <a:gd name="connsiteX6" fmla="*/ 1277944 w 2911965"/>
                <a:gd name="connsiteY6" fmla="*/ 559548 h 1405359"/>
                <a:gd name="connsiteX7" fmla="*/ 1442467 w 2911965"/>
                <a:gd name="connsiteY7" fmla="*/ 663458 h 1405359"/>
                <a:gd name="connsiteX8" fmla="*/ 1624308 w 2911965"/>
                <a:gd name="connsiteY8" fmla="*/ 663458 h 1405359"/>
                <a:gd name="connsiteX9" fmla="*/ 1754194 w 2911965"/>
                <a:gd name="connsiteY9" fmla="*/ 490276 h 1405359"/>
                <a:gd name="connsiteX10" fmla="*/ 2014524 w 2911965"/>
                <a:gd name="connsiteY10" fmla="*/ 462010 h 1405359"/>
                <a:gd name="connsiteX11" fmla="*/ 2361923 w 2911965"/>
                <a:gd name="connsiteY11" fmla="*/ 0 h 1405359"/>
                <a:gd name="connsiteX12" fmla="*/ 2362904 w 2911965"/>
                <a:gd name="connsiteY12" fmla="*/ 794 h 1405359"/>
                <a:gd name="connsiteX13" fmla="*/ 2894993 w 2911965"/>
                <a:gd name="connsiteY13" fmla="*/ 214803 h 1405359"/>
                <a:gd name="connsiteX14" fmla="*/ 2894993 w 2911965"/>
                <a:gd name="connsiteY14" fmla="*/ 211846 h 1405359"/>
                <a:gd name="connsiteX15" fmla="*/ 2911965 w 2911965"/>
                <a:gd name="connsiteY15" fmla="*/ 1376318 h 1405359"/>
                <a:gd name="connsiteX0" fmla="*/ 0 w 2895424"/>
                <a:gd name="connsiteY0" fmla="*/ 1405359 h 1405359"/>
                <a:gd name="connsiteX1" fmla="*/ 238853 w 2895424"/>
                <a:gd name="connsiteY1" fmla="*/ 1079094 h 1405359"/>
                <a:gd name="connsiteX2" fmla="*/ 394717 w 2895424"/>
                <a:gd name="connsiteY2" fmla="*/ 1157026 h 1405359"/>
                <a:gd name="connsiteX3" fmla="*/ 749739 w 2895424"/>
                <a:gd name="connsiteY3" fmla="*/ 784685 h 1405359"/>
                <a:gd name="connsiteX4" fmla="*/ 914262 w 2895424"/>
                <a:gd name="connsiteY4" fmla="*/ 767367 h 1405359"/>
                <a:gd name="connsiteX5" fmla="*/ 1148058 w 2895424"/>
                <a:gd name="connsiteY5" fmla="*/ 576867 h 1405359"/>
                <a:gd name="connsiteX6" fmla="*/ 1277944 w 2895424"/>
                <a:gd name="connsiteY6" fmla="*/ 559548 h 1405359"/>
                <a:gd name="connsiteX7" fmla="*/ 1442467 w 2895424"/>
                <a:gd name="connsiteY7" fmla="*/ 663458 h 1405359"/>
                <a:gd name="connsiteX8" fmla="*/ 1624308 w 2895424"/>
                <a:gd name="connsiteY8" fmla="*/ 663458 h 1405359"/>
                <a:gd name="connsiteX9" fmla="*/ 1754194 w 2895424"/>
                <a:gd name="connsiteY9" fmla="*/ 490276 h 1405359"/>
                <a:gd name="connsiteX10" fmla="*/ 2014524 w 2895424"/>
                <a:gd name="connsiteY10" fmla="*/ 462010 h 1405359"/>
                <a:gd name="connsiteX11" fmla="*/ 2361923 w 2895424"/>
                <a:gd name="connsiteY11" fmla="*/ 0 h 1405359"/>
                <a:gd name="connsiteX12" fmla="*/ 2362904 w 2895424"/>
                <a:gd name="connsiteY12" fmla="*/ 794 h 1405359"/>
                <a:gd name="connsiteX13" fmla="*/ 2894993 w 2895424"/>
                <a:gd name="connsiteY13" fmla="*/ 214803 h 1405359"/>
                <a:gd name="connsiteX14" fmla="*/ 2894993 w 2895424"/>
                <a:gd name="connsiteY14" fmla="*/ 211846 h 1405359"/>
                <a:gd name="connsiteX15" fmla="*/ 2894993 w 2895424"/>
                <a:gd name="connsiteY15" fmla="*/ 1376318 h 140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424" h="1405359">
                  <a:moveTo>
                    <a:pt x="0" y="1405359"/>
                  </a:moveTo>
                  <a:lnTo>
                    <a:pt x="238853" y="1079094"/>
                  </a:lnTo>
                  <a:lnTo>
                    <a:pt x="394717" y="1157026"/>
                  </a:lnTo>
                  <a:lnTo>
                    <a:pt x="749739" y="784685"/>
                  </a:lnTo>
                  <a:lnTo>
                    <a:pt x="914262" y="767367"/>
                  </a:lnTo>
                  <a:lnTo>
                    <a:pt x="1148058" y="576867"/>
                  </a:lnTo>
                  <a:lnTo>
                    <a:pt x="1277944" y="559548"/>
                  </a:lnTo>
                  <a:lnTo>
                    <a:pt x="1442467" y="663458"/>
                  </a:lnTo>
                  <a:lnTo>
                    <a:pt x="1624308" y="663458"/>
                  </a:lnTo>
                  <a:lnTo>
                    <a:pt x="1754194" y="490276"/>
                  </a:lnTo>
                  <a:lnTo>
                    <a:pt x="2014524" y="462010"/>
                  </a:lnTo>
                  <a:lnTo>
                    <a:pt x="2361923" y="0"/>
                  </a:lnTo>
                  <a:lnTo>
                    <a:pt x="2362904" y="794"/>
                  </a:lnTo>
                  <a:lnTo>
                    <a:pt x="2894993" y="214803"/>
                  </a:lnTo>
                  <a:cubicBezTo>
                    <a:pt x="2894562" y="220831"/>
                    <a:pt x="2895424" y="205818"/>
                    <a:pt x="2894993" y="211846"/>
                  </a:cubicBezTo>
                  <a:lnTo>
                    <a:pt x="2894993" y="1376318"/>
                  </a:lnTo>
                </a:path>
              </a:pathLst>
            </a:custGeom>
            <a:solidFill>
              <a:srgbClr val="00583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sp>
          <p:nvSpPr>
            <p:cNvPr id="15" name="Freeform 14"/>
            <p:cNvSpPr/>
            <p:nvPr userDrawn="1"/>
          </p:nvSpPr>
          <p:spPr>
            <a:xfrm>
              <a:off x="7002722" y="5549183"/>
              <a:ext cx="2141280" cy="939571"/>
            </a:xfrm>
            <a:custGeom>
              <a:avLst/>
              <a:gdLst>
                <a:gd name="connsiteX0" fmla="*/ 0 w 3576205"/>
                <a:gd name="connsiteY0" fmla="*/ 2346613 h 2372591"/>
                <a:gd name="connsiteX1" fmla="*/ 381000 w 3576205"/>
                <a:gd name="connsiteY1" fmla="*/ 1827068 h 2372591"/>
                <a:gd name="connsiteX2" fmla="*/ 536864 w 3576205"/>
                <a:gd name="connsiteY2" fmla="*/ 1905000 h 2372591"/>
                <a:gd name="connsiteX3" fmla="*/ 891886 w 3576205"/>
                <a:gd name="connsiteY3" fmla="*/ 1532659 h 2372591"/>
                <a:gd name="connsiteX4" fmla="*/ 1056409 w 3576205"/>
                <a:gd name="connsiteY4" fmla="*/ 1515341 h 2372591"/>
                <a:gd name="connsiteX5" fmla="*/ 1290205 w 3576205"/>
                <a:gd name="connsiteY5" fmla="*/ 1324841 h 2372591"/>
                <a:gd name="connsiteX6" fmla="*/ 1420091 w 3576205"/>
                <a:gd name="connsiteY6" fmla="*/ 1307522 h 2372591"/>
                <a:gd name="connsiteX7" fmla="*/ 1584614 w 3576205"/>
                <a:gd name="connsiteY7" fmla="*/ 1411432 h 2372591"/>
                <a:gd name="connsiteX8" fmla="*/ 1766455 w 3576205"/>
                <a:gd name="connsiteY8" fmla="*/ 1411432 h 2372591"/>
                <a:gd name="connsiteX9" fmla="*/ 1896341 w 3576205"/>
                <a:gd name="connsiteY9" fmla="*/ 1238250 h 2372591"/>
                <a:gd name="connsiteX10" fmla="*/ 2017568 w 3576205"/>
                <a:gd name="connsiteY10" fmla="*/ 1255568 h 2372591"/>
                <a:gd name="connsiteX11" fmla="*/ 2311977 w 3576205"/>
                <a:gd name="connsiteY11" fmla="*/ 762000 h 2372591"/>
                <a:gd name="connsiteX12" fmla="*/ 3273136 w 3576205"/>
                <a:gd name="connsiteY12" fmla="*/ 173182 h 2372591"/>
                <a:gd name="connsiteX13" fmla="*/ 3420341 w 3576205"/>
                <a:gd name="connsiteY13" fmla="*/ 0 h 2372591"/>
                <a:gd name="connsiteX14" fmla="*/ 3576205 w 3576205"/>
                <a:gd name="connsiteY14" fmla="*/ 25977 h 2372591"/>
                <a:gd name="connsiteX15" fmla="*/ 3524250 w 3576205"/>
                <a:gd name="connsiteY15" fmla="*/ 606136 h 2372591"/>
                <a:gd name="connsiteX16" fmla="*/ 3420341 w 3576205"/>
                <a:gd name="connsiteY16" fmla="*/ 883227 h 2372591"/>
                <a:gd name="connsiteX17" fmla="*/ 3403023 w 3576205"/>
                <a:gd name="connsiteY17" fmla="*/ 2372591 h 2372591"/>
                <a:gd name="connsiteX18" fmla="*/ 3403023 w 3576205"/>
                <a:gd name="connsiteY18" fmla="*/ 2372591 h 2372591"/>
                <a:gd name="connsiteX0" fmla="*/ 0 w 3524249"/>
                <a:gd name="connsiteY0" fmla="*/ 2346613 h 2372591"/>
                <a:gd name="connsiteX1" fmla="*/ 381000 w 3524249"/>
                <a:gd name="connsiteY1" fmla="*/ 1827068 h 2372591"/>
                <a:gd name="connsiteX2" fmla="*/ 536864 w 3524249"/>
                <a:gd name="connsiteY2" fmla="*/ 1905000 h 2372591"/>
                <a:gd name="connsiteX3" fmla="*/ 891886 w 3524249"/>
                <a:gd name="connsiteY3" fmla="*/ 1532659 h 2372591"/>
                <a:gd name="connsiteX4" fmla="*/ 1056409 w 3524249"/>
                <a:gd name="connsiteY4" fmla="*/ 1515341 h 2372591"/>
                <a:gd name="connsiteX5" fmla="*/ 1290205 w 3524249"/>
                <a:gd name="connsiteY5" fmla="*/ 1324841 h 2372591"/>
                <a:gd name="connsiteX6" fmla="*/ 1420091 w 3524249"/>
                <a:gd name="connsiteY6" fmla="*/ 1307522 h 2372591"/>
                <a:gd name="connsiteX7" fmla="*/ 1584614 w 3524249"/>
                <a:gd name="connsiteY7" fmla="*/ 1411432 h 2372591"/>
                <a:gd name="connsiteX8" fmla="*/ 1766455 w 3524249"/>
                <a:gd name="connsiteY8" fmla="*/ 1411432 h 2372591"/>
                <a:gd name="connsiteX9" fmla="*/ 1896341 w 3524249"/>
                <a:gd name="connsiteY9" fmla="*/ 1238250 h 2372591"/>
                <a:gd name="connsiteX10" fmla="*/ 2017568 w 3524249"/>
                <a:gd name="connsiteY10" fmla="*/ 1255568 h 2372591"/>
                <a:gd name="connsiteX11" fmla="*/ 2311977 w 3524249"/>
                <a:gd name="connsiteY11" fmla="*/ 762000 h 2372591"/>
                <a:gd name="connsiteX12" fmla="*/ 3273136 w 3524249"/>
                <a:gd name="connsiteY12" fmla="*/ 173182 h 2372591"/>
                <a:gd name="connsiteX13" fmla="*/ 3420341 w 3524249"/>
                <a:gd name="connsiteY13" fmla="*/ 0 h 2372591"/>
                <a:gd name="connsiteX14" fmla="*/ 3524250 w 3524249"/>
                <a:gd name="connsiteY14" fmla="*/ 606136 h 2372591"/>
                <a:gd name="connsiteX15" fmla="*/ 3420341 w 3524249"/>
                <a:gd name="connsiteY15" fmla="*/ 883227 h 2372591"/>
                <a:gd name="connsiteX16" fmla="*/ 3403023 w 3524249"/>
                <a:gd name="connsiteY16" fmla="*/ 2372591 h 2372591"/>
                <a:gd name="connsiteX17" fmla="*/ 3403023 w 3524249"/>
                <a:gd name="connsiteY17" fmla="*/ 2372591 h 2372591"/>
                <a:gd name="connsiteX0" fmla="*/ 0 w 3524250"/>
                <a:gd name="connsiteY0" fmla="*/ 2173431 h 2199409"/>
                <a:gd name="connsiteX1" fmla="*/ 381000 w 3524250"/>
                <a:gd name="connsiteY1" fmla="*/ 1653886 h 2199409"/>
                <a:gd name="connsiteX2" fmla="*/ 536864 w 3524250"/>
                <a:gd name="connsiteY2" fmla="*/ 1731818 h 2199409"/>
                <a:gd name="connsiteX3" fmla="*/ 891886 w 3524250"/>
                <a:gd name="connsiteY3" fmla="*/ 1359477 h 2199409"/>
                <a:gd name="connsiteX4" fmla="*/ 1056409 w 3524250"/>
                <a:gd name="connsiteY4" fmla="*/ 1342159 h 2199409"/>
                <a:gd name="connsiteX5" fmla="*/ 1290205 w 3524250"/>
                <a:gd name="connsiteY5" fmla="*/ 1151659 h 2199409"/>
                <a:gd name="connsiteX6" fmla="*/ 1420091 w 3524250"/>
                <a:gd name="connsiteY6" fmla="*/ 1134340 h 2199409"/>
                <a:gd name="connsiteX7" fmla="*/ 1584614 w 3524250"/>
                <a:gd name="connsiteY7" fmla="*/ 1238250 h 2199409"/>
                <a:gd name="connsiteX8" fmla="*/ 1766455 w 3524250"/>
                <a:gd name="connsiteY8" fmla="*/ 1238250 h 2199409"/>
                <a:gd name="connsiteX9" fmla="*/ 1896341 w 3524250"/>
                <a:gd name="connsiteY9" fmla="*/ 1065068 h 2199409"/>
                <a:gd name="connsiteX10" fmla="*/ 2017568 w 3524250"/>
                <a:gd name="connsiteY10" fmla="*/ 1082386 h 2199409"/>
                <a:gd name="connsiteX11" fmla="*/ 2311977 w 3524250"/>
                <a:gd name="connsiteY11" fmla="*/ 588818 h 2199409"/>
                <a:gd name="connsiteX12" fmla="*/ 3273136 w 3524250"/>
                <a:gd name="connsiteY12" fmla="*/ 0 h 2199409"/>
                <a:gd name="connsiteX13" fmla="*/ 3524250 w 3524250"/>
                <a:gd name="connsiteY13" fmla="*/ 432954 h 2199409"/>
                <a:gd name="connsiteX14" fmla="*/ 3420341 w 3524250"/>
                <a:gd name="connsiteY14" fmla="*/ 710045 h 2199409"/>
                <a:gd name="connsiteX15" fmla="*/ 3403023 w 3524250"/>
                <a:gd name="connsiteY15" fmla="*/ 2199409 h 2199409"/>
                <a:gd name="connsiteX16" fmla="*/ 3403023 w 3524250"/>
                <a:gd name="connsiteY16" fmla="*/ 2199409 h 2199409"/>
                <a:gd name="connsiteX0" fmla="*/ 0 w 3420341"/>
                <a:gd name="connsiteY0" fmla="*/ 2173431 h 2199409"/>
                <a:gd name="connsiteX1" fmla="*/ 381000 w 3420341"/>
                <a:gd name="connsiteY1" fmla="*/ 1653886 h 2199409"/>
                <a:gd name="connsiteX2" fmla="*/ 536864 w 3420341"/>
                <a:gd name="connsiteY2" fmla="*/ 1731818 h 2199409"/>
                <a:gd name="connsiteX3" fmla="*/ 891886 w 3420341"/>
                <a:gd name="connsiteY3" fmla="*/ 1359477 h 2199409"/>
                <a:gd name="connsiteX4" fmla="*/ 1056409 w 3420341"/>
                <a:gd name="connsiteY4" fmla="*/ 1342159 h 2199409"/>
                <a:gd name="connsiteX5" fmla="*/ 1290205 w 3420341"/>
                <a:gd name="connsiteY5" fmla="*/ 1151659 h 2199409"/>
                <a:gd name="connsiteX6" fmla="*/ 1420091 w 3420341"/>
                <a:gd name="connsiteY6" fmla="*/ 1134340 h 2199409"/>
                <a:gd name="connsiteX7" fmla="*/ 1584614 w 3420341"/>
                <a:gd name="connsiteY7" fmla="*/ 1238250 h 2199409"/>
                <a:gd name="connsiteX8" fmla="*/ 1766455 w 3420341"/>
                <a:gd name="connsiteY8" fmla="*/ 1238250 h 2199409"/>
                <a:gd name="connsiteX9" fmla="*/ 1896341 w 3420341"/>
                <a:gd name="connsiteY9" fmla="*/ 1065068 h 2199409"/>
                <a:gd name="connsiteX10" fmla="*/ 2017568 w 3420341"/>
                <a:gd name="connsiteY10" fmla="*/ 1082386 h 2199409"/>
                <a:gd name="connsiteX11" fmla="*/ 2311977 w 3420341"/>
                <a:gd name="connsiteY11" fmla="*/ 588818 h 2199409"/>
                <a:gd name="connsiteX12" fmla="*/ 3273136 w 3420341"/>
                <a:gd name="connsiteY12" fmla="*/ 0 h 2199409"/>
                <a:gd name="connsiteX13" fmla="*/ 3420341 w 3420341"/>
                <a:gd name="connsiteY13" fmla="*/ 710045 h 2199409"/>
                <a:gd name="connsiteX14" fmla="*/ 3403023 w 3420341"/>
                <a:gd name="connsiteY14" fmla="*/ 2199409 h 2199409"/>
                <a:gd name="connsiteX15" fmla="*/ 3403023 w 3420341"/>
                <a:gd name="connsiteY15" fmla="*/ 2199409 h 2199409"/>
                <a:gd name="connsiteX0" fmla="*/ 0 w 3403022"/>
                <a:gd name="connsiteY0" fmla="*/ 2173431 h 2199409"/>
                <a:gd name="connsiteX1" fmla="*/ 381000 w 3403022"/>
                <a:gd name="connsiteY1" fmla="*/ 1653886 h 2199409"/>
                <a:gd name="connsiteX2" fmla="*/ 536864 w 3403022"/>
                <a:gd name="connsiteY2" fmla="*/ 1731818 h 2199409"/>
                <a:gd name="connsiteX3" fmla="*/ 891886 w 3403022"/>
                <a:gd name="connsiteY3" fmla="*/ 1359477 h 2199409"/>
                <a:gd name="connsiteX4" fmla="*/ 1056409 w 3403022"/>
                <a:gd name="connsiteY4" fmla="*/ 1342159 h 2199409"/>
                <a:gd name="connsiteX5" fmla="*/ 1290205 w 3403022"/>
                <a:gd name="connsiteY5" fmla="*/ 1151659 h 2199409"/>
                <a:gd name="connsiteX6" fmla="*/ 1420091 w 3403022"/>
                <a:gd name="connsiteY6" fmla="*/ 1134340 h 2199409"/>
                <a:gd name="connsiteX7" fmla="*/ 1584614 w 3403022"/>
                <a:gd name="connsiteY7" fmla="*/ 1238250 h 2199409"/>
                <a:gd name="connsiteX8" fmla="*/ 1766455 w 3403022"/>
                <a:gd name="connsiteY8" fmla="*/ 1238250 h 2199409"/>
                <a:gd name="connsiteX9" fmla="*/ 1896341 w 3403022"/>
                <a:gd name="connsiteY9" fmla="*/ 1065068 h 2199409"/>
                <a:gd name="connsiteX10" fmla="*/ 2017568 w 3403022"/>
                <a:gd name="connsiteY10" fmla="*/ 1082386 h 2199409"/>
                <a:gd name="connsiteX11" fmla="*/ 2311977 w 3403022"/>
                <a:gd name="connsiteY11" fmla="*/ 588818 h 2199409"/>
                <a:gd name="connsiteX12" fmla="*/ 3273136 w 3403022"/>
                <a:gd name="connsiteY12" fmla="*/ 0 h 2199409"/>
                <a:gd name="connsiteX13" fmla="*/ 3403023 w 3403022"/>
                <a:gd name="connsiteY13" fmla="*/ 2199409 h 2199409"/>
                <a:gd name="connsiteX14" fmla="*/ 3403023 w 3403022"/>
                <a:gd name="connsiteY14" fmla="*/ 2199409 h 2199409"/>
                <a:gd name="connsiteX0" fmla="*/ 0 w 3403023"/>
                <a:gd name="connsiteY0" fmla="*/ 2173431 h 2199409"/>
                <a:gd name="connsiteX1" fmla="*/ 381000 w 3403023"/>
                <a:gd name="connsiteY1" fmla="*/ 1653886 h 2199409"/>
                <a:gd name="connsiteX2" fmla="*/ 536864 w 3403023"/>
                <a:gd name="connsiteY2" fmla="*/ 1731818 h 2199409"/>
                <a:gd name="connsiteX3" fmla="*/ 891886 w 3403023"/>
                <a:gd name="connsiteY3" fmla="*/ 1359477 h 2199409"/>
                <a:gd name="connsiteX4" fmla="*/ 1056409 w 3403023"/>
                <a:gd name="connsiteY4" fmla="*/ 1342159 h 2199409"/>
                <a:gd name="connsiteX5" fmla="*/ 1290205 w 3403023"/>
                <a:gd name="connsiteY5" fmla="*/ 1151659 h 2199409"/>
                <a:gd name="connsiteX6" fmla="*/ 1420091 w 3403023"/>
                <a:gd name="connsiteY6" fmla="*/ 1134340 h 2199409"/>
                <a:gd name="connsiteX7" fmla="*/ 1584614 w 3403023"/>
                <a:gd name="connsiteY7" fmla="*/ 1238250 h 2199409"/>
                <a:gd name="connsiteX8" fmla="*/ 1766455 w 3403023"/>
                <a:gd name="connsiteY8" fmla="*/ 1238250 h 2199409"/>
                <a:gd name="connsiteX9" fmla="*/ 1896341 w 3403023"/>
                <a:gd name="connsiteY9" fmla="*/ 1065068 h 2199409"/>
                <a:gd name="connsiteX10" fmla="*/ 2017568 w 3403023"/>
                <a:gd name="connsiteY10" fmla="*/ 1082386 h 2199409"/>
                <a:gd name="connsiteX11" fmla="*/ 2311977 w 3403023"/>
                <a:gd name="connsiteY11" fmla="*/ 588818 h 2199409"/>
                <a:gd name="connsiteX12" fmla="*/ 2876019 w 3403023"/>
                <a:gd name="connsiteY12" fmla="*/ 223653 h 2199409"/>
                <a:gd name="connsiteX13" fmla="*/ 3273136 w 3403023"/>
                <a:gd name="connsiteY13" fmla="*/ 0 h 2199409"/>
                <a:gd name="connsiteX14" fmla="*/ 3403023 w 3403023"/>
                <a:gd name="connsiteY14" fmla="*/ 2199409 h 2199409"/>
                <a:gd name="connsiteX15" fmla="*/ 3403023 w 3403023"/>
                <a:gd name="connsiteY15" fmla="*/ 2199409 h 2199409"/>
                <a:gd name="connsiteX0" fmla="*/ 0 w 3403023"/>
                <a:gd name="connsiteY0" fmla="*/ 1949778 h 1975756"/>
                <a:gd name="connsiteX1" fmla="*/ 381000 w 3403023"/>
                <a:gd name="connsiteY1" fmla="*/ 1430233 h 1975756"/>
                <a:gd name="connsiteX2" fmla="*/ 536864 w 3403023"/>
                <a:gd name="connsiteY2" fmla="*/ 1508165 h 1975756"/>
                <a:gd name="connsiteX3" fmla="*/ 891886 w 3403023"/>
                <a:gd name="connsiteY3" fmla="*/ 1135824 h 1975756"/>
                <a:gd name="connsiteX4" fmla="*/ 1056409 w 3403023"/>
                <a:gd name="connsiteY4" fmla="*/ 1118506 h 1975756"/>
                <a:gd name="connsiteX5" fmla="*/ 1290205 w 3403023"/>
                <a:gd name="connsiteY5" fmla="*/ 928006 h 1975756"/>
                <a:gd name="connsiteX6" fmla="*/ 1420091 w 3403023"/>
                <a:gd name="connsiteY6" fmla="*/ 910687 h 1975756"/>
                <a:gd name="connsiteX7" fmla="*/ 1584614 w 3403023"/>
                <a:gd name="connsiteY7" fmla="*/ 1014597 h 1975756"/>
                <a:gd name="connsiteX8" fmla="*/ 1766455 w 3403023"/>
                <a:gd name="connsiteY8" fmla="*/ 1014597 h 1975756"/>
                <a:gd name="connsiteX9" fmla="*/ 1896341 w 3403023"/>
                <a:gd name="connsiteY9" fmla="*/ 841415 h 1975756"/>
                <a:gd name="connsiteX10" fmla="*/ 2017568 w 3403023"/>
                <a:gd name="connsiteY10" fmla="*/ 858733 h 1975756"/>
                <a:gd name="connsiteX11" fmla="*/ 2311977 w 3403023"/>
                <a:gd name="connsiteY11" fmla="*/ 365165 h 1975756"/>
                <a:gd name="connsiteX12" fmla="*/ 2876019 w 3403023"/>
                <a:gd name="connsiteY12" fmla="*/ 0 h 1975756"/>
                <a:gd name="connsiteX13" fmla="*/ 3403023 w 3403023"/>
                <a:gd name="connsiteY13" fmla="*/ 1975756 h 1975756"/>
                <a:gd name="connsiteX14" fmla="*/ 3403023 w 3403023"/>
                <a:gd name="connsiteY14" fmla="*/ 1975756 h 1975756"/>
                <a:gd name="connsiteX0" fmla="*/ 0 w 3403023"/>
                <a:gd name="connsiteY0" fmla="*/ 1949778 h 1975756"/>
                <a:gd name="connsiteX1" fmla="*/ 381000 w 3403023"/>
                <a:gd name="connsiteY1" fmla="*/ 1430233 h 1975756"/>
                <a:gd name="connsiteX2" fmla="*/ 536864 w 3403023"/>
                <a:gd name="connsiteY2" fmla="*/ 1508165 h 1975756"/>
                <a:gd name="connsiteX3" fmla="*/ 891886 w 3403023"/>
                <a:gd name="connsiteY3" fmla="*/ 1135824 h 1975756"/>
                <a:gd name="connsiteX4" fmla="*/ 1056409 w 3403023"/>
                <a:gd name="connsiteY4" fmla="*/ 1118506 h 1975756"/>
                <a:gd name="connsiteX5" fmla="*/ 1290205 w 3403023"/>
                <a:gd name="connsiteY5" fmla="*/ 928006 h 1975756"/>
                <a:gd name="connsiteX6" fmla="*/ 1420091 w 3403023"/>
                <a:gd name="connsiteY6" fmla="*/ 910687 h 1975756"/>
                <a:gd name="connsiteX7" fmla="*/ 1584614 w 3403023"/>
                <a:gd name="connsiteY7" fmla="*/ 1014597 h 1975756"/>
                <a:gd name="connsiteX8" fmla="*/ 1766455 w 3403023"/>
                <a:gd name="connsiteY8" fmla="*/ 1014597 h 1975756"/>
                <a:gd name="connsiteX9" fmla="*/ 1896341 w 3403023"/>
                <a:gd name="connsiteY9" fmla="*/ 841415 h 1975756"/>
                <a:gd name="connsiteX10" fmla="*/ 2017568 w 3403023"/>
                <a:gd name="connsiteY10" fmla="*/ 858733 h 1975756"/>
                <a:gd name="connsiteX11" fmla="*/ 2311977 w 3403023"/>
                <a:gd name="connsiteY11" fmla="*/ 365165 h 1975756"/>
                <a:gd name="connsiteX12" fmla="*/ 2876019 w 3403023"/>
                <a:gd name="connsiteY12" fmla="*/ 0 h 1975756"/>
                <a:gd name="connsiteX13" fmla="*/ 3403023 w 3403023"/>
                <a:gd name="connsiteY13" fmla="*/ 1975756 h 1975756"/>
                <a:gd name="connsiteX14" fmla="*/ 2865355 w 3403023"/>
                <a:gd name="connsiteY14" fmla="*/ 1485214 h 1975756"/>
                <a:gd name="connsiteX0" fmla="*/ 0 w 3403023"/>
                <a:gd name="connsiteY0" fmla="*/ 1949778 h 1975756"/>
                <a:gd name="connsiteX1" fmla="*/ 381000 w 3403023"/>
                <a:gd name="connsiteY1" fmla="*/ 1430233 h 1975756"/>
                <a:gd name="connsiteX2" fmla="*/ 536864 w 3403023"/>
                <a:gd name="connsiteY2" fmla="*/ 1508165 h 1975756"/>
                <a:gd name="connsiteX3" fmla="*/ 891886 w 3403023"/>
                <a:gd name="connsiteY3" fmla="*/ 1135824 h 1975756"/>
                <a:gd name="connsiteX4" fmla="*/ 1056409 w 3403023"/>
                <a:gd name="connsiteY4" fmla="*/ 1118506 h 1975756"/>
                <a:gd name="connsiteX5" fmla="*/ 1290205 w 3403023"/>
                <a:gd name="connsiteY5" fmla="*/ 928006 h 1975756"/>
                <a:gd name="connsiteX6" fmla="*/ 1420091 w 3403023"/>
                <a:gd name="connsiteY6" fmla="*/ 910687 h 1975756"/>
                <a:gd name="connsiteX7" fmla="*/ 1584614 w 3403023"/>
                <a:gd name="connsiteY7" fmla="*/ 1014597 h 1975756"/>
                <a:gd name="connsiteX8" fmla="*/ 1766455 w 3403023"/>
                <a:gd name="connsiteY8" fmla="*/ 1014597 h 1975756"/>
                <a:gd name="connsiteX9" fmla="*/ 1896341 w 3403023"/>
                <a:gd name="connsiteY9" fmla="*/ 841415 h 1975756"/>
                <a:gd name="connsiteX10" fmla="*/ 2017568 w 3403023"/>
                <a:gd name="connsiteY10" fmla="*/ 858733 h 1975756"/>
                <a:gd name="connsiteX11" fmla="*/ 2311977 w 3403023"/>
                <a:gd name="connsiteY11" fmla="*/ 365165 h 1975756"/>
                <a:gd name="connsiteX12" fmla="*/ 2876019 w 3403023"/>
                <a:gd name="connsiteY12" fmla="*/ 0 h 1975756"/>
                <a:gd name="connsiteX13" fmla="*/ 3403023 w 3403023"/>
                <a:gd name="connsiteY13" fmla="*/ 1975756 h 1975756"/>
                <a:gd name="connsiteX14" fmla="*/ 2871075 w 3403023"/>
                <a:gd name="connsiteY14" fmla="*/ 1557887 h 1975756"/>
                <a:gd name="connsiteX0" fmla="*/ 0 w 2876019"/>
                <a:gd name="connsiteY0" fmla="*/ 1949778 h 1949778"/>
                <a:gd name="connsiteX1" fmla="*/ 381000 w 2876019"/>
                <a:gd name="connsiteY1" fmla="*/ 1430233 h 1949778"/>
                <a:gd name="connsiteX2" fmla="*/ 536864 w 2876019"/>
                <a:gd name="connsiteY2" fmla="*/ 1508165 h 1949778"/>
                <a:gd name="connsiteX3" fmla="*/ 891886 w 2876019"/>
                <a:gd name="connsiteY3" fmla="*/ 1135824 h 1949778"/>
                <a:gd name="connsiteX4" fmla="*/ 1056409 w 2876019"/>
                <a:gd name="connsiteY4" fmla="*/ 1118506 h 1949778"/>
                <a:gd name="connsiteX5" fmla="*/ 1290205 w 2876019"/>
                <a:gd name="connsiteY5" fmla="*/ 928006 h 1949778"/>
                <a:gd name="connsiteX6" fmla="*/ 1420091 w 2876019"/>
                <a:gd name="connsiteY6" fmla="*/ 910687 h 1949778"/>
                <a:gd name="connsiteX7" fmla="*/ 1584614 w 2876019"/>
                <a:gd name="connsiteY7" fmla="*/ 1014597 h 1949778"/>
                <a:gd name="connsiteX8" fmla="*/ 1766455 w 2876019"/>
                <a:gd name="connsiteY8" fmla="*/ 1014597 h 1949778"/>
                <a:gd name="connsiteX9" fmla="*/ 1896341 w 2876019"/>
                <a:gd name="connsiteY9" fmla="*/ 841415 h 1949778"/>
                <a:gd name="connsiteX10" fmla="*/ 2017568 w 2876019"/>
                <a:gd name="connsiteY10" fmla="*/ 858733 h 1949778"/>
                <a:gd name="connsiteX11" fmla="*/ 2311977 w 2876019"/>
                <a:gd name="connsiteY11" fmla="*/ 365165 h 1949778"/>
                <a:gd name="connsiteX12" fmla="*/ 2876019 w 2876019"/>
                <a:gd name="connsiteY12" fmla="*/ 0 h 1949778"/>
                <a:gd name="connsiteX13" fmla="*/ 2871075 w 2876019"/>
                <a:gd name="connsiteY13" fmla="*/ 1557887 h 1949778"/>
                <a:gd name="connsiteX0" fmla="*/ 0 w 2876019"/>
                <a:gd name="connsiteY0" fmla="*/ 1949778 h 1949778"/>
                <a:gd name="connsiteX1" fmla="*/ 279197 w 2876019"/>
                <a:gd name="connsiteY1" fmla="*/ 1556411 h 1949778"/>
                <a:gd name="connsiteX2" fmla="*/ 381000 w 2876019"/>
                <a:gd name="connsiteY2" fmla="*/ 1430233 h 1949778"/>
                <a:gd name="connsiteX3" fmla="*/ 536864 w 2876019"/>
                <a:gd name="connsiteY3" fmla="*/ 1508165 h 1949778"/>
                <a:gd name="connsiteX4" fmla="*/ 891886 w 2876019"/>
                <a:gd name="connsiteY4" fmla="*/ 1135824 h 1949778"/>
                <a:gd name="connsiteX5" fmla="*/ 1056409 w 2876019"/>
                <a:gd name="connsiteY5" fmla="*/ 1118506 h 1949778"/>
                <a:gd name="connsiteX6" fmla="*/ 1290205 w 2876019"/>
                <a:gd name="connsiteY6" fmla="*/ 928006 h 1949778"/>
                <a:gd name="connsiteX7" fmla="*/ 1420091 w 2876019"/>
                <a:gd name="connsiteY7" fmla="*/ 910687 h 1949778"/>
                <a:gd name="connsiteX8" fmla="*/ 1584614 w 2876019"/>
                <a:gd name="connsiteY8" fmla="*/ 1014597 h 1949778"/>
                <a:gd name="connsiteX9" fmla="*/ 1766455 w 2876019"/>
                <a:gd name="connsiteY9" fmla="*/ 1014597 h 1949778"/>
                <a:gd name="connsiteX10" fmla="*/ 1896341 w 2876019"/>
                <a:gd name="connsiteY10" fmla="*/ 841415 h 1949778"/>
                <a:gd name="connsiteX11" fmla="*/ 2017568 w 2876019"/>
                <a:gd name="connsiteY11" fmla="*/ 858733 h 1949778"/>
                <a:gd name="connsiteX12" fmla="*/ 2311977 w 2876019"/>
                <a:gd name="connsiteY12" fmla="*/ 365165 h 1949778"/>
                <a:gd name="connsiteX13" fmla="*/ 2876019 w 2876019"/>
                <a:gd name="connsiteY13" fmla="*/ 0 h 1949778"/>
                <a:gd name="connsiteX14" fmla="*/ 2871075 w 2876019"/>
                <a:gd name="connsiteY14" fmla="*/ 1557887 h 1949778"/>
                <a:gd name="connsiteX0" fmla="*/ 0 w 2596822"/>
                <a:gd name="connsiteY0" fmla="*/ 1556411 h 1557887"/>
                <a:gd name="connsiteX1" fmla="*/ 101803 w 2596822"/>
                <a:gd name="connsiteY1" fmla="*/ 1430233 h 1557887"/>
                <a:gd name="connsiteX2" fmla="*/ 257667 w 2596822"/>
                <a:gd name="connsiteY2" fmla="*/ 1508165 h 1557887"/>
                <a:gd name="connsiteX3" fmla="*/ 612689 w 2596822"/>
                <a:gd name="connsiteY3" fmla="*/ 1135824 h 1557887"/>
                <a:gd name="connsiteX4" fmla="*/ 777212 w 2596822"/>
                <a:gd name="connsiteY4" fmla="*/ 1118506 h 1557887"/>
                <a:gd name="connsiteX5" fmla="*/ 1011008 w 2596822"/>
                <a:gd name="connsiteY5" fmla="*/ 928006 h 1557887"/>
                <a:gd name="connsiteX6" fmla="*/ 1140894 w 2596822"/>
                <a:gd name="connsiteY6" fmla="*/ 910687 h 1557887"/>
                <a:gd name="connsiteX7" fmla="*/ 1305417 w 2596822"/>
                <a:gd name="connsiteY7" fmla="*/ 1014597 h 1557887"/>
                <a:gd name="connsiteX8" fmla="*/ 1487258 w 2596822"/>
                <a:gd name="connsiteY8" fmla="*/ 1014597 h 1557887"/>
                <a:gd name="connsiteX9" fmla="*/ 1617144 w 2596822"/>
                <a:gd name="connsiteY9" fmla="*/ 841415 h 1557887"/>
                <a:gd name="connsiteX10" fmla="*/ 1738371 w 2596822"/>
                <a:gd name="connsiteY10" fmla="*/ 858733 h 1557887"/>
                <a:gd name="connsiteX11" fmla="*/ 2032780 w 2596822"/>
                <a:gd name="connsiteY11" fmla="*/ 365165 h 1557887"/>
                <a:gd name="connsiteX12" fmla="*/ 2596822 w 2596822"/>
                <a:gd name="connsiteY12" fmla="*/ 0 h 1557887"/>
                <a:gd name="connsiteX13" fmla="*/ 2591878 w 2596822"/>
                <a:gd name="connsiteY13" fmla="*/ 1557887 h 1557887"/>
                <a:gd name="connsiteX0" fmla="*/ 0 w 2596822"/>
                <a:gd name="connsiteY0" fmla="*/ 1556411 h 1557887"/>
                <a:gd name="connsiteX1" fmla="*/ 101803 w 2596822"/>
                <a:gd name="connsiteY1" fmla="*/ 1430233 h 1557887"/>
                <a:gd name="connsiteX2" fmla="*/ 257667 w 2596822"/>
                <a:gd name="connsiteY2" fmla="*/ 1508165 h 1557887"/>
                <a:gd name="connsiteX3" fmla="*/ 612689 w 2596822"/>
                <a:gd name="connsiteY3" fmla="*/ 1135824 h 1557887"/>
                <a:gd name="connsiteX4" fmla="*/ 777212 w 2596822"/>
                <a:gd name="connsiteY4" fmla="*/ 1118506 h 1557887"/>
                <a:gd name="connsiteX5" fmla="*/ 1011008 w 2596822"/>
                <a:gd name="connsiteY5" fmla="*/ 928006 h 1557887"/>
                <a:gd name="connsiteX6" fmla="*/ 1140894 w 2596822"/>
                <a:gd name="connsiteY6" fmla="*/ 910687 h 1557887"/>
                <a:gd name="connsiteX7" fmla="*/ 1305417 w 2596822"/>
                <a:gd name="connsiteY7" fmla="*/ 1014597 h 1557887"/>
                <a:gd name="connsiteX8" fmla="*/ 1487258 w 2596822"/>
                <a:gd name="connsiteY8" fmla="*/ 1014597 h 1557887"/>
                <a:gd name="connsiteX9" fmla="*/ 1617144 w 2596822"/>
                <a:gd name="connsiteY9" fmla="*/ 841415 h 1557887"/>
                <a:gd name="connsiteX10" fmla="*/ 1738371 w 2596822"/>
                <a:gd name="connsiteY10" fmla="*/ 858733 h 1557887"/>
                <a:gd name="connsiteX11" fmla="*/ 1891137 w 2596822"/>
                <a:gd name="connsiteY11" fmla="*/ 612660 h 1557887"/>
                <a:gd name="connsiteX12" fmla="*/ 2032780 w 2596822"/>
                <a:gd name="connsiteY12" fmla="*/ 365165 h 1557887"/>
                <a:gd name="connsiteX13" fmla="*/ 2596822 w 2596822"/>
                <a:gd name="connsiteY13" fmla="*/ 0 h 1557887"/>
                <a:gd name="connsiteX14" fmla="*/ 2591878 w 2596822"/>
                <a:gd name="connsiteY14" fmla="*/ 1557887 h 1557887"/>
                <a:gd name="connsiteX0" fmla="*/ 0 w 2596822"/>
                <a:gd name="connsiteY0" fmla="*/ 1556411 h 1557887"/>
                <a:gd name="connsiteX1" fmla="*/ 101803 w 2596822"/>
                <a:gd name="connsiteY1" fmla="*/ 1430233 h 1557887"/>
                <a:gd name="connsiteX2" fmla="*/ 257667 w 2596822"/>
                <a:gd name="connsiteY2" fmla="*/ 1508165 h 1557887"/>
                <a:gd name="connsiteX3" fmla="*/ 612689 w 2596822"/>
                <a:gd name="connsiteY3" fmla="*/ 1135824 h 1557887"/>
                <a:gd name="connsiteX4" fmla="*/ 777212 w 2596822"/>
                <a:gd name="connsiteY4" fmla="*/ 1118506 h 1557887"/>
                <a:gd name="connsiteX5" fmla="*/ 1011008 w 2596822"/>
                <a:gd name="connsiteY5" fmla="*/ 928006 h 1557887"/>
                <a:gd name="connsiteX6" fmla="*/ 1140894 w 2596822"/>
                <a:gd name="connsiteY6" fmla="*/ 910687 h 1557887"/>
                <a:gd name="connsiteX7" fmla="*/ 1305417 w 2596822"/>
                <a:gd name="connsiteY7" fmla="*/ 1014597 h 1557887"/>
                <a:gd name="connsiteX8" fmla="*/ 1487258 w 2596822"/>
                <a:gd name="connsiteY8" fmla="*/ 1014597 h 1557887"/>
                <a:gd name="connsiteX9" fmla="*/ 1617144 w 2596822"/>
                <a:gd name="connsiteY9" fmla="*/ 841415 h 1557887"/>
                <a:gd name="connsiteX10" fmla="*/ 1738371 w 2596822"/>
                <a:gd name="connsiteY10" fmla="*/ 858733 h 1557887"/>
                <a:gd name="connsiteX11" fmla="*/ 1891137 w 2596822"/>
                <a:gd name="connsiteY11" fmla="*/ 612660 h 1557887"/>
                <a:gd name="connsiteX12" fmla="*/ 2032780 w 2596822"/>
                <a:gd name="connsiteY12" fmla="*/ 365165 h 1557887"/>
                <a:gd name="connsiteX13" fmla="*/ 2280569 w 2596822"/>
                <a:gd name="connsiteY13" fmla="*/ 212473 h 1557887"/>
                <a:gd name="connsiteX14" fmla="*/ 2596822 w 2596822"/>
                <a:gd name="connsiteY14" fmla="*/ 0 h 1557887"/>
                <a:gd name="connsiteX15" fmla="*/ 2591878 w 2596822"/>
                <a:gd name="connsiteY15" fmla="*/ 1557887 h 1557887"/>
                <a:gd name="connsiteX0" fmla="*/ 0 w 2596822"/>
                <a:gd name="connsiteY0" fmla="*/ 1556411 h 1557887"/>
                <a:gd name="connsiteX1" fmla="*/ 101803 w 2596822"/>
                <a:gd name="connsiteY1" fmla="*/ 1430233 h 1557887"/>
                <a:gd name="connsiteX2" fmla="*/ 257667 w 2596822"/>
                <a:gd name="connsiteY2" fmla="*/ 1508165 h 1557887"/>
                <a:gd name="connsiteX3" fmla="*/ 612689 w 2596822"/>
                <a:gd name="connsiteY3" fmla="*/ 1135824 h 1557887"/>
                <a:gd name="connsiteX4" fmla="*/ 777212 w 2596822"/>
                <a:gd name="connsiteY4" fmla="*/ 1118506 h 1557887"/>
                <a:gd name="connsiteX5" fmla="*/ 1011008 w 2596822"/>
                <a:gd name="connsiteY5" fmla="*/ 928006 h 1557887"/>
                <a:gd name="connsiteX6" fmla="*/ 1140894 w 2596822"/>
                <a:gd name="connsiteY6" fmla="*/ 910687 h 1557887"/>
                <a:gd name="connsiteX7" fmla="*/ 1305417 w 2596822"/>
                <a:gd name="connsiteY7" fmla="*/ 1014597 h 1557887"/>
                <a:gd name="connsiteX8" fmla="*/ 1487258 w 2596822"/>
                <a:gd name="connsiteY8" fmla="*/ 1014597 h 1557887"/>
                <a:gd name="connsiteX9" fmla="*/ 1617144 w 2596822"/>
                <a:gd name="connsiteY9" fmla="*/ 841415 h 1557887"/>
                <a:gd name="connsiteX10" fmla="*/ 1738371 w 2596822"/>
                <a:gd name="connsiteY10" fmla="*/ 858733 h 1557887"/>
                <a:gd name="connsiteX11" fmla="*/ 1891137 w 2596822"/>
                <a:gd name="connsiteY11" fmla="*/ 612660 h 1557887"/>
                <a:gd name="connsiteX12" fmla="*/ 2032780 w 2596822"/>
                <a:gd name="connsiteY12" fmla="*/ 365165 h 1557887"/>
                <a:gd name="connsiteX13" fmla="*/ 2584098 w 2596822"/>
                <a:gd name="connsiteY13" fmla="*/ 370123 h 1557887"/>
                <a:gd name="connsiteX14" fmla="*/ 2596822 w 2596822"/>
                <a:gd name="connsiteY14" fmla="*/ 0 h 1557887"/>
                <a:gd name="connsiteX15" fmla="*/ 2591878 w 2596822"/>
                <a:gd name="connsiteY15" fmla="*/ 1557887 h 1557887"/>
                <a:gd name="connsiteX0" fmla="*/ 0 w 2591878"/>
                <a:gd name="connsiteY0" fmla="*/ 1192605 h 1194081"/>
                <a:gd name="connsiteX1" fmla="*/ 101803 w 2591878"/>
                <a:gd name="connsiteY1" fmla="*/ 1066427 h 1194081"/>
                <a:gd name="connsiteX2" fmla="*/ 257667 w 2591878"/>
                <a:gd name="connsiteY2" fmla="*/ 1144359 h 1194081"/>
                <a:gd name="connsiteX3" fmla="*/ 612689 w 2591878"/>
                <a:gd name="connsiteY3" fmla="*/ 772018 h 1194081"/>
                <a:gd name="connsiteX4" fmla="*/ 777212 w 2591878"/>
                <a:gd name="connsiteY4" fmla="*/ 754700 h 1194081"/>
                <a:gd name="connsiteX5" fmla="*/ 1011008 w 2591878"/>
                <a:gd name="connsiteY5" fmla="*/ 564200 h 1194081"/>
                <a:gd name="connsiteX6" fmla="*/ 1140894 w 2591878"/>
                <a:gd name="connsiteY6" fmla="*/ 546881 h 1194081"/>
                <a:gd name="connsiteX7" fmla="*/ 1305417 w 2591878"/>
                <a:gd name="connsiteY7" fmla="*/ 650791 h 1194081"/>
                <a:gd name="connsiteX8" fmla="*/ 1487258 w 2591878"/>
                <a:gd name="connsiteY8" fmla="*/ 650791 h 1194081"/>
                <a:gd name="connsiteX9" fmla="*/ 1617144 w 2591878"/>
                <a:gd name="connsiteY9" fmla="*/ 477609 h 1194081"/>
                <a:gd name="connsiteX10" fmla="*/ 1738371 w 2591878"/>
                <a:gd name="connsiteY10" fmla="*/ 494927 h 1194081"/>
                <a:gd name="connsiteX11" fmla="*/ 1891137 w 2591878"/>
                <a:gd name="connsiteY11" fmla="*/ 248854 h 1194081"/>
                <a:gd name="connsiteX12" fmla="*/ 2032780 w 2591878"/>
                <a:gd name="connsiteY12" fmla="*/ 1359 h 1194081"/>
                <a:gd name="connsiteX13" fmla="*/ 2584098 w 2591878"/>
                <a:gd name="connsiteY13" fmla="*/ 6317 h 1194081"/>
                <a:gd name="connsiteX14" fmla="*/ 2591096 w 2591878"/>
                <a:gd name="connsiteY14" fmla="*/ 0 h 1194081"/>
                <a:gd name="connsiteX15" fmla="*/ 2591878 w 2591878"/>
                <a:gd name="connsiteY15" fmla="*/ 1194081 h 1194081"/>
                <a:gd name="connsiteX0" fmla="*/ 0 w 2591878"/>
                <a:gd name="connsiteY0" fmla="*/ 1191247 h 1192723"/>
                <a:gd name="connsiteX1" fmla="*/ 101803 w 2591878"/>
                <a:gd name="connsiteY1" fmla="*/ 1065069 h 1192723"/>
                <a:gd name="connsiteX2" fmla="*/ 257667 w 2591878"/>
                <a:gd name="connsiteY2" fmla="*/ 1143001 h 1192723"/>
                <a:gd name="connsiteX3" fmla="*/ 612689 w 2591878"/>
                <a:gd name="connsiteY3" fmla="*/ 770660 h 1192723"/>
                <a:gd name="connsiteX4" fmla="*/ 777212 w 2591878"/>
                <a:gd name="connsiteY4" fmla="*/ 753342 h 1192723"/>
                <a:gd name="connsiteX5" fmla="*/ 1011008 w 2591878"/>
                <a:gd name="connsiteY5" fmla="*/ 562842 h 1192723"/>
                <a:gd name="connsiteX6" fmla="*/ 1140894 w 2591878"/>
                <a:gd name="connsiteY6" fmla="*/ 545523 h 1192723"/>
                <a:gd name="connsiteX7" fmla="*/ 1305417 w 2591878"/>
                <a:gd name="connsiteY7" fmla="*/ 649433 h 1192723"/>
                <a:gd name="connsiteX8" fmla="*/ 1487258 w 2591878"/>
                <a:gd name="connsiteY8" fmla="*/ 649433 h 1192723"/>
                <a:gd name="connsiteX9" fmla="*/ 1617144 w 2591878"/>
                <a:gd name="connsiteY9" fmla="*/ 476251 h 1192723"/>
                <a:gd name="connsiteX10" fmla="*/ 1738371 w 2591878"/>
                <a:gd name="connsiteY10" fmla="*/ 493569 h 1192723"/>
                <a:gd name="connsiteX11" fmla="*/ 1891137 w 2591878"/>
                <a:gd name="connsiteY11" fmla="*/ 247496 h 1192723"/>
                <a:gd name="connsiteX12" fmla="*/ 2032780 w 2591878"/>
                <a:gd name="connsiteY12" fmla="*/ 1 h 1192723"/>
                <a:gd name="connsiteX13" fmla="*/ 2584098 w 2591878"/>
                <a:gd name="connsiteY13" fmla="*/ 4959 h 1192723"/>
                <a:gd name="connsiteX14" fmla="*/ 2591878 w 2591878"/>
                <a:gd name="connsiteY14" fmla="*/ 1192723 h 1192723"/>
                <a:gd name="connsiteX0" fmla="*/ 0 w 2591878"/>
                <a:gd name="connsiteY0" fmla="*/ 1191246 h 1192722"/>
                <a:gd name="connsiteX1" fmla="*/ 101803 w 2591878"/>
                <a:gd name="connsiteY1" fmla="*/ 1065068 h 1192722"/>
                <a:gd name="connsiteX2" fmla="*/ 257667 w 2591878"/>
                <a:gd name="connsiteY2" fmla="*/ 1143000 h 1192722"/>
                <a:gd name="connsiteX3" fmla="*/ 612689 w 2591878"/>
                <a:gd name="connsiteY3" fmla="*/ 770659 h 1192722"/>
                <a:gd name="connsiteX4" fmla="*/ 777212 w 2591878"/>
                <a:gd name="connsiteY4" fmla="*/ 753341 h 1192722"/>
                <a:gd name="connsiteX5" fmla="*/ 1011008 w 2591878"/>
                <a:gd name="connsiteY5" fmla="*/ 562841 h 1192722"/>
                <a:gd name="connsiteX6" fmla="*/ 1140894 w 2591878"/>
                <a:gd name="connsiteY6" fmla="*/ 545522 h 1192722"/>
                <a:gd name="connsiteX7" fmla="*/ 1305417 w 2591878"/>
                <a:gd name="connsiteY7" fmla="*/ 649432 h 1192722"/>
                <a:gd name="connsiteX8" fmla="*/ 1487258 w 2591878"/>
                <a:gd name="connsiteY8" fmla="*/ 649432 h 1192722"/>
                <a:gd name="connsiteX9" fmla="*/ 1617144 w 2591878"/>
                <a:gd name="connsiteY9" fmla="*/ 476250 h 1192722"/>
                <a:gd name="connsiteX10" fmla="*/ 1738371 w 2591878"/>
                <a:gd name="connsiteY10" fmla="*/ 493568 h 1192722"/>
                <a:gd name="connsiteX11" fmla="*/ 1891137 w 2591878"/>
                <a:gd name="connsiteY11" fmla="*/ 247495 h 1192722"/>
                <a:gd name="connsiteX12" fmla="*/ 2032780 w 2591878"/>
                <a:gd name="connsiteY12" fmla="*/ 0 h 1192722"/>
                <a:gd name="connsiteX13" fmla="*/ 2574906 w 2591878"/>
                <a:gd name="connsiteY13" fmla="*/ 166260 h 1192722"/>
                <a:gd name="connsiteX14" fmla="*/ 2591878 w 2591878"/>
                <a:gd name="connsiteY14" fmla="*/ 1192722 h 1192722"/>
                <a:gd name="connsiteX0" fmla="*/ 0 w 2577498"/>
                <a:gd name="connsiteY0" fmla="*/ 1191246 h 1196228"/>
                <a:gd name="connsiteX1" fmla="*/ 101803 w 2577498"/>
                <a:gd name="connsiteY1" fmla="*/ 1065068 h 1196228"/>
                <a:gd name="connsiteX2" fmla="*/ 257667 w 2577498"/>
                <a:gd name="connsiteY2" fmla="*/ 1143000 h 1196228"/>
                <a:gd name="connsiteX3" fmla="*/ 612689 w 2577498"/>
                <a:gd name="connsiteY3" fmla="*/ 770659 h 1196228"/>
                <a:gd name="connsiteX4" fmla="*/ 777212 w 2577498"/>
                <a:gd name="connsiteY4" fmla="*/ 753341 h 1196228"/>
                <a:gd name="connsiteX5" fmla="*/ 1011008 w 2577498"/>
                <a:gd name="connsiteY5" fmla="*/ 562841 h 1196228"/>
                <a:gd name="connsiteX6" fmla="*/ 1140894 w 2577498"/>
                <a:gd name="connsiteY6" fmla="*/ 545522 h 1196228"/>
                <a:gd name="connsiteX7" fmla="*/ 1305417 w 2577498"/>
                <a:gd name="connsiteY7" fmla="*/ 649432 h 1196228"/>
                <a:gd name="connsiteX8" fmla="*/ 1487258 w 2577498"/>
                <a:gd name="connsiteY8" fmla="*/ 649432 h 1196228"/>
                <a:gd name="connsiteX9" fmla="*/ 1617144 w 2577498"/>
                <a:gd name="connsiteY9" fmla="*/ 476250 h 1196228"/>
                <a:gd name="connsiteX10" fmla="*/ 1738371 w 2577498"/>
                <a:gd name="connsiteY10" fmla="*/ 493568 h 1196228"/>
                <a:gd name="connsiteX11" fmla="*/ 1891137 w 2577498"/>
                <a:gd name="connsiteY11" fmla="*/ 247495 h 1196228"/>
                <a:gd name="connsiteX12" fmla="*/ 2032780 w 2577498"/>
                <a:gd name="connsiteY12" fmla="*/ 0 h 1196228"/>
                <a:gd name="connsiteX13" fmla="*/ 2574906 w 2577498"/>
                <a:gd name="connsiteY13" fmla="*/ 166260 h 1196228"/>
                <a:gd name="connsiteX14" fmla="*/ 2574906 w 2577498"/>
                <a:gd name="connsiteY14" fmla="*/ 1196228 h 1196228"/>
                <a:gd name="connsiteX0" fmla="*/ 0 w 2577499"/>
                <a:gd name="connsiteY0" fmla="*/ 1191246 h 1196228"/>
                <a:gd name="connsiteX1" fmla="*/ 101803 w 2577499"/>
                <a:gd name="connsiteY1" fmla="*/ 1065068 h 1196228"/>
                <a:gd name="connsiteX2" fmla="*/ 257667 w 2577499"/>
                <a:gd name="connsiteY2" fmla="*/ 1143000 h 1196228"/>
                <a:gd name="connsiteX3" fmla="*/ 612689 w 2577499"/>
                <a:gd name="connsiteY3" fmla="*/ 770659 h 1196228"/>
                <a:gd name="connsiteX4" fmla="*/ 777212 w 2577499"/>
                <a:gd name="connsiteY4" fmla="*/ 753341 h 1196228"/>
                <a:gd name="connsiteX5" fmla="*/ 1011008 w 2577499"/>
                <a:gd name="connsiteY5" fmla="*/ 562841 h 1196228"/>
                <a:gd name="connsiteX6" fmla="*/ 1140894 w 2577499"/>
                <a:gd name="connsiteY6" fmla="*/ 545522 h 1196228"/>
                <a:gd name="connsiteX7" fmla="*/ 1305417 w 2577499"/>
                <a:gd name="connsiteY7" fmla="*/ 649432 h 1196228"/>
                <a:gd name="connsiteX8" fmla="*/ 1487258 w 2577499"/>
                <a:gd name="connsiteY8" fmla="*/ 649432 h 1196228"/>
                <a:gd name="connsiteX9" fmla="*/ 1617144 w 2577499"/>
                <a:gd name="connsiteY9" fmla="*/ 476250 h 1196228"/>
                <a:gd name="connsiteX10" fmla="*/ 1738371 w 2577499"/>
                <a:gd name="connsiteY10" fmla="*/ 493568 h 1196228"/>
                <a:gd name="connsiteX11" fmla="*/ 1891137 w 2577499"/>
                <a:gd name="connsiteY11" fmla="*/ 247495 h 1196228"/>
                <a:gd name="connsiteX12" fmla="*/ 2032780 w 2577499"/>
                <a:gd name="connsiteY12" fmla="*/ 0 h 1196228"/>
                <a:gd name="connsiteX13" fmla="*/ 2574906 w 2577499"/>
                <a:gd name="connsiteY13" fmla="*/ 166260 h 1196228"/>
                <a:gd name="connsiteX14" fmla="*/ 2574905 w 2577499"/>
                <a:gd name="connsiteY14" fmla="*/ 1196228 h 1196228"/>
                <a:gd name="connsiteX0" fmla="*/ 0 w 2577499"/>
                <a:gd name="connsiteY0" fmla="*/ 1191246 h 1196228"/>
                <a:gd name="connsiteX1" fmla="*/ 101803 w 2577499"/>
                <a:gd name="connsiteY1" fmla="*/ 1065068 h 1196228"/>
                <a:gd name="connsiteX2" fmla="*/ 257667 w 2577499"/>
                <a:gd name="connsiteY2" fmla="*/ 1143000 h 1196228"/>
                <a:gd name="connsiteX3" fmla="*/ 612689 w 2577499"/>
                <a:gd name="connsiteY3" fmla="*/ 770659 h 1196228"/>
                <a:gd name="connsiteX4" fmla="*/ 777212 w 2577499"/>
                <a:gd name="connsiteY4" fmla="*/ 753341 h 1196228"/>
                <a:gd name="connsiteX5" fmla="*/ 1011008 w 2577499"/>
                <a:gd name="connsiteY5" fmla="*/ 562841 h 1196228"/>
                <a:gd name="connsiteX6" fmla="*/ 1140894 w 2577499"/>
                <a:gd name="connsiteY6" fmla="*/ 545522 h 1196228"/>
                <a:gd name="connsiteX7" fmla="*/ 1305417 w 2577499"/>
                <a:gd name="connsiteY7" fmla="*/ 649432 h 1196228"/>
                <a:gd name="connsiteX8" fmla="*/ 1487258 w 2577499"/>
                <a:gd name="connsiteY8" fmla="*/ 649432 h 1196228"/>
                <a:gd name="connsiteX9" fmla="*/ 1617144 w 2577499"/>
                <a:gd name="connsiteY9" fmla="*/ 476250 h 1196228"/>
                <a:gd name="connsiteX10" fmla="*/ 1738371 w 2577499"/>
                <a:gd name="connsiteY10" fmla="*/ 493568 h 1196228"/>
                <a:gd name="connsiteX11" fmla="*/ 1891137 w 2577499"/>
                <a:gd name="connsiteY11" fmla="*/ 247495 h 1196228"/>
                <a:gd name="connsiteX12" fmla="*/ 2032780 w 2577499"/>
                <a:gd name="connsiteY12" fmla="*/ 0 h 1196228"/>
                <a:gd name="connsiteX13" fmla="*/ 2574906 w 2577499"/>
                <a:gd name="connsiteY13" fmla="*/ 166260 h 1196228"/>
                <a:gd name="connsiteX14" fmla="*/ 2574904 w 2577499"/>
                <a:gd name="connsiteY14" fmla="*/ 1196228 h 1196228"/>
                <a:gd name="connsiteX0" fmla="*/ 0 w 2574906"/>
                <a:gd name="connsiteY0" fmla="*/ 1191246 h 1196228"/>
                <a:gd name="connsiteX1" fmla="*/ 101803 w 2574906"/>
                <a:gd name="connsiteY1" fmla="*/ 1065068 h 1196228"/>
                <a:gd name="connsiteX2" fmla="*/ 257667 w 2574906"/>
                <a:gd name="connsiteY2" fmla="*/ 1143000 h 1196228"/>
                <a:gd name="connsiteX3" fmla="*/ 612689 w 2574906"/>
                <a:gd name="connsiteY3" fmla="*/ 770659 h 1196228"/>
                <a:gd name="connsiteX4" fmla="*/ 777212 w 2574906"/>
                <a:gd name="connsiteY4" fmla="*/ 753341 h 1196228"/>
                <a:gd name="connsiteX5" fmla="*/ 1011008 w 2574906"/>
                <a:gd name="connsiteY5" fmla="*/ 562841 h 1196228"/>
                <a:gd name="connsiteX6" fmla="*/ 1140894 w 2574906"/>
                <a:gd name="connsiteY6" fmla="*/ 545522 h 1196228"/>
                <a:gd name="connsiteX7" fmla="*/ 1305417 w 2574906"/>
                <a:gd name="connsiteY7" fmla="*/ 649432 h 1196228"/>
                <a:gd name="connsiteX8" fmla="*/ 1487258 w 2574906"/>
                <a:gd name="connsiteY8" fmla="*/ 649432 h 1196228"/>
                <a:gd name="connsiteX9" fmla="*/ 1617144 w 2574906"/>
                <a:gd name="connsiteY9" fmla="*/ 476250 h 1196228"/>
                <a:gd name="connsiteX10" fmla="*/ 1738371 w 2574906"/>
                <a:gd name="connsiteY10" fmla="*/ 493568 h 1196228"/>
                <a:gd name="connsiteX11" fmla="*/ 1891137 w 2574906"/>
                <a:gd name="connsiteY11" fmla="*/ 247495 h 1196228"/>
                <a:gd name="connsiteX12" fmla="*/ 2032780 w 2574906"/>
                <a:gd name="connsiteY12" fmla="*/ 0 h 1196228"/>
                <a:gd name="connsiteX13" fmla="*/ 2574906 w 2574906"/>
                <a:gd name="connsiteY13" fmla="*/ 166260 h 1196228"/>
                <a:gd name="connsiteX14" fmla="*/ 2574904 w 2574906"/>
                <a:gd name="connsiteY14" fmla="*/ 1196228 h 1196228"/>
                <a:gd name="connsiteX0" fmla="*/ 0 w 2574906"/>
                <a:gd name="connsiteY0" fmla="*/ 1191246 h 1196228"/>
                <a:gd name="connsiteX1" fmla="*/ 101803 w 2574906"/>
                <a:gd name="connsiteY1" fmla="*/ 1065068 h 1196228"/>
                <a:gd name="connsiteX2" fmla="*/ 257667 w 2574906"/>
                <a:gd name="connsiteY2" fmla="*/ 1143000 h 1196228"/>
                <a:gd name="connsiteX3" fmla="*/ 612689 w 2574906"/>
                <a:gd name="connsiteY3" fmla="*/ 770659 h 1196228"/>
                <a:gd name="connsiteX4" fmla="*/ 777212 w 2574906"/>
                <a:gd name="connsiteY4" fmla="*/ 753341 h 1196228"/>
                <a:gd name="connsiteX5" fmla="*/ 1011008 w 2574906"/>
                <a:gd name="connsiteY5" fmla="*/ 562841 h 1196228"/>
                <a:gd name="connsiteX6" fmla="*/ 1140894 w 2574906"/>
                <a:gd name="connsiteY6" fmla="*/ 545522 h 1196228"/>
                <a:gd name="connsiteX7" fmla="*/ 1305417 w 2574906"/>
                <a:gd name="connsiteY7" fmla="*/ 649432 h 1196228"/>
                <a:gd name="connsiteX8" fmla="*/ 1487258 w 2574906"/>
                <a:gd name="connsiteY8" fmla="*/ 649432 h 1196228"/>
                <a:gd name="connsiteX9" fmla="*/ 1617144 w 2574906"/>
                <a:gd name="connsiteY9" fmla="*/ 476250 h 1196228"/>
                <a:gd name="connsiteX10" fmla="*/ 1738371 w 2574906"/>
                <a:gd name="connsiteY10" fmla="*/ 493568 h 1196228"/>
                <a:gd name="connsiteX11" fmla="*/ 1891137 w 2574906"/>
                <a:gd name="connsiteY11" fmla="*/ 247495 h 1196228"/>
                <a:gd name="connsiteX12" fmla="*/ 2059275 w 2574906"/>
                <a:gd name="connsiteY12" fmla="*/ 0 h 1196228"/>
                <a:gd name="connsiteX13" fmla="*/ 2574906 w 2574906"/>
                <a:gd name="connsiteY13" fmla="*/ 166260 h 1196228"/>
                <a:gd name="connsiteX14" fmla="*/ 2574904 w 2574906"/>
                <a:gd name="connsiteY14" fmla="*/ 1196228 h 119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4906" h="1196228">
                  <a:moveTo>
                    <a:pt x="0" y="1191246"/>
                  </a:moveTo>
                  <a:lnTo>
                    <a:pt x="101803" y="1065068"/>
                  </a:lnTo>
                  <a:lnTo>
                    <a:pt x="257667" y="1143000"/>
                  </a:lnTo>
                  <a:lnTo>
                    <a:pt x="612689" y="770659"/>
                  </a:lnTo>
                  <a:lnTo>
                    <a:pt x="777212" y="753341"/>
                  </a:lnTo>
                  <a:lnTo>
                    <a:pt x="1011008" y="562841"/>
                  </a:lnTo>
                  <a:lnTo>
                    <a:pt x="1140894" y="545522"/>
                  </a:lnTo>
                  <a:lnTo>
                    <a:pt x="1305417" y="649432"/>
                  </a:lnTo>
                  <a:lnTo>
                    <a:pt x="1487258" y="649432"/>
                  </a:lnTo>
                  <a:lnTo>
                    <a:pt x="1617144" y="476250"/>
                  </a:lnTo>
                  <a:lnTo>
                    <a:pt x="1738371" y="493568"/>
                  </a:lnTo>
                  <a:lnTo>
                    <a:pt x="1891137" y="247495"/>
                  </a:lnTo>
                  <a:lnTo>
                    <a:pt x="2059275" y="0"/>
                  </a:lnTo>
                  <a:lnTo>
                    <a:pt x="2574906" y="166260"/>
                  </a:lnTo>
                  <a:cubicBezTo>
                    <a:pt x="2574905" y="509583"/>
                    <a:pt x="2574905" y="852905"/>
                    <a:pt x="2574904" y="1196228"/>
                  </a:cubicBezTo>
                </a:path>
              </a:pathLst>
            </a:custGeom>
            <a:solidFill>
              <a:srgbClr val="00583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grpSp>
      <p:sp>
        <p:nvSpPr>
          <p:cNvPr id="2" name="Title 1"/>
          <p:cNvSpPr>
            <a:spLocks noGrp="1"/>
          </p:cNvSpPr>
          <p:nvPr>
            <p:ph type="title"/>
          </p:nvPr>
        </p:nvSpPr>
        <p:spPr/>
        <p:txBody>
          <a:bodyPr/>
          <a:lstStyle/>
          <a:p>
            <a:r>
              <a:rPr lang="en-US" smtClean="0"/>
              <a:t>Click to edit Master title style</a:t>
            </a:r>
            <a:endParaRPr lang="en-US"/>
          </a:p>
        </p:txBody>
      </p:sp>
      <p:sp>
        <p:nvSpPr>
          <p:cNvPr id="17" name="Slide Number Placeholder 5"/>
          <p:cNvSpPr>
            <a:spLocks noGrp="1"/>
          </p:cNvSpPr>
          <p:nvPr>
            <p:ph type="sldNum" sz="quarter" idx="4"/>
          </p:nvPr>
        </p:nvSpPr>
        <p:spPr>
          <a:xfrm>
            <a:off x="6858000" y="6632058"/>
            <a:ext cx="2133600" cy="225942"/>
          </a:xfrm>
          <a:prstGeom prst="rect">
            <a:avLst/>
          </a:prstGeom>
        </p:spPr>
        <p:txBody>
          <a:bodyPr vert="horz" lIns="91440" tIns="45720" rIns="91440" bIns="45720" rtlCol="0" anchor="ctr"/>
          <a:lstStyle>
            <a:lvl1pPr algn="r">
              <a:defRPr sz="1100">
                <a:solidFill>
                  <a:schemeClr val="bg1"/>
                </a:solidFill>
              </a:defRPr>
            </a:lvl1pPr>
          </a:lstStyle>
          <a:p>
            <a:fld id="{66D4B15B-C234-5A45-9A8C-B665A6B34E63}" type="slidenum">
              <a:rPr lang="en-US" smtClean="0"/>
              <a:pPr/>
              <a:t>‹#›</a:t>
            </a:fld>
            <a:endParaRPr lang="en-US" dirty="0"/>
          </a:p>
        </p:txBody>
      </p:sp>
    </p:spTree>
    <p:extLst>
      <p:ext uri="{BB962C8B-B14F-4D97-AF65-F5344CB8AC3E}">
        <p14:creationId xmlns="" xmlns:p14="http://schemas.microsoft.com/office/powerpoint/2010/main" val="2613379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5"/>
          <p:cNvSpPr>
            <a:spLocks noGrp="1"/>
          </p:cNvSpPr>
          <p:nvPr>
            <p:ph type="sldNum" sz="quarter" idx="4"/>
          </p:nvPr>
        </p:nvSpPr>
        <p:spPr>
          <a:xfrm>
            <a:off x="6858000" y="6632058"/>
            <a:ext cx="2133600" cy="225942"/>
          </a:xfrm>
          <a:prstGeom prst="rect">
            <a:avLst/>
          </a:prstGeom>
        </p:spPr>
        <p:txBody>
          <a:bodyPr vert="horz" lIns="91440" tIns="45720" rIns="91440" bIns="45720" rtlCol="0" anchor="ctr"/>
          <a:lstStyle>
            <a:lvl1pPr algn="r">
              <a:defRPr sz="1100">
                <a:solidFill>
                  <a:schemeClr val="bg1"/>
                </a:solidFill>
              </a:defRPr>
            </a:lvl1pPr>
          </a:lstStyle>
          <a:p>
            <a:fld id="{66D4B15B-C234-5A45-9A8C-B665A6B34E63}" type="slidenum">
              <a:rPr lang="en-US" smtClean="0"/>
              <a:pPr/>
              <a:t>‹#›</a:t>
            </a:fld>
            <a:endParaRPr lang="en-US" dirty="0"/>
          </a:p>
        </p:txBody>
      </p:sp>
    </p:spTree>
    <p:extLst>
      <p:ext uri="{BB962C8B-B14F-4D97-AF65-F5344CB8AC3E}">
        <p14:creationId xmlns="" xmlns:p14="http://schemas.microsoft.com/office/powerpoint/2010/main" val="2613379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02181"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Rectangle 17"/>
          <p:cNvSpPr/>
          <p:nvPr userDrawn="1"/>
        </p:nvSpPr>
        <p:spPr>
          <a:xfrm>
            <a:off x="328" y="6583680"/>
            <a:ext cx="9144000" cy="274320"/>
          </a:xfrm>
          <a:prstGeom prst="rect">
            <a:avLst/>
          </a:prstGeom>
          <a:gradFill>
            <a:gsLst>
              <a:gs pos="0">
                <a:schemeClr val="bg1"/>
              </a:gs>
              <a:gs pos="98000">
                <a:srgbClr val="A0C1B6"/>
              </a:gs>
              <a:gs pos="11000">
                <a:srgbClr val="00583C"/>
              </a:gs>
              <a:gs pos="100000">
                <a:schemeClr val="bg1">
                  <a:lumMod val="0"/>
                  <a:lumOff val="100000"/>
                </a:schemeClr>
              </a:gs>
              <a:gs pos="100000">
                <a:srgbClr val="00583C"/>
              </a:gs>
            </a:gsLst>
            <a:lin ang="5400000" scaled="0"/>
          </a:gradFill>
          <a:ln w="9525"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r"/>
            <a:endParaRPr lang="en-US" dirty="0"/>
          </a:p>
        </p:txBody>
      </p:sp>
      <p:sp>
        <p:nvSpPr>
          <p:cNvPr id="2" name="Title Placeholder 1"/>
          <p:cNvSpPr>
            <a:spLocks noGrp="1"/>
          </p:cNvSpPr>
          <p:nvPr userDrawn="1">
            <p:ph type="title"/>
          </p:nvPr>
        </p:nvSpPr>
        <p:spPr>
          <a:xfrm>
            <a:off x="202181" y="269103"/>
            <a:ext cx="7159114" cy="653709"/>
          </a:xfrm>
          <a:prstGeom prst="rect">
            <a:avLst/>
          </a:prstGeom>
        </p:spPr>
        <p:txBody>
          <a:bodyPr vert="horz" lIns="91440" tIns="45720" rIns="91440" bIns="45720" rtlCol="0" anchor="b">
            <a:normAutofit/>
            <a:scene3d>
              <a:camera prst="orthographicFront"/>
              <a:lightRig rig="threePt" dir="t"/>
            </a:scene3d>
            <a:sp3d extrusionH="19050">
              <a:bevelT w="19050" h="19050"/>
            </a:sp3d>
          </a:bodyPr>
          <a:lstStyle/>
          <a:p>
            <a:r>
              <a:rPr lang="en-US" dirty="0" smtClean="0"/>
              <a:t>Click to edit Master title style</a:t>
            </a:r>
            <a:endParaRPr lang="en-US" dirty="0"/>
          </a:p>
        </p:txBody>
      </p:sp>
      <p:grpSp>
        <p:nvGrpSpPr>
          <p:cNvPr id="24" name="Group 23"/>
          <p:cNvGrpSpPr/>
          <p:nvPr userDrawn="1"/>
        </p:nvGrpSpPr>
        <p:grpSpPr>
          <a:xfrm>
            <a:off x="-4744" y="0"/>
            <a:ext cx="9148744" cy="1095556"/>
            <a:chOff x="-4744" y="0"/>
            <a:chExt cx="9148744" cy="1095556"/>
          </a:xfrm>
          <a:effectLst/>
        </p:grpSpPr>
        <p:sp>
          <p:nvSpPr>
            <p:cNvPr id="7" name="Rectangle 6"/>
            <p:cNvSpPr/>
            <p:nvPr userDrawn="1"/>
          </p:nvSpPr>
          <p:spPr>
            <a:xfrm>
              <a:off x="0" y="0"/>
              <a:ext cx="9144000" cy="1095556"/>
            </a:xfrm>
            <a:prstGeom prst="rect">
              <a:avLst/>
            </a:prstGeom>
            <a:solidFill>
              <a:srgbClr val="458B7C"/>
            </a:solidFill>
            <a:ln>
              <a:noFill/>
            </a:ln>
            <a:effectLst>
              <a:glow>
                <a:schemeClr val="accent1">
                  <a:alpha val="45000"/>
                  <a:satMod val="12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4744" y="265673"/>
              <a:ext cx="9144000" cy="639724"/>
            </a:xfrm>
            <a:prstGeom prst="rect">
              <a:avLst/>
            </a:prstGeom>
            <a:gradFill>
              <a:gsLst>
                <a:gs pos="0">
                  <a:schemeClr val="bg1"/>
                </a:gs>
                <a:gs pos="98000">
                  <a:srgbClr val="A0C1B6"/>
                </a:gs>
                <a:gs pos="11000">
                  <a:srgbClr val="00583C"/>
                </a:gs>
                <a:gs pos="100000">
                  <a:schemeClr val="bg1">
                    <a:lumMod val="0"/>
                    <a:lumOff val="100000"/>
                  </a:schemeClr>
                </a:gs>
                <a:gs pos="100000">
                  <a:srgbClr val="00583C"/>
                </a:gs>
              </a:gsLst>
              <a:lin ang="5400000" scaled="0"/>
            </a:gradFill>
            <a:ln w="9525"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p>
          </p:txBody>
        </p:sp>
        <p:grpSp>
          <p:nvGrpSpPr>
            <p:cNvPr id="23" name="Group 22"/>
            <p:cNvGrpSpPr/>
            <p:nvPr userDrawn="1"/>
          </p:nvGrpSpPr>
          <p:grpSpPr>
            <a:xfrm>
              <a:off x="7746575" y="97426"/>
              <a:ext cx="1253992" cy="914400"/>
              <a:chOff x="7746575" y="97426"/>
              <a:chExt cx="1253992" cy="914400"/>
            </a:xfrm>
          </p:grpSpPr>
          <p:sp>
            <p:nvSpPr>
              <p:cNvPr id="12" name="Rectangle 11"/>
              <p:cNvSpPr/>
              <p:nvPr userDrawn="1"/>
            </p:nvSpPr>
            <p:spPr>
              <a:xfrm>
                <a:off x="7746575" y="97426"/>
                <a:ext cx="1188720" cy="914400"/>
              </a:xfrm>
              <a:prstGeom prst="rect">
                <a:avLst/>
              </a:prstGeom>
              <a:gradFill>
                <a:gsLst>
                  <a:gs pos="60000">
                    <a:srgbClr val="00583C"/>
                  </a:gs>
                  <a:gs pos="0">
                    <a:schemeClr val="bg1"/>
                  </a:gs>
                  <a:gs pos="94000">
                    <a:srgbClr val="A0C1B6"/>
                  </a:gs>
                  <a:gs pos="15000">
                    <a:srgbClr val="00583C"/>
                  </a:gs>
                  <a:gs pos="100000">
                    <a:schemeClr val="bg1">
                      <a:lumMod val="0"/>
                      <a:lumOff val="100000"/>
                    </a:schemeClr>
                  </a:gs>
                  <a:gs pos="100000">
                    <a:srgbClr val="00583C"/>
                  </a:gs>
                </a:gsLst>
                <a:lin ang="5400000" scaled="0"/>
              </a:gradFill>
              <a:ln w="9525" cmpd="dbl">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p>
            </p:txBody>
          </p:sp>
          <p:sp>
            <p:nvSpPr>
              <p:cNvPr id="21" name="TextBox 20"/>
              <p:cNvSpPr txBox="1"/>
              <p:nvPr userDrawn="1"/>
            </p:nvSpPr>
            <p:spPr>
              <a:xfrm>
                <a:off x="7786176" y="194031"/>
                <a:ext cx="1214391" cy="707886"/>
              </a:xfrm>
              <a:prstGeom prst="rect">
                <a:avLst/>
              </a:prstGeom>
              <a:noFill/>
            </p:spPr>
            <p:txBody>
              <a:bodyPr wrap="square" rtlCol="0">
                <a:spAutoFit/>
              </a:bodyPr>
              <a:lstStyle/>
              <a:p>
                <a:r>
                  <a:rPr lang="en-US" sz="2000" b="1" dirty="0" smtClean="0">
                    <a:ln w="6350">
                      <a:solidFill>
                        <a:schemeClr val="tx1">
                          <a:lumMod val="50000"/>
                          <a:lumOff val="50000"/>
                        </a:schemeClr>
                      </a:solidFill>
                    </a:ln>
                    <a:solidFill>
                      <a:schemeClr val="bg1"/>
                    </a:solidFill>
                    <a:latin typeface="Arial" pitchFamily="34" charset="0"/>
                    <a:cs typeface="Arial" pitchFamily="34" charset="0"/>
                  </a:rPr>
                  <a:t>NCHRP</a:t>
                </a:r>
              </a:p>
              <a:p>
                <a:r>
                  <a:rPr lang="en-US" sz="2000" b="1" dirty="0" smtClean="0">
                    <a:ln w="6350">
                      <a:solidFill>
                        <a:schemeClr val="tx1">
                          <a:lumMod val="50000"/>
                          <a:lumOff val="50000"/>
                        </a:schemeClr>
                      </a:solidFill>
                    </a:ln>
                    <a:solidFill>
                      <a:schemeClr val="bg1"/>
                    </a:solidFill>
                    <a:latin typeface="Arial" pitchFamily="34" charset="0"/>
                    <a:cs typeface="Arial" pitchFamily="34" charset="0"/>
                  </a:rPr>
                  <a:t>20-83(6)</a:t>
                </a:r>
                <a:endParaRPr lang="en-US" sz="2000" b="1" dirty="0">
                  <a:ln w="6350">
                    <a:solidFill>
                      <a:schemeClr val="tx1">
                        <a:lumMod val="50000"/>
                        <a:lumOff val="50000"/>
                      </a:schemeClr>
                    </a:solidFill>
                  </a:ln>
                  <a:solidFill>
                    <a:schemeClr val="bg1"/>
                  </a:solidFill>
                  <a:latin typeface="Arial" pitchFamily="34" charset="0"/>
                  <a:cs typeface="Arial" pitchFamily="34" charset="0"/>
                </a:endParaRPr>
              </a:p>
            </p:txBody>
          </p:sp>
        </p:grpSp>
      </p:grpSp>
      <p:sp>
        <p:nvSpPr>
          <p:cNvPr id="13" name="Slide Number Placeholder 12"/>
          <p:cNvSpPr>
            <a:spLocks noGrp="1"/>
          </p:cNvSpPr>
          <p:nvPr>
            <p:ph type="sldNum" sz="quarter" idx="4"/>
          </p:nvPr>
        </p:nvSpPr>
        <p:spPr>
          <a:xfrm>
            <a:off x="6804211" y="6580094"/>
            <a:ext cx="2133600" cy="277906"/>
          </a:xfrm>
          <a:prstGeom prst="rect">
            <a:avLst/>
          </a:prstGeom>
        </p:spPr>
        <p:txBody>
          <a:bodyPr vert="horz" lIns="91440" tIns="45720" rIns="91440" bIns="45720" rtlCol="0" anchor="ctr"/>
          <a:lstStyle>
            <a:lvl1pPr algn="r">
              <a:defRPr sz="1100" b="1">
                <a:solidFill>
                  <a:schemeClr val="bg1"/>
                </a:solidFill>
                <a:latin typeface="Arial" pitchFamily="34" charset="0"/>
                <a:cs typeface="Arial" pitchFamily="34" charset="0"/>
              </a:defRPr>
            </a:lvl1pPr>
          </a:lstStyle>
          <a:p>
            <a:fld id="{CC541C94-481E-4290-8957-B66B14BB4617}" type="slidenum">
              <a:rPr lang="en-US" smtClean="0"/>
              <a:pPr/>
              <a:t>‹#›</a:t>
            </a:fld>
            <a:endParaRPr lang="en-US" dirty="0"/>
          </a:p>
        </p:txBody>
      </p:sp>
    </p:spTree>
    <p:extLst>
      <p:ext uri="{BB962C8B-B14F-4D97-AF65-F5344CB8AC3E}">
        <p14:creationId xmlns="" xmlns:p14="http://schemas.microsoft.com/office/powerpoint/2010/main" val="272450842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9" r:id="rId5"/>
    <p:sldLayoutId id="2147483668" r:id="rId6"/>
    <p:sldLayoutId id="2147483670" r:id="rId7"/>
    <p:sldLayoutId id="2147483666" r:id="rId8"/>
    <p:sldLayoutId id="2147483667" r:id="rId9"/>
  </p:sldLayoutIdLst>
  <p:timing>
    <p:tnLst>
      <p:par>
        <p:cTn id="1" dur="indefinite" restart="never" nodeType="tmRoot"/>
      </p:par>
    </p:tnLst>
  </p:timing>
  <p:hf hdr="0" ftr="0" dt="0"/>
  <p:txStyles>
    <p:titleStyle>
      <a:lvl1pPr algn="l" defTabSz="457200" rtl="0" eaLnBrk="1" latinLnBrk="0" hangingPunct="1">
        <a:lnSpc>
          <a:spcPts val="3700"/>
        </a:lnSpc>
        <a:spcBef>
          <a:spcPct val="0"/>
        </a:spcBef>
        <a:buNone/>
        <a:defRPr lang="en-US" sz="3400" b="1" kern="1200" dirty="0">
          <a:ln>
            <a:noFill/>
          </a:ln>
          <a:solidFill>
            <a:schemeClr val="bg1"/>
          </a:solidFill>
          <a:effectLst/>
          <a:latin typeface="Arial" pitchFamily="34" charset="0"/>
          <a:ea typeface="+mj-ea"/>
          <a:cs typeface="Arial" pitchFamily="34" charset="0"/>
        </a:defRPr>
      </a:lvl1pPr>
    </p:titleStyle>
    <p:bodyStyle>
      <a:lvl1pPr marL="339725" indent="-339725" algn="l" defTabSz="457200" rtl="0" eaLnBrk="1" latinLnBrk="0" hangingPunct="1">
        <a:lnSpc>
          <a:spcPct val="110000"/>
        </a:lnSpc>
        <a:spcBef>
          <a:spcPts val="1200"/>
        </a:spcBef>
        <a:buClr>
          <a:schemeClr val="tx1">
            <a:lumMod val="50000"/>
            <a:lumOff val="50000"/>
          </a:schemeClr>
        </a:buClr>
        <a:buSzPct val="75000"/>
        <a:buFont typeface="Wingdings" pitchFamily="2" charset="2"/>
        <a:buChar char="¨"/>
        <a:defRPr sz="2400" b="1" kern="1200">
          <a:solidFill>
            <a:schemeClr val="tx1">
              <a:lumMod val="65000"/>
              <a:lumOff val="35000"/>
            </a:schemeClr>
          </a:solidFill>
          <a:latin typeface="Arial" pitchFamily="34" charset="0"/>
          <a:ea typeface="+mn-ea"/>
          <a:cs typeface="Arial" pitchFamily="34" charset="0"/>
        </a:defRPr>
      </a:lvl1pPr>
      <a:lvl2pPr marL="640080" indent="-274320" algn="l" defTabSz="457200" rtl="0" eaLnBrk="1" latinLnBrk="0" hangingPunct="1">
        <a:lnSpc>
          <a:spcPct val="110000"/>
        </a:lnSpc>
        <a:spcBef>
          <a:spcPts val="1200"/>
        </a:spcBef>
        <a:buClr>
          <a:schemeClr val="tx1">
            <a:lumMod val="65000"/>
            <a:lumOff val="35000"/>
          </a:schemeClr>
        </a:buClr>
        <a:buFont typeface="Arial"/>
        <a:buChar char="–"/>
        <a:defRPr sz="2000" kern="1200">
          <a:solidFill>
            <a:schemeClr val="tx1">
              <a:lumMod val="65000"/>
              <a:lumOff val="35000"/>
            </a:schemeClr>
          </a:solidFill>
          <a:latin typeface="Arial" pitchFamily="34" charset="0"/>
          <a:ea typeface="+mn-ea"/>
          <a:cs typeface="Arial" pitchFamily="34" charset="0"/>
        </a:defRPr>
      </a:lvl2pPr>
      <a:lvl3pPr marL="914400" indent="-274320" algn="l" defTabSz="457200" rtl="0" eaLnBrk="1" latinLnBrk="0" hangingPunct="1">
        <a:lnSpc>
          <a:spcPct val="110000"/>
        </a:lnSpc>
        <a:spcBef>
          <a:spcPts val="1200"/>
        </a:spcBef>
        <a:buClr>
          <a:schemeClr val="tx1">
            <a:lumMod val="65000"/>
            <a:lumOff val="35000"/>
          </a:schemeClr>
        </a:buClr>
        <a:buSzPct val="75000"/>
        <a:buFont typeface="Wingdings" pitchFamily="2" charset="2"/>
        <a:buChar char="¨"/>
        <a:defRPr sz="1800" kern="1200">
          <a:solidFill>
            <a:schemeClr val="tx1">
              <a:lumMod val="65000"/>
              <a:lumOff val="35000"/>
            </a:schemeClr>
          </a:solidFill>
          <a:latin typeface="Arial" pitchFamily="34" charset="0"/>
          <a:ea typeface="+mn-ea"/>
          <a:cs typeface="Arial" pitchFamily="34" charset="0"/>
        </a:defRPr>
      </a:lvl3pPr>
      <a:lvl4pPr marL="1188720" indent="-228600" algn="l" defTabSz="457200" rtl="0" eaLnBrk="1" latinLnBrk="0" hangingPunct="1">
        <a:lnSpc>
          <a:spcPct val="110000"/>
        </a:lnSpc>
        <a:spcBef>
          <a:spcPts val="1200"/>
        </a:spcBef>
        <a:buClr>
          <a:schemeClr val="tx1">
            <a:lumMod val="65000"/>
            <a:lumOff val="35000"/>
          </a:schemeClr>
        </a:buClr>
        <a:buFont typeface="Arial"/>
        <a:buChar char="–"/>
        <a:defRPr sz="1600" kern="1200">
          <a:solidFill>
            <a:schemeClr val="tx1">
              <a:lumMod val="65000"/>
              <a:lumOff val="35000"/>
            </a:schemeClr>
          </a:solidFill>
          <a:latin typeface="Arial" pitchFamily="34" charset="0"/>
          <a:ea typeface="+mn-ea"/>
          <a:cs typeface="Arial" pitchFamily="34" charset="0"/>
        </a:defRPr>
      </a:lvl4pPr>
      <a:lvl5pPr marL="1463040" indent="-228600" algn="l" defTabSz="457200" rtl="0" eaLnBrk="1" latinLnBrk="0" hangingPunct="1">
        <a:lnSpc>
          <a:spcPct val="110000"/>
        </a:lnSpc>
        <a:spcBef>
          <a:spcPts val="1200"/>
        </a:spcBef>
        <a:buClr>
          <a:schemeClr val="tx1">
            <a:lumMod val="65000"/>
            <a:lumOff val="35000"/>
          </a:schemeClr>
        </a:buClr>
        <a:buSzPct val="75000"/>
        <a:buFont typeface="Wingdings" pitchFamily="2" charset="2"/>
        <a:buChar char="¨"/>
        <a:defRPr sz="1200" kern="1200">
          <a:solidFill>
            <a:schemeClr val="tx1">
              <a:lumMod val="65000"/>
              <a:lumOff val="35000"/>
            </a:schemeClr>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15.emf"/></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chart" Target="../charts/chart5.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2400" dirty="0" smtClean="0"/>
              <a:t>National Cooperative Highway Research Program</a:t>
            </a:r>
            <a:endParaRPr lang="en-US" sz="2400" dirty="0"/>
          </a:p>
        </p:txBody>
      </p:sp>
      <p:sp>
        <p:nvSpPr>
          <p:cNvPr id="12" name="Subtitle 11"/>
          <p:cNvSpPr>
            <a:spLocks noGrp="1"/>
          </p:cNvSpPr>
          <p:nvPr>
            <p:ph type="subTitle" idx="1"/>
          </p:nvPr>
        </p:nvSpPr>
        <p:spPr>
          <a:xfrm>
            <a:off x="209951" y="1168252"/>
            <a:ext cx="8296740" cy="1752600"/>
          </a:xfrm>
        </p:spPr>
        <p:txBody>
          <a:bodyPr/>
          <a:lstStyle/>
          <a:p>
            <a:pPr algn="l"/>
            <a:r>
              <a:rPr lang="en-US" sz="4000" i="1" dirty="0" smtClean="0">
                <a:solidFill>
                  <a:schemeClr val="accent2"/>
                </a:solidFill>
              </a:rPr>
              <a:t>Impacts 2050</a:t>
            </a:r>
            <a:endParaRPr lang="en-US" sz="4000" dirty="0" smtClean="0">
              <a:solidFill>
                <a:schemeClr val="accent2"/>
              </a:solidFill>
            </a:endParaRPr>
          </a:p>
          <a:p>
            <a:r>
              <a:rPr lang="en-US" sz="3000" dirty="0" smtClean="0"/>
              <a:t>NCHRP Report 750 Volume 6: </a:t>
            </a:r>
            <a:br>
              <a:rPr lang="en-US" sz="3000" dirty="0" smtClean="0"/>
            </a:br>
            <a:r>
              <a:rPr lang="en-US" sz="3000" dirty="0" smtClean="0"/>
              <a:t>Strategic Issues Facing Transportation—</a:t>
            </a:r>
            <a:br>
              <a:rPr lang="en-US" sz="3000" dirty="0" smtClean="0"/>
            </a:br>
            <a:r>
              <a:rPr lang="en-US" sz="3000" dirty="0" smtClean="0"/>
              <a:t>The Effects of Socio-demographics </a:t>
            </a:r>
            <a:br>
              <a:rPr lang="en-US" sz="3000" dirty="0" smtClean="0"/>
            </a:br>
            <a:r>
              <a:rPr lang="en-US" sz="3000" dirty="0" smtClean="0"/>
              <a:t>on Future Travel Demand</a:t>
            </a:r>
            <a:endParaRPr lang="en-US" sz="3000" dirty="0">
              <a:solidFill>
                <a:schemeClr val="tx1">
                  <a:lumMod val="65000"/>
                  <a:lumOff val="35000"/>
                </a:schemeClr>
              </a:solidFill>
            </a:endParaRPr>
          </a:p>
        </p:txBody>
      </p:sp>
    </p:spTree>
    <p:extLst>
      <p:ext uri="{BB962C8B-B14F-4D97-AF65-F5344CB8AC3E}">
        <p14:creationId xmlns="" xmlns:p14="http://schemas.microsoft.com/office/powerpoint/2010/main" val="1234560385"/>
      </p:ext>
    </p:extLst>
  </p:cSld>
  <p:clrMapOvr>
    <a:masterClrMapping/>
  </p:clrMapOvr>
  <p:transition advClick="0">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Slow Growth in Households</a:t>
            </a:r>
            <a:endParaRPr lang="en-US" dirty="0"/>
          </a:p>
        </p:txBody>
      </p:sp>
      <p:sp>
        <p:nvSpPr>
          <p:cNvPr id="5" name="Text Placeholder 4"/>
          <p:cNvSpPr>
            <a:spLocks noGrp="1"/>
          </p:cNvSpPr>
          <p:nvPr>
            <p:ph type="body" idx="1"/>
          </p:nvPr>
        </p:nvSpPr>
        <p:spPr/>
        <p:txBody>
          <a:bodyPr/>
          <a:lstStyle/>
          <a:p>
            <a:r>
              <a:rPr lang="en-US" dirty="0" smtClean="0"/>
              <a:t>Trends, Impacts, Uncertainties</a:t>
            </a:r>
          </a:p>
        </p:txBody>
      </p:sp>
      <p:sp>
        <p:nvSpPr>
          <p:cNvPr id="9" name="Slide Number Placeholder 8"/>
          <p:cNvSpPr>
            <a:spLocks noGrp="1"/>
          </p:cNvSpPr>
          <p:nvPr>
            <p:ph type="sldNum" sz="quarter" idx="10"/>
          </p:nvPr>
        </p:nvSpPr>
        <p:spPr/>
        <p:txBody>
          <a:bodyPr/>
          <a:lstStyle/>
          <a:p>
            <a:fld id="{66D4B15B-C234-5A45-9A8C-B665A6B34E63}" type="slidenum">
              <a:rPr lang="en-US" smtClean="0"/>
              <a:pPr/>
              <a:t>10</a:t>
            </a:fld>
            <a:endParaRPr lang="en-US" dirty="0"/>
          </a:p>
        </p:txBody>
      </p:sp>
      <p:sp>
        <p:nvSpPr>
          <p:cNvPr id="10" name="Content Placeholder 2"/>
          <p:cNvSpPr>
            <a:spLocks noGrp="1"/>
          </p:cNvSpPr>
          <p:nvPr>
            <p:ph sz="half" idx="2"/>
          </p:nvPr>
        </p:nvSpPr>
        <p:spPr/>
        <p:txBody>
          <a:bodyPr>
            <a:normAutofit lnSpcReduction="10000"/>
          </a:bodyPr>
          <a:lstStyle/>
          <a:p>
            <a:r>
              <a:rPr lang="en-US" dirty="0" smtClean="0"/>
              <a:t>Marriage rates are declining, depressing household formation and households with children</a:t>
            </a:r>
          </a:p>
          <a:p>
            <a:r>
              <a:rPr lang="en-US" dirty="0"/>
              <a:t>Increasing numbers of Americans are living in someone else’s home </a:t>
            </a:r>
            <a:endParaRPr lang="en-US" dirty="0" smtClean="0"/>
          </a:p>
          <a:p>
            <a:r>
              <a:rPr lang="en-US" dirty="0" smtClean="0"/>
              <a:t>Influence of economic recession and Millennial lifestage</a:t>
            </a:r>
          </a:p>
          <a:p>
            <a:r>
              <a:rPr lang="en-US" dirty="0" smtClean="0"/>
              <a:t>Decrease in VMT per capita</a:t>
            </a:r>
          </a:p>
          <a:p>
            <a:pPr lvl="1"/>
            <a:r>
              <a:rPr lang="en-US" dirty="0" smtClean="0"/>
              <a:t>Decrease in auto ownership</a:t>
            </a:r>
          </a:p>
          <a:p>
            <a:pPr lvl="1"/>
            <a:r>
              <a:rPr lang="en-US" dirty="0" smtClean="0"/>
              <a:t>Increase in car pooling</a:t>
            </a:r>
          </a:p>
          <a:p>
            <a:pPr lvl="1"/>
            <a:r>
              <a:rPr lang="en-US" dirty="0" smtClean="0"/>
              <a:t>Increase in transit use</a:t>
            </a:r>
            <a:endParaRPr lang="en-US" dirty="0"/>
          </a:p>
          <a:p>
            <a:endParaRPr lang="en-US" dirty="0"/>
          </a:p>
        </p:txBody>
      </p:sp>
      <p:pic>
        <p:nvPicPr>
          <p:cNvPr id="12" name="Content Placeholder 11" descr="Fotolia_40824439_delaying HH formation (2).jpg"/>
          <p:cNvPicPr>
            <a:picLocks noGrp="1" noChangeAspect="1"/>
          </p:cNvPicPr>
          <p:nvPr>
            <p:ph sz="quarter" idx="4"/>
          </p:nvPr>
        </p:nvPicPr>
        <p:blipFill>
          <a:blip r:embed="rId3"/>
          <a:stretch>
            <a:fillRect/>
          </a:stretch>
        </p:blipFill>
        <p:spPr>
          <a:xfrm>
            <a:off x="4575595" y="1946409"/>
            <a:ext cx="4168221" cy="2777991"/>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Generation C                 </a:t>
            </a:r>
            <a:endParaRPr lang="en-US" dirty="0"/>
          </a:p>
        </p:txBody>
      </p:sp>
      <p:sp>
        <p:nvSpPr>
          <p:cNvPr id="4" name="Text Placeholder 3"/>
          <p:cNvSpPr>
            <a:spLocks noGrp="1"/>
          </p:cNvSpPr>
          <p:nvPr>
            <p:ph type="body" idx="1"/>
          </p:nvPr>
        </p:nvSpPr>
        <p:spPr/>
        <p:txBody>
          <a:bodyPr/>
          <a:lstStyle/>
          <a:p>
            <a:r>
              <a:rPr lang="en-US" dirty="0" smtClean="0"/>
              <a:t>Trends, Impacts, Uncertainties</a:t>
            </a:r>
            <a:endParaRPr lang="en-US" dirty="0"/>
          </a:p>
        </p:txBody>
      </p:sp>
      <p:sp>
        <p:nvSpPr>
          <p:cNvPr id="3" name="Content Placeholder 2"/>
          <p:cNvSpPr>
            <a:spLocks noGrp="1"/>
          </p:cNvSpPr>
          <p:nvPr>
            <p:ph sz="half" idx="2"/>
          </p:nvPr>
        </p:nvSpPr>
        <p:spPr>
          <a:xfrm>
            <a:off x="202181" y="2174875"/>
            <a:ext cx="4235348" cy="3951288"/>
          </a:xfrm>
        </p:spPr>
        <p:txBody>
          <a:bodyPr>
            <a:normAutofit fontScale="92500" lnSpcReduction="20000"/>
          </a:bodyPr>
          <a:lstStyle/>
          <a:p>
            <a:r>
              <a:rPr lang="en-US" sz="2400" dirty="0" smtClean="0"/>
              <a:t>Demand for connected devices </a:t>
            </a:r>
          </a:p>
          <a:p>
            <a:r>
              <a:rPr lang="en-US" sz="2400" dirty="0" smtClean="0"/>
              <a:t>Gen C = hyperlinked </a:t>
            </a:r>
          </a:p>
          <a:p>
            <a:r>
              <a:rPr lang="en-US" sz="2400" dirty="0" smtClean="0"/>
              <a:t>Super-Cs spent entire lives </a:t>
            </a:r>
            <a:br>
              <a:rPr lang="en-US" sz="2400" dirty="0" smtClean="0"/>
            </a:br>
            <a:r>
              <a:rPr lang="en-US" sz="2400" dirty="0" smtClean="0"/>
              <a:t>with digital devices </a:t>
            </a:r>
          </a:p>
          <a:p>
            <a:pPr lvl="1"/>
            <a:r>
              <a:rPr lang="en-US" sz="2200" dirty="0" smtClean="0"/>
              <a:t>Decrease in VMT per capita</a:t>
            </a:r>
          </a:p>
          <a:p>
            <a:pPr lvl="1"/>
            <a:r>
              <a:rPr lang="en-US" sz="2200" dirty="0" smtClean="0"/>
              <a:t>Decrease in auto ownership</a:t>
            </a:r>
          </a:p>
          <a:p>
            <a:pPr lvl="1"/>
            <a:r>
              <a:rPr lang="en-US" sz="2200" dirty="0" smtClean="0"/>
              <a:t>What will be transportation</a:t>
            </a:r>
            <a:br>
              <a:rPr lang="en-US" sz="2200" dirty="0" smtClean="0"/>
            </a:br>
            <a:r>
              <a:rPr lang="en-US" sz="2200" dirty="0" smtClean="0"/>
              <a:t>needs and expectations of Super-Cs?</a:t>
            </a:r>
          </a:p>
          <a:p>
            <a:pPr lvl="1"/>
            <a:endParaRPr lang="en-US" dirty="0"/>
          </a:p>
        </p:txBody>
      </p:sp>
      <p:sp>
        <p:nvSpPr>
          <p:cNvPr id="14" name="Slide Number Placeholder 13"/>
          <p:cNvSpPr>
            <a:spLocks noGrp="1"/>
          </p:cNvSpPr>
          <p:nvPr>
            <p:ph type="sldNum" sz="quarter" idx="10"/>
          </p:nvPr>
        </p:nvSpPr>
        <p:spPr/>
        <p:txBody>
          <a:bodyPr/>
          <a:lstStyle/>
          <a:p>
            <a:fld id="{66D4B15B-C234-5A45-9A8C-B665A6B34E63}" type="slidenum">
              <a:rPr lang="en-US" smtClean="0"/>
              <a:pPr/>
              <a:t>11</a:t>
            </a:fld>
            <a:endParaRPr lang="en-US" dirty="0"/>
          </a:p>
        </p:txBody>
      </p:sp>
      <p:pic>
        <p:nvPicPr>
          <p:cNvPr id="9" name="Picture 8" descr="baby_dreamstime_m_21484999.jpg"/>
          <p:cNvPicPr>
            <a:picLocks noChangeAspect="1"/>
          </p:cNvPicPr>
          <p:nvPr/>
        </p:nvPicPr>
        <p:blipFill>
          <a:blip r:embed="rId3" cstate="email">
            <a:clrChange>
              <a:clrFrom>
                <a:srgbClr val="FFFFFF"/>
              </a:clrFrom>
              <a:clrTo>
                <a:srgbClr val="FFFFFF">
                  <a:alpha val="0"/>
                </a:srgbClr>
              </a:clrTo>
            </a:clrChange>
          </a:blip>
          <a:stretch>
            <a:fillRect/>
          </a:stretch>
        </p:blipFill>
        <p:spPr>
          <a:xfrm>
            <a:off x="4305441" y="1677172"/>
            <a:ext cx="4529633" cy="3012643"/>
          </a:xfrm>
          <a:prstGeom prst="rect">
            <a:avLst/>
          </a:prstGeom>
        </p:spPr>
      </p:pic>
    </p:spTree>
    <p:extLst>
      <p:ext uri="{BB962C8B-B14F-4D97-AF65-F5344CB8AC3E}">
        <p14:creationId xmlns="" xmlns:p14="http://schemas.microsoft.com/office/powerpoint/2010/main" val="26754054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Salience of Environment</a:t>
            </a:r>
            <a:endParaRPr lang="en-US" dirty="0"/>
          </a:p>
        </p:txBody>
      </p:sp>
      <p:sp>
        <p:nvSpPr>
          <p:cNvPr id="5" name="Text Placeholder 4"/>
          <p:cNvSpPr>
            <a:spLocks noGrp="1"/>
          </p:cNvSpPr>
          <p:nvPr>
            <p:ph type="body" idx="1"/>
          </p:nvPr>
        </p:nvSpPr>
        <p:spPr/>
        <p:txBody>
          <a:bodyPr/>
          <a:lstStyle/>
          <a:p>
            <a:r>
              <a:rPr lang="en-US" dirty="0" smtClean="0"/>
              <a:t>Trends, Impacts, Uncertainties</a:t>
            </a:r>
          </a:p>
        </p:txBody>
      </p:sp>
      <p:sp>
        <p:nvSpPr>
          <p:cNvPr id="6" name="Content Placeholder 5"/>
          <p:cNvSpPr>
            <a:spLocks noGrp="1"/>
          </p:cNvSpPr>
          <p:nvPr>
            <p:ph sz="half" idx="2"/>
          </p:nvPr>
        </p:nvSpPr>
        <p:spPr/>
        <p:txBody>
          <a:bodyPr/>
          <a:lstStyle/>
          <a:p>
            <a:r>
              <a:rPr lang="en-US" dirty="0" smtClean="0"/>
              <a:t>Stronger sense of concern for environment among Millennials than other generations</a:t>
            </a:r>
          </a:p>
          <a:p>
            <a:r>
              <a:rPr lang="en-US" dirty="0" smtClean="0"/>
              <a:t>Influence of Millennial’s lifestage</a:t>
            </a:r>
          </a:p>
          <a:p>
            <a:r>
              <a:rPr lang="en-US" dirty="0" smtClean="0"/>
              <a:t>Decrease in VMT per capita</a:t>
            </a:r>
          </a:p>
          <a:p>
            <a:pPr lvl="1"/>
            <a:r>
              <a:rPr lang="en-US" dirty="0" smtClean="0"/>
              <a:t>Decrease in auto ownership</a:t>
            </a:r>
          </a:p>
          <a:p>
            <a:pPr lvl="1"/>
            <a:r>
              <a:rPr lang="en-US" dirty="0" smtClean="0"/>
              <a:t>Increase non-motorized mode use</a:t>
            </a:r>
          </a:p>
          <a:p>
            <a:pPr lvl="1"/>
            <a:r>
              <a:rPr lang="en-US" dirty="0" smtClean="0"/>
              <a:t>Increase in transit use</a:t>
            </a:r>
          </a:p>
          <a:p>
            <a:endParaRPr lang="en-US" dirty="0"/>
          </a:p>
        </p:txBody>
      </p:sp>
      <p:sp>
        <p:nvSpPr>
          <p:cNvPr id="7" name="Text Placeholder 6"/>
          <p:cNvSpPr>
            <a:spLocks noGrp="1"/>
          </p:cNvSpPr>
          <p:nvPr>
            <p:ph type="body" sz="quarter" idx="3"/>
          </p:nvPr>
        </p:nvSpPr>
        <p:spPr>
          <a:xfrm>
            <a:off x="4645025" y="1535113"/>
            <a:ext cx="4206367" cy="639762"/>
          </a:xfrm>
        </p:spPr>
        <p:txBody>
          <a:bodyPr/>
          <a:lstStyle/>
          <a:p>
            <a:r>
              <a:rPr lang="en-US" dirty="0" smtClean="0"/>
              <a:t>Trends in Per-Capita Vehicle-Miles Traveled and Real Gross Domestic Product</a:t>
            </a:r>
            <a:endParaRPr lang="en-US" dirty="0"/>
          </a:p>
        </p:txBody>
      </p:sp>
      <p:sp>
        <p:nvSpPr>
          <p:cNvPr id="9" name="Slide Number Placeholder 8"/>
          <p:cNvSpPr>
            <a:spLocks noGrp="1"/>
          </p:cNvSpPr>
          <p:nvPr>
            <p:ph type="sldNum" sz="quarter" idx="10"/>
          </p:nvPr>
        </p:nvSpPr>
        <p:spPr/>
        <p:txBody>
          <a:bodyPr/>
          <a:lstStyle/>
          <a:p>
            <a:fld id="{66D4B15B-C234-5A45-9A8C-B665A6B34E63}" type="slidenum">
              <a:rPr lang="en-US" smtClean="0"/>
              <a:pPr/>
              <a:t>12</a:t>
            </a:fld>
            <a:endParaRPr lang="en-US" dirty="0"/>
          </a:p>
        </p:txBody>
      </p:sp>
      <p:sp>
        <p:nvSpPr>
          <p:cNvPr id="10" name="Rectangle 9"/>
          <p:cNvSpPr/>
          <p:nvPr/>
        </p:nvSpPr>
        <p:spPr>
          <a:xfrm>
            <a:off x="152399" y="5838824"/>
            <a:ext cx="8991601" cy="731520"/>
          </a:xfrm>
          <a:prstGeom prst="rect">
            <a:avLst/>
          </a:prstGeom>
          <a:solidFill>
            <a:schemeClr val="bg1"/>
          </a:solidFill>
        </p:spPr>
        <p:txBody>
          <a:bodyPr wrap="square">
            <a:spAutoFit/>
          </a:bodyPr>
          <a:lstStyle/>
          <a:p>
            <a:r>
              <a:rPr lang="en-US" sz="1000" dirty="0" smtClean="0">
                <a:solidFill>
                  <a:schemeClr val="tx1">
                    <a:lumMod val="65000"/>
                    <a:lumOff val="35000"/>
                  </a:schemeClr>
                </a:solidFill>
                <a:latin typeface="Arial" pitchFamily="34" charset="0"/>
                <a:cs typeface="Arial" pitchFamily="34" charset="0"/>
              </a:rPr>
              <a:t>Vehicle-miles traveled: see note 2; population statistics: U.S. Census Bureau, </a:t>
            </a:r>
            <a:r>
              <a:rPr lang="en-US" sz="1000" i="1" dirty="0" smtClean="0">
                <a:solidFill>
                  <a:schemeClr val="tx1">
                    <a:lumMod val="65000"/>
                    <a:lumOff val="35000"/>
                  </a:schemeClr>
                </a:solidFill>
                <a:latin typeface="Arial" pitchFamily="34" charset="0"/>
                <a:cs typeface="Arial" pitchFamily="34" charset="0"/>
              </a:rPr>
              <a:t>Historical Population Estimates, </a:t>
            </a:r>
            <a:r>
              <a:rPr lang="en-US" sz="1000" dirty="0" smtClean="0">
                <a:solidFill>
                  <a:schemeClr val="tx1">
                    <a:lumMod val="65000"/>
                    <a:lumOff val="35000"/>
                  </a:schemeClr>
                </a:solidFill>
                <a:latin typeface="Arial" pitchFamily="34" charset="0"/>
                <a:cs typeface="Arial" pitchFamily="34" charset="0"/>
              </a:rPr>
              <a:t>downloaded from www.census.gov/ popest/data/historical/index.html (for 1970-2011), and U.S. Census Bureau, </a:t>
            </a:r>
            <a:r>
              <a:rPr lang="en-US" sz="1000" i="1" dirty="0" smtClean="0">
                <a:solidFill>
                  <a:schemeClr val="tx1">
                    <a:lumMod val="65000"/>
                    <a:lumOff val="35000"/>
                  </a:schemeClr>
                </a:solidFill>
                <a:latin typeface="Arial" pitchFamily="34" charset="0"/>
                <a:cs typeface="Arial" pitchFamily="34" charset="0"/>
              </a:rPr>
              <a:t>Statistical Abstract of the United States,</a:t>
            </a:r>
            <a:r>
              <a:rPr lang="en-US" sz="1000" dirty="0" smtClean="0">
                <a:solidFill>
                  <a:schemeClr val="tx1">
                    <a:lumMod val="65000"/>
                    <a:lumOff val="35000"/>
                  </a:schemeClr>
                </a:solidFill>
                <a:latin typeface="Arial" pitchFamily="34" charset="0"/>
                <a:cs typeface="Arial" pitchFamily="34" charset="0"/>
              </a:rPr>
              <a:t>2003, Table HS-1 (1936-1969); </a:t>
            </a:r>
            <a:br>
              <a:rPr lang="en-US" sz="1000" dirty="0" smtClean="0">
                <a:solidFill>
                  <a:schemeClr val="tx1">
                    <a:lumMod val="65000"/>
                    <a:lumOff val="35000"/>
                  </a:schemeClr>
                </a:solidFill>
                <a:latin typeface="Arial" pitchFamily="34" charset="0"/>
                <a:cs typeface="Arial" pitchFamily="34" charset="0"/>
              </a:rPr>
            </a:br>
            <a:r>
              <a:rPr lang="en-US" sz="1000" dirty="0" smtClean="0">
                <a:solidFill>
                  <a:schemeClr val="tx1">
                    <a:lumMod val="65000"/>
                    <a:lumOff val="35000"/>
                  </a:schemeClr>
                </a:solidFill>
                <a:latin typeface="Arial" pitchFamily="34" charset="0"/>
                <a:cs typeface="Arial" pitchFamily="34" charset="0"/>
              </a:rPr>
              <a:t>gross domestic product (chained 2005 dollars): U.S. Bureau of Economic Analysis,</a:t>
            </a:r>
            <a:r>
              <a:rPr lang="en-US" sz="1000" i="1" dirty="0" smtClean="0">
                <a:solidFill>
                  <a:schemeClr val="tx1">
                    <a:lumMod val="65000"/>
                    <a:lumOff val="35000"/>
                  </a:schemeClr>
                </a:solidFill>
                <a:latin typeface="Arial" pitchFamily="34" charset="0"/>
                <a:cs typeface="Arial" pitchFamily="34" charset="0"/>
              </a:rPr>
              <a:t>Current-Dollar and “Real” Gross Domestic Product (Excel spreadsheet), 29 </a:t>
            </a:r>
            <a:r>
              <a:rPr lang="en-US" sz="1000" dirty="0" smtClean="0">
                <a:solidFill>
                  <a:schemeClr val="tx1">
                    <a:lumMod val="65000"/>
                    <a:lumOff val="35000"/>
                  </a:schemeClr>
                </a:solidFill>
                <a:latin typeface="Arial" pitchFamily="34" charset="0"/>
                <a:cs typeface="Arial" pitchFamily="34" charset="0"/>
              </a:rPr>
              <a:t>November 2012.</a:t>
            </a:r>
            <a:endParaRPr lang="en-US" sz="1000" dirty="0">
              <a:solidFill>
                <a:schemeClr val="tx1">
                  <a:lumMod val="65000"/>
                  <a:lumOff val="35000"/>
                </a:schemeClr>
              </a:solidFill>
              <a:latin typeface="Arial" pitchFamily="34" charset="0"/>
              <a:cs typeface="Arial" pitchFamily="34" charset="0"/>
            </a:endParaRPr>
          </a:p>
        </p:txBody>
      </p:sp>
      <p:pic>
        <p:nvPicPr>
          <p:cNvPr id="4098" name="Picture 2"/>
          <p:cNvPicPr>
            <a:picLocks noGrp="1" noChangeAspect="1" noChangeArrowheads="1"/>
          </p:cNvPicPr>
          <p:nvPr>
            <p:ph sz="quarter" idx="4"/>
          </p:nvPr>
        </p:nvPicPr>
        <p:blipFill>
          <a:blip r:embed="rId3"/>
          <a:srcRect/>
          <a:stretch>
            <a:fillRect/>
          </a:stretch>
        </p:blipFill>
        <p:spPr bwMode="auto">
          <a:xfrm>
            <a:off x="4794657" y="2256146"/>
            <a:ext cx="4349343" cy="35922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oadEnd_dreamstime_m_13874607_rev.jpg"/>
          <p:cNvPicPr>
            <a:picLocks noChangeAspect="1"/>
          </p:cNvPicPr>
          <p:nvPr/>
        </p:nvPicPr>
        <p:blipFill>
          <a:blip r:embed="rId3" cstate="email"/>
          <a:srcRect/>
          <a:stretch>
            <a:fillRect/>
          </a:stretch>
        </p:blipFill>
        <p:spPr>
          <a:xfrm>
            <a:off x="0" y="950259"/>
            <a:ext cx="9144000" cy="5620871"/>
          </a:xfrm>
          <a:prstGeom prst="rect">
            <a:avLst/>
          </a:prstGeom>
        </p:spPr>
      </p:pic>
      <p:sp>
        <p:nvSpPr>
          <p:cNvPr id="2" name="Title 1"/>
          <p:cNvSpPr>
            <a:spLocks noGrp="1"/>
          </p:cNvSpPr>
          <p:nvPr>
            <p:ph type="title"/>
          </p:nvPr>
        </p:nvSpPr>
        <p:spPr/>
        <p:txBody>
          <a:bodyPr/>
          <a:lstStyle/>
          <a:p>
            <a:r>
              <a:rPr lang="en-US" dirty="0" smtClean="0"/>
              <a:t>What is the Impact…</a:t>
            </a:r>
            <a:endParaRPr lang="en-US" dirty="0"/>
          </a:p>
        </p:txBody>
      </p:sp>
      <p:sp>
        <p:nvSpPr>
          <p:cNvPr id="3" name="Content Placeholder 2"/>
          <p:cNvSpPr>
            <a:spLocks noGrp="1"/>
          </p:cNvSpPr>
          <p:nvPr>
            <p:ph idx="4294967295"/>
          </p:nvPr>
        </p:nvSpPr>
        <p:spPr>
          <a:xfrm>
            <a:off x="7086600" y="2512058"/>
            <a:ext cx="1914525" cy="1618905"/>
          </a:xfrm>
          <a:solidFill>
            <a:schemeClr val="accent2">
              <a:alpha val="40000"/>
            </a:schemeClr>
          </a:solidFill>
        </p:spPr>
        <p:txBody>
          <a:bodyPr vert="horz" wrap="square" lIns="91440" tIns="45720" rIns="91440" bIns="45720" rtlCol="0">
            <a:spAutoFit/>
          </a:bodyPr>
          <a:lstStyle/>
          <a:p>
            <a:pPr marL="0">
              <a:buNone/>
            </a:pPr>
            <a:r>
              <a:rPr lang="en-US" dirty="0" smtClean="0">
                <a:solidFill>
                  <a:schemeClr val="bg1"/>
                </a:solidFill>
              </a:rPr>
              <a:t>Conflicting</a:t>
            </a:r>
          </a:p>
          <a:p>
            <a:pPr marL="0">
              <a:buNone/>
            </a:pPr>
            <a:r>
              <a:rPr lang="en-US" dirty="0" smtClean="0">
                <a:solidFill>
                  <a:schemeClr val="bg1"/>
                </a:solidFill>
              </a:rPr>
              <a:t>Evolving</a:t>
            </a:r>
          </a:p>
          <a:p>
            <a:pPr marL="0">
              <a:buNone/>
            </a:pPr>
            <a:r>
              <a:rPr lang="en-US" dirty="0" smtClean="0">
                <a:solidFill>
                  <a:schemeClr val="bg1"/>
                </a:solidFill>
              </a:rPr>
              <a:t>Incomplete</a:t>
            </a:r>
          </a:p>
        </p:txBody>
      </p:sp>
      <p:sp>
        <p:nvSpPr>
          <p:cNvPr id="5" name="Text Placeholder 4"/>
          <p:cNvSpPr>
            <a:spLocks noGrp="1"/>
          </p:cNvSpPr>
          <p:nvPr>
            <p:ph type="body" sz="quarter" idx="4294967295"/>
          </p:nvPr>
        </p:nvSpPr>
        <p:spPr>
          <a:xfrm>
            <a:off x="266700" y="2512058"/>
            <a:ext cx="6819900" cy="498598"/>
          </a:xfrm>
          <a:solidFill>
            <a:schemeClr val="accent2">
              <a:alpha val="50000"/>
            </a:schemeClr>
          </a:solidFill>
        </p:spPr>
        <p:txBody>
          <a:bodyPr wrap="square" rtlCol="0">
            <a:spAutoFit/>
          </a:bodyPr>
          <a:lstStyle/>
          <a:p>
            <a:pPr marL="0">
              <a:buNone/>
            </a:pPr>
            <a:r>
              <a:rPr lang="en-US" dirty="0" smtClean="0">
                <a:solidFill>
                  <a:schemeClr val="bg1"/>
                </a:solidFill>
              </a:rPr>
              <a:t>…</a:t>
            </a:r>
            <a:r>
              <a:rPr lang="en-US" smtClean="0">
                <a:solidFill>
                  <a:schemeClr val="bg1"/>
                </a:solidFill>
              </a:rPr>
              <a:t>of these </a:t>
            </a:r>
            <a:r>
              <a:rPr lang="en-US" dirty="0" smtClean="0">
                <a:solidFill>
                  <a:schemeClr val="bg1"/>
                </a:solidFill>
              </a:rPr>
              <a:t>Trends on Future Travel Demand?</a:t>
            </a:r>
            <a:endParaRPr lang="en-US" dirty="0">
              <a:solidFill>
                <a:schemeClr val="bg1"/>
              </a:solidFill>
            </a:endParaRPr>
          </a:p>
        </p:txBody>
      </p:sp>
      <p:sp>
        <p:nvSpPr>
          <p:cNvPr id="7" name="Slide Number Placeholder 6"/>
          <p:cNvSpPr>
            <a:spLocks noGrp="1"/>
          </p:cNvSpPr>
          <p:nvPr>
            <p:ph type="sldNum" sz="quarter" idx="4"/>
          </p:nvPr>
        </p:nvSpPr>
        <p:spPr/>
        <p:txBody>
          <a:bodyPr/>
          <a:lstStyle/>
          <a:p>
            <a:fld id="{66D4B15B-C234-5A45-9A8C-B665A6B34E63}" type="slidenum">
              <a:rPr lang="en-US" smtClean="0"/>
              <a:pPr/>
              <a:t>13</a:t>
            </a:fld>
            <a:endParaRPr lang="en-US" dirty="0"/>
          </a:p>
        </p:txBody>
      </p:sp>
    </p:spTree>
    <p:extLst>
      <p:ext uri="{BB962C8B-B14F-4D97-AF65-F5344CB8AC3E}">
        <p14:creationId xmlns="" xmlns:p14="http://schemas.microsoft.com/office/powerpoint/2010/main" val="32268473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Approach: Impacts 2050</a:t>
            </a:r>
            <a:endParaRPr lang="en-US" dirty="0"/>
          </a:p>
        </p:txBody>
      </p:sp>
      <p:sp>
        <p:nvSpPr>
          <p:cNvPr id="3" name="Content Placeholder 2"/>
          <p:cNvSpPr>
            <a:spLocks noGrp="1"/>
          </p:cNvSpPr>
          <p:nvPr>
            <p:ph idx="1"/>
          </p:nvPr>
        </p:nvSpPr>
        <p:spPr/>
        <p:txBody>
          <a:bodyPr/>
          <a:lstStyle/>
          <a:p>
            <a:r>
              <a:rPr lang="en-US" dirty="0" smtClean="0"/>
              <a:t>Tool for applying scenario approach for handling uncertainty</a:t>
            </a:r>
          </a:p>
          <a:p>
            <a:pPr lvl="1"/>
            <a:r>
              <a:rPr lang="en-US" dirty="0" smtClean="0"/>
              <a:t>4 Scenarios for visioning the future</a:t>
            </a:r>
          </a:p>
          <a:p>
            <a:pPr lvl="1"/>
            <a:r>
              <a:rPr lang="en-US" dirty="0" smtClean="0"/>
              <a:t>System dynamics model that represents links between population, land use, employment, and travel behavior</a:t>
            </a:r>
          </a:p>
          <a:p>
            <a:r>
              <a:rPr lang="en-US" dirty="0" smtClean="0"/>
              <a:t>Enables users to:</a:t>
            </a:r>
          </a:p>
          <a:p>
            <a:pPr lvl="1"/>
            <a:r>
              <a:rPr lang="en-US" dirty="0" smtClean="0"/>
              <a:t>Examine socio-demographic trends and impact on travel demand</a:t>
            </a:r>
          </a:p>
          <a:p>
            <a:pPr lvl="1"/>
            <a:r>
              <a:rPr lang="en-US" dirty="0" smtClean="0"/>
              <a:t>Be in position to account for these trends in forecasts and plans</a:t>
            </a:r>
          </a:p>
          <a:p>
            <a:pPr lvl="1"/>
            <a:r>
              <a:rPr lang="en-US" dirty="0" smtClean="0"/>
              <a:t>Examine policy or other interventions that might offset trends</a:t>
            </a:r>
          </a:p>
        </p:txBody>
      </p:sp>
      <p:sp>
        <p:nvSpPr>
          <p:cNvPr id="6" name="Slide Number Placeholder 5"/>
          <p:cNvSpPr>
            <a:spLocks noGrp="1"/>
          </p:cNvSpPr>
          <p:nvPr>
            <p:ph type="sldNum" sz="quarter" idx="4"/>
          </p:nvPr>
        </p:nvSpPr>
        <p:spPr/>
        <p:txBody>
          <a:bodyPr/>
          <a:lstStyle/>
          <a:p>
            <a:fld id="{66D4B15B-C234-5A45-9A8C-B665A6B34E63}" type="slidenum">
              <a:rPr lang="en-US" smtClean="0"/>
              <a:pPr/>
              <a:t>14</a:t>
            </a:fld>
            <a:endParaRPr lang="en-US" dirty="0"/>
          </a:p>
        </p:txBody>
      </p:sp>
    </p:spTree>
    <p:extLst>
      <p:ext uri="{BB962C8B-B14F-4D97-AF65-F5344CB8AC3E}">
        <p14:creationId xmlns="" xmlns:p14="http://schemas.microsoft.com/office/powerpoint/2010/main" val="19003779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 xmlns:p14="http://schemas.microsoft.com/office/powerpoint/2010/main" val="1922272252"/>
              </p:ext>
            </p:extLst>
          </p:nvPr>
        </p:nvGraphicFramePr>
        <p:xfrm>
          <a:off x="489080" y="1382874"/>
          <a:ext cx="8140570" cy="4741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083" name="Title 1"/>
          <p:cNvSpPr>
            <a:spLocks noGrp="1"/>
          </p:cNvSpPr>
          <p:nvPr>
            <p:ph type="title"/>
          </p:nvPr>
        </p:nvSpPr>
        <p:spPr/>
        <p:txBody>
          <a:bodyPr>
            <a:normAutofit/>
          </a:bodyPr>
          <a:lstStyle/>
          <a:p>
            <a:r>
              <a:rPr lang="en-US" dirty="0" smtClean="0"/>
              <a:t>Impacts 2050: 4 Scenarios</a:t>
            </a:r>
          </a:p>
        </p:txBody>
      </p:sp>
      <p:sp>
        <p:nvSpPr>
          <p:cNvPr id="5" name="Slide Number Placeholder 4"/>
          <p:cNvSpPr>
            <a:spLocks noGrp="1"/>
          </p:cNvSpPr>
          <p:nvPr>
            <p:ph type="sldNum" sz="quarter" idx="4"/>
          </p:nvPr>
        </p:nvSpPr>
        <p:spPr/>
        <p:txBody>
          <a:bodyPr/>
          <a:lstStyle/>
          <a:p>
            <a:fld id="{66D4B15B-C234-5A45-9A8C-B665A6B34E63}" type="slidenum">
              <a:rPr lang="en-US" smtClean="0"/>
              <a:pPr/>
              <a:t>15</a:t>
            </a:fld>
            <a:endParaRPr lang="en-US" dirty="0"/>
          </a:p>
        </p:txBody>
      </p:sp>
    </p:spTree>
    <p:extLst>
      <p:ext uri="{BB962C8B-B14F-4D97-AF65-F5344CB8AC3E}">
        <p14:creationId xmlns="" xmlns:p14="http://schemas.microsoft.com/office/powerpoint/2010/main" val="299224132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4"/>
          <p:cNvSpPr txBox="1">
            <a:spLocks/>
          </p:cNvSpPr>
          <p:nvPr/>
        </p:nvSpPr>
        <p:spPr>
          <a:xfrm>
            <a:off x="359052" y="1614472"/>
            <a:ext cx="8448675" cy="4314826"/>
          </a:xfrm>
          <a:prstGeom prst="rect">
            <a:avLst/>
          </a:prstGeom>
          <a:solidFill>
            <a:srgbClr val="00583C">
              <a:alpha val="15000"/>
            </a:srgbClr>
          </a:solidFill>
        </p:spPr>
        <p:txBody>
          <a:bodyPr vert="horz" wrap="square" lIns="91440" tIns="45720" rIns="91440" bIns="45720" rtlCol="0">
            <a:noAutofit/>
          </a:bodyPr>
          <a:lstStyle/>
          <a:p>
            <a:pPr indent="-274320">
              <a:lnSpc>
                <a:spcPct val="110000"/>
              </a:lnSpc>
              <a:spcBef>
                <a:spcPts val="1200"/>
              </a:spcBef>
              <a:buClr>
                <a:schemeClr val="tx1">
                  <a:lumMod val="50000"/>
                  <a:lumOff val="50000"/>
                </a:schemeClr>
              </a:buClr>
              <a:buSzPct val="75000"/>
            </a:pPr>
            <a:endParaRPr lang="en-US" sz="2400" b="1" dirty="0">
              <a:solidFill>
                <a:schemeClr val="bg1"/>
              </a:solidFill>
              <a:latin typeface="Arial" pitchFamily="34" charset="0"/>
              <a:cs typeface="Arial" pitchFamily="34" charset="0"/>
            </a:endParaRPr>
          </a:p>
        </p:txBody>
      </p:sp>
      <p:sp>
        <p:nvSpPr>
          <p:cNvPr id="2" name="Title 1"/>
          <p:cNvSpPr>
            <a:spLocks noGrp="1"/>
          </p:cNvSpPr>
          <p:nvPr>
            <p:ph type="title"/>
          </p:nvPr>
        </p:nvSpPr>
        <p:spPr/>
        <p:txBody>
          <a:bodyPr>
            <a:noAutofit/>
          </a:bodyPr>
          <a:lstStyle/>
          <a:p>
            <a:r>
              <a:rPr lang="en-US" sz="2900" dirty="0" smtClean="0"/>
              <a:t>Impacts 2050: System Dynamics Model </a:t>
            </a:r>
            <a:endParaRPr lang="en-US" sz="2900" dirty="0"/>
          </a:p>
        </p:txBody>
      </p:sp>
      <p:pic>
        <p:nvPicPr>
          <p:cNvPr id="15" name="Picture 2" descr="C:\Users\dylan\Desktop\NCHRP_PPT\Clip\Picture4.pn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460169" y="1619855"/>
            <a:ext cx="8070850" cy="4313238"/>
          </a:xfrm>
          <a:prstGeom prst="rect">
            <a:avLst/>
          </a:prstGeom>
          <a:noFill/>
          <a:extLst>
            <a:ext uri="{909E8E84-426E-40dd-AFC4-6F175D3DCCD1}">
              <a14:hiddenFill xmlns="" xmlns:a14="http://schemas.microsoft.com/office/drawing/2010/main">
                <a:solidFill>
                  <a:srgbClr val="FFFFFF"/>
                </a:solidFill>
              </a14:hiddenFill>
            </a:ext>
          </a:extLst>
        </p:spPr>
      </p:pic>
      <p:sp>
        <p:nvSpPr>
          <p:cNvPr id="6" name="Slide Number Placeholder 5"/>
          <p:cNvSpPr>
            <a:spLocks noGrp="1"/>
          </p:cNvSpPr>
          <p:nvPr>
            <p:ph type="sldNum" sz="quarter" idx="4"/>
          </p:nvPr>
        </p:nvSpPr>
        <p:spPr/>
        <p:txBody>
          <a:bodyPr/>
          <a:lstStyle/>
          <a:p>
            <a:fld id="{66D4B15B-C234-5A45-9A8C-B665A6B34E63}" type="slidenum">
              <a:rPr lang="en-US" smtClean="0"/>
              <a:pPr/>
              <a:t>16</a:t>
            </a:fld>
            <a:endParaRPr lang="en-US" dirty="0"/>
          </a:p>
        </p:txBody>
      </p:sp>
    </p:spTree>
    <p:extLst>
      <p:ext uri="{BB962C8B-B14F-4D97-AF65-F5344CB8AC3E}">
        <p14:creationId xmlns="" xmlns:p14="http://schemas.microsoft.com/office/powerpoint/2010/main" val="27047796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User-Friendly Spreadsheet Model</a:t>
            </a:r>
            <a:endParaRPr lang="en-US" dirty="0"/>
          </a:p>
        </p:txBody>
      </p:sp>
      <p:pic>
        <p:nvPicPr>
          <p:cNvPr id="4098" name="Picture 2" descr="C:\Users\dylan\Desktop\NCHRP_PPT\Clip\Picture5.pn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896937" y="1433512"/>
            <a:ext cx="7037143" cy="447428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66D4B15B-C234-5A45-9A8C-B665A6B34E63}" type="slidenum">
              <a:rPr lang="en-US" smtClean="0"/>
              <a:pPr/>
              <a:t>17</a:t>
            </a:fld>
            <a:endParaRPr lang="en-US" dirty="0"/>
          </a:p>
        </p:txBody>
      </p:sp>
    </p:spTree>
    <p:extLst>
      <p:ext uri="{BB962C8B-B14F-4D97-AF65-F5344CB8AC3E}">
        <p14:creationId xmlns="" xmlns:p14="http://schemas.microsoft.com/office/powerpoint/2010/main" val="19003779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Impacts 2050: Scenario Worksheets</a:t>
            </a:r>
            <a:endParaRPr lang="en-US" dirty="0"/>
          </a:p>
        </p:txBody>
      </p:sp>
      <p:pic>
        <p:nvPicPr>
          <p:cNvPr id="3081" name="Picture 9"/>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144933" y="1362269"/>
            <a:ext cx="6673700" cy="3554609"/>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1115061" y="3470988"/>
            <a:ext cx="7897812" cy="2493448"/>
          </a:xfrm>
          <a:prstGeom prst="rect">
            <a:avLst/>
          </a:prstGeom>
          <a:ln w="1270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Lst>
        </p:spPr>
      </p:pic>
      <p:sp>
        <p:nvSpPr>
          <p:cNvPr id="6" name="Slide Number Placeholder 5"/>
          <p:cNvSpPr>
            <a:spLocks noGrp="1"/>
          </p:cNvSpPr>
          <p:nvPr>
            <p:ph type="sldNum" sz="quarter" idx="4"/>
          </p:nvPr>
        </p:nvSpPr>
        <p:spPr/>
        <p:txBody>
          <a:bodyPr/>
          <a:lstStyle/>
          <a:p>
            <a:fld id="{66D4B15B-C234-5A45-9A8C-B665A6B34E63}" type="slidenum">
              <a:rPr lang="en-US" smtClean="0"/>
              <a:pPr/>
              <a:t>18</a:t>
            </a:fld>
            <a:endParaRPr lang="en-US" dirty="0"/>
          </a:p>
        </p:txBody>
      </p:sp>
    </p:spTree>
    <p:extLst>
      <p:ext uri="{BB962C8B-B14F-4D97-AF65-F5344CB8AC3E}">
        <p14:creationId xmlns="" xmlns:p14="http://schemas.microsoft.com/office/powerpoint/2010/main" val="29336472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 Momentum Scenario: Atlanta</a:t>
            </a:r>
            <a:endParaRPr lang="en-US" dirty="0"/>
          </a:p>
        </p:txBody>
      </p:sp>
      <p:graphicFrame>
        <p:nvGraphicFramePr>
          <p:cNvPr id="8" name="Content Placeholder 7"/>
          <p:cNvGraphicFramePr>
            <a:graphicFrameLocks noGrp="1"/>
          </p:cNvGraphicFramePr>
          <p:nvPr>
            <p:ph idx="1"/>
            <p:extLst>
              <p:ext uri="{D42A27DB-BD31-4B8C-83A1-F6EECF244321}">
                <p14:modId xmlns="" xmlns:p14="http://schemas.microsoft.com/office/powerpoint/2010/main" val="1952382801"/>
              </p:ext>
            </p:extLst>
          </p:nvPr>
        </p:nvGraphicFramePr>
        <p:xfrm>
          <a:off x="202181" y="1781175"/>
          <a:ext cx="7392792" cy="600076"/>
        </p:xfrm>
        <a:graphic>
          <a:graphicData uri="http://schemas.openxmlformats.org/drawingml/2006/table">
            <a:tbl>
              <a:tblPr firstRow="1" bandRow="1">
                <a:tableStyleId>{5C22544A-7EE6-4342-B048-85BDC9FD1C3A}</a:tableStyleId>
              </a:tblPr>
              <a:tblGrid>
                <a:gridCol w="1371600"/>
                <a:gridCol w="1003532"/>
                <a:gridCol w="1003532"/>
                <a:gridCol w="1003532"/>
                <a:gridCol w="1003532"/>
                <a:gridCol w="1003532"/>
                <a:gridCol w="1003532"/>
              </a:tblGrid>
              <a:tr h="300038">
                <a:tc>
                  <a:txBody>
                    <a:bodyPr/>
                    <a:lstStyle/>
                    <a:p>
                      <a:pPr algn="l"/>
                      <a:r>
                        <a:rPr lang="en-US" sz="1200" b="1" kern="1200" dirty="0" smtClean="0">
                          <a:solidFill>
                            <a:schemeClr val="lt1"/>
                          </a:solidFill>
                          <a:latin typeface="Arial" pitchFamily="34" charset="0"/>
                          <a:ea typeface="+mn-ea"/>
                          <a:cs typeface="Arial" pitchFamily="34" charset="0"/>
                        </a:rPr>
                        <a:t>Year</a:t>
                      </a:r>
                      <a:endParaRPr lang="en-US" sz="1200" b="1" kern="1200" dirty="0">
                        <a:solidFill>
                          <a:schemeClr val="lt1"/>
                        </a:solidFill>
                        <a:latin typeface="Arial" pitchFamily="34" charset="0"/>
                        <a:ea typeface="+mn-ea"/>
                        <a:cs typeface="Arial" pitchFamily="34" charset="0"/>
                      </a:endParaRPr>
                    </a:p>
                  </a:txBody>
                  <a:tcPr>
                    <a:solidFill>
                      <a:schemeClr val="tx2"/>
                    </a:solidFill>
                  </a:tcPr>
                </a:tc>
                <a:tc>
                  <a:txBody>
                    <a:bodyPr/>
                    <a:lstStyle/>
                    <a:p>
                      <a:pPr marL="0" algn="ctr" defTabSz="457200" rtl="0" eaLnBrk="1" latinLnBrk="0" hangingPunct="1"/>
                      <a:r>
                        <a:rPr lang="en-US" sz="1200" b="1" kern="1200" dirty="0" smtClean="0">
                          <a:solidFill>
                            <a:schemeClr val="lt1"/>
                          </a:solidFill>
                          <a:latin typeface="Arial" pitchFamily="34" charset="0"/>
                          <a:ea typeface="+mn-ea"/>
                          <a:cs typeface="Arial" pitchFamily="34" charset="0"/>
                        </a:rPr>
                        <a:t>2000</a:t>
                      </a:r>
                      <a:endParaRPr lang="en-US" sz="1200" b="1" kern="1200" dirty="0">
                        <a:solidFill>
                          <a:schemeClr val="lt1"/>
                        </a:solidFill>
                        <a:latin typeface="Arial" pitchFamily="34" charset="0"/>
                        <a:ea typeface="+mn-ea"/>
                        <a:cs typeface="Arial" pitchFamily="34" charset="0"/>
                      </a:endParaRPr>
                    </a:p>
                  </a:txBody>
                  <a:tcPr anchor="ctr">
                    <a:solidFill>
                      <a:schemeClr val="tx2"/>
                    </a:solidFill>
                  </a:tcPr>
                </a:tc>
                <a:tc>
                  <a:txBody>
                    <a:bodyPr/>
                    <a:lstStyle/>
                    <a:p>
                      <a:pPr marL="0" algn="ctr" defTabSz="457200" rtl="0" eaLnBrk="1" latinLnBrk="0" hangingPunct="1"/>
                      <a:r>
                        <a:rPr lang="en-US" sz="1200" b="1" kern="1200" dirty="0" smtClean="0">
                          <a:solidFill>
                            <a:schemeClr val="lt1"/>
                          </a:solidFill>
                          <a:latin typeface="Arial" pitchFamily="34" charset="0"/>
                          <a:ea typeface="+mn-ea"/>
                          <a:cs typeface="Arial" pitchFamily="34" charset="0"/>
                        </a:rPr>
                        <a:t>2010</a:t>
                      </a:r>
                      <a:endParaRPr lang="en-US" sz="1200" b="1" kern="1200" dirty="0">
                        <a:solidFill>
                          <a:schemeClr val="lt1"/>
                        </a:solidFill>
                        <a:latin typeface="Arial" pitchFamily="34" charset="0"/>
                        <a:ea typeface="+mn-ea"/>
                        <a:cs typeface="Arial" pitchFamily="34" charset="0"/>
                      </a:endParaRPr>
                    </a:p>
                  </a:txBody>
                  <a:tcPr anchor="ctr">
                    <a:solidFill>
                      <a:schemeClr val="tx2"/>
                    </a:solidFill>
                  </a:tcPr>
                </a:tc>
                <a:tc>
                  <a:txBody>
                    <a:bodyPr/>
                    <a:lstStyle/>
                    <a:p>
                      <a:pPr marL="0" algn="ctr" defTabSz="457200" rtl="0" eaLnBrk="1" latinLnBrk="0" hangingPunct="1"/>
                      <a:r>
                        <a:rPr lang="en-US" sz="1200" b="1" kern="1200" dirty="0" smtClean="0">
                          <a:solidFill>
                            <a:schemeClr val="lt1"/>
                          </a:solidFill>
                          <a:latin typeface="Arial" pitchFamily="34" charset="0"/>
                          <a:ea typeface="+mn-ea"/>
                          <a:cs typeface="Arial" pitchFamily="34" charset="0"/>
                        </a:rPr>
                        <a:t>2020</a:t>
                      </a:r>
                      <a:endParaRPr lang="en-US" sz="1200" b="1" kern="1200" dirty="0">
                        <a:solidFill>
                          <a:schemeClr val="lt1"/>
                        </a:solidFill>
                        <a:latin typeface="Arial" pitchFamily="34" charset="0"/>
                        <a:ea typeface="+mn-ea"/>
                        <a:cs typeface="Arial" pitchFamily="34" charset="0"/>
                      </a:endParaRPr>
                    </a:p>
                  </a:txBody>
                  <a:tcPr anchor="ctr">
                    <a:solidFill>
                      <a:schemeClr val="tx2"/>
                    </a:solidFill>
                  </a:tcPr>
                </a:tc>
                <a:tc>
                  <a:txBody>
                    <a:bodyPr/>
                    <a:lstStyle/>
                    <a:p>
                      <a:pPr marL="0" algn="ctr" defTabSz="457200" rtl="0" eaLnBrk="1" latinLnBrk="0" hangingPunct="1"/>
                      <a:r>
                        <a:rPr lang="en-US" sz="1200" b="1" kern="1200" dirty="0" smtClean="0">
                          <a:solidFill>
                            <a:schemeClr val="lt1"/>
                          </a:solidFill>
                          <a:latin typeface="Arial" pitchFamily="34" charset="0"/>
                          <a:ea typeface="+mn-ea"/>
                          <a:cs typeface="Arial" pitchFamily="34" charset="0"/>
                        </a:rPr>
                        <a:t>2030</a:t>
                      </a:r>
                      <a:endParaRPr lang="en-US" sz="1200" b="1" kern="1200" dirty="0">
                        <a:solidFill>
                          <a:schemeClr val="lt1"/>
                        </a:solidFill>
                        <a:latin typeface="Arial" pitchFamily="34" charset="0"/>
                        <a:ea typeface="+mn-ea"/>
                        <a:cs typeface="Arial" pitchFamily="34" charset="0"/>
                      </a:endParaRPr>
                    </a:p>
                  </a:txBody>
                  <a:tcPr anchor="ctr">
                    <a:solidFill>
                      <a:schemeClr val="tx2"/>
                    </a:solidFill>
                  </a:tcPr>
                </a:tc>
                <a:tc>
                  <a:txBody>
                    <a:bodyPr/>
                    <a:lstStyle/>
                    <a:p>
                      <a:pPr marL="0" algn="ctr" defTabSz="457200" rtl="0" eaLnBrk="1" latinLnBrk="0" hangingPunct="1"/>
                      <a:r>
                        <a:rPr lang="en-US" sz="1200" b="1" kern="1200" dirty="0" smtClean="0">
                          <a:solidFill>
                            <a:schemeClr val="lt1"/>
                          </a:solidFill>
                          <a:latin typeface="Arial" pitchFamily="34" charset="0"/>
                          <a:ea typeface="+mn-ea"/>
                          <a:cs typeface="Arial" pitchFamily="34" charset="0"/>
                        </a:rPr>
                        <a:t>2040</a:t>
                      </a:r>
                      <a:endParaRPr lang="en-US" sz="1200" b="1" kern="1200" dirty="0">
                        <a:solidFill>
                          <a:schemeClr val="lt1"/>
                        </a:solidFill>
                        <a:latin typeface="Arial" pitchFamily="34" charset="0"/>
                        <a:ea typeface="+mn-ea"/>
                        <a:cs typeface="Arial" pitchFamily="34" charset="0"/>
                      </a:endParaRPr>
                    </a:p>
                  </a:txBody>
                  <a:tcPr anchor="ctr">
                    <a:solidFill>
                      <a:schemeClr val="tx2"/>
                    </a:solidFill>
                  </a:tcPr>
                </a:tc>
                <a:tc>
                  <a:txBody>
                    <a:bodyPr/>
                    <a:lstStyle/>
                    <a:p>
                      <a:pPr marL="0" algn="ctr" defTabSz="457200" rtl="0" eaLnBrk="1" latinLnBrk="0" hangingPunct="1"/>
                      <a:r>
                        <a:rPr lang="en-US" sz="1200" b="1" kern="1200" dirty="0" smtClean="0">
                          <a:solidFill>
                            <a:schemeClr val="lt1"/>
                          </a:solidFill>
                          <a:latin typeface="Arial" pitchFamily="34" charset="0"/>
                          <a:ea typeface="+mn-ea"/>
                          <a:cs typeface="Arial" pitchFamily="34" charset="0"/>
                        </a:rPr>
                        <a:t>2050</a:t>
                      </a:r>
                      <a:endParaRPr lang="en-US" sz="1200" b="1" kern="1200" dirty="0">
                        <a:solidFill>
                          <a:schemeClr val="lt1"/>
                        </a:solidFill>
                        <a:latin typeface="Arial" pitchFamily="34" charset="0"/>
                        <a:ea typeface="+mn-ea"/>
                        <a:cs typeface="Arial" pitchFamily="34" charset="0"/>
                      </a:endParaRPr>
                    </a:p>
                  </a:txBody>
                  <a:tcPr anchor="ctr">
                    <a:solidFill>
                      <a:schemeClr val="tx2"/>
                    </a:solidFill>
                  </a:tcPr>
                </a:tc>
              </a:tr>
              <a:tr h="300038">
                <a:tc>
                  <a:txBody>
                    <a:bodyPr/>
                    <a:lstStyle/>
                    <a:p>
                      <a:pPr algn="l"/>
                      <a:r>
                        <a:rPr lang="en-US" sz="1200" b="1" dirty="0" smtClean="0">
                          <a:solidFill>
                            <a:schemeClr val="tx1">
                              <a:lumMod val="65000"/>
                              <a:lumOff val="35000"/>
                            </a:schemeClr>
                          </a:solidFill>
                          <a:latin typeface="Arial" pitchFamily="34" charset="0"/>
                          <a:cs typeface="Arial" pitchFamily="34" charset="0"/>
                        </a:rPr>
                        <a:t>Population</a:t>
                      </a:r>
                      <a:endParaRPr lang="en-US" sz="1200" b="1" dirty="0">
                        <a:solidFill>
                          <a:schemeClr val="tx1">
                            <a:lumMod val="65000"/>
                            <a:lumOff val="35000"/>
                          </a:schemeClr>
                        </a:solidFill>
                        <a:latin typeface="Arial" pitchFamily="34" charset="0"/>
                        <a:cs typeface="Arial" pitchFamily="34" charset="0"/>
                      </a:endParaRPr>
                    </a:p>
                  </a:txBody>
                  <a:tcPr/>
                </a:tc>
                <a:tc>
                  <a:txBody>
                    <a:bodyPr/>
                    <a:lstStyle/>
                    <a:p>
                      <a:pPr algn="ctr"/>
                      <a:r>
                        <a:rPr lang="en-US" sz="1200" b="1" dirty="0" smtClean="0">
                          <a:solidFill>
                            <a:schemeClr val="tx1">
                              <a:lumMod val="65000"/>
                              <a:lumOff val="35000"/>
                            </a:schemeClr>
                          </a:solidFill>
                          <a:latin typeface="Arial" pitchFamily="34" charset="0"/>
                          <a:cs typeface="Arial" pitchFamily="34" charset="0"/>
                        </a:rPr>
                        <a:t>4,247,982</a:t>
                      </a:r>
                      <a:endParaRPr lang="en-US" sz="1200" b="1" dirty="0">
                        <a:solidFill>
                          <a:schemeClr val="tx1">
                            <a:lumMod val="65000"/>
                            <a:lumOff val="35000"/>
                          </a:schemeClr>
                        </a:solidFill>
                        <a:latin typeface="Arial" pitchFamily="34" charset="0"/>
                        <a:cs typeface="Arial" pitchFamily="34" charset="0"/>
                      </a:endParaRPr>
                    </a:p>
                  </a:txBody>
                  <a:tcPr anchor="ctr"/>
                </a:tc>
                <a:tc>
                  <a:txBody>
                    <a:bodyPr/>
                    <a:lstStyle/>
                    <a:p>
                      <a:pPr algn="ctr"/>
                      <a:r>
                        <a:rPr lang="en-US" sz="1200" b="1" dirty="0" smtClean="0">
                          <a:solidFill>
                            <a:schemeClr val="tx1">
                              <a:lumMod val="65000"/>
                              <a:lumOff val="35000"/>
                            </a:schemeClr>
                          </a:solidFill>
                          <a:latin typeface="Arial" pitchFamily="34" charset="0"/>
                          <a:cs typeface="Arial" pitchFamily="34" charset="0"/>
                        </a:rPr>
                        <a:t>5,615,248</a:t>
                      </a:r>
                      <a:endParaRPr lang="en-US" sz="1200" b="1" dirty="0">
                        <a:solidFill>
                          <a:schemeClr val="tx1">
                            <a:lumMod val="65000"/>
                            <a:lumOff val="35000"/>
                          </a:schemeClr>
                        </a:solidFill>
                        <a:latin typeface="Arial" pitchFamily="34" charset="0"/>
                        <a:cs typeface="Arial" pitchFamily="34" charset="0"/>
                      </a:endParaRPr>
                    </a:p>
                  </a:txBody>
                  <a:tcPr anchor="ctr"/>
                </a:tc>
                <a:tc>
                  <a:txBody>
                    <a:bodyPr/>
                    <a:lstStyle/>
                    <a:p>
                      <a:pPr algn="ctr"/>
                      <a:r>
                        <a:rPr lang="en-US" sz="1200" b="1" dirty="0" smtClean="0">
                          <a:solidFill>
                            <a:schemeClr val="tx1">
                              <a:lumMod val="65000"/>
                              <a:lumOff val="35000"/>
                            </a:schemeClr>
                          </a:solidFill>
                          <a:latin typeface="Arial" pitchFamily="34" charset="0"/>
                          <a:cs typeface="Arial" pitchFamily="34" charset="0"/>
                        </a:rPr>
                        <a:t>6,865,803</a:t>
                      </a:r>
                      <a:endParaRPr lang="en-US" sz="1200" b="1" dirty="0">
                        <a:solidFill>
                          <a:schemeClr val="tx1">
                            <a:lumMod val="65000"/>
                            <a:lumOff val="35000"/>
                          </a:schemeClr>
                        </a:solidFill>
                        <a:latin typeface="Arial" pitchFamily="34" charset="0"/>
                        <a:cs typeface="Arial" pitchFamily="34" charset="0"/>
                      </a:endParaRPr>
                    </a:p>
                  </a:txBody>
                  <a:tcPr anchor="ctr"/>
                </a:tc>
                <a:tc>
                  <a:txBody>
                    <a:bodyPr/>
                    <a:lstStyle/>
                    <a:p>
                      <a:pPr algn="ctr"/>
                      <a:r>
                        <a:rPr lang="en-US" sz="1200" b="1" dirty="0" smtClean="0">
                          <a:solidFill>
                            <a:schemeClr val="tx1">
                              <a:lumMod val="65000"/>
                              <a:lumOff val="35000"/>
                            </a:schemeClr>
                          </a:solidFill>
                          <a:latin typeface="Arial" pitchFamily="34" charset="0"/>
                          <a:cs typeface="Arial" pitchFamily="34" charset="0"/>
                        </a:rPr>
                        <a:t>8,097723</a:t>
                      </a:r>
                      <a:endParaRPr lang="en-US" sz="1200" b="1" dirty="0">
                        <a:solidFill>
                          <a:schemeClr val="tx1">
                            <a:lumMod val="65000"/>
                            <a:lumOff val="35000"/>
                          </a:schemeClr>
                        </a:solidFill>
                        <a:latin typeface="Arial" pitchFamily="34" charset="0"/>
                        <a:cs typeface="Arial" pitchFamily="34" charset="0"/>
                      </a:endParaRPr>
                    </a:p>
                  </a:txBody>
                  <a:tcPr anchor="ctr"/>
                </a:tc>
                <a:tc>
                  <a:txBody>
                    <a:bodyPr/>
                    <a:lstStyle/>
                    <a:p>
                      <a:pPr algn="ctr"/>
                      <a:r>
                        <a:rPr lang="en-US" sz="1200" b="1" dirty="0" smtClean="0">
                          <a:solidFill>
                            <a:schemeClr val="tx1">
                              <a:lumMod val="65000"/>
                              <a:lumOff val="35000"/>
                            </a:schemeClr>
                          </a:solidFill>
                          <a:latin typeface="Arial" pitchFamily="34" charset="0"/>
                          <a:cs typeface="Arial" pitchFamily="34" charset="0"/>
                        </a:rPr>
                        <a:t>9,319,548</a:t>
                      </a:r>
                      <a:endParaRPr lang="en-US" sz="1200" b="1" dirty="0">
                        <a:solidFill>
                          <a:schemeClr val="tx1">
                            <a:lumMod val="65000"/>
                            <a:lumOff val="35000"/>
                          </a:schemeClr>
                        </a:solidFill>
                        <a:latin typeface="Arial" pitchFamily="34" charset="0"/>
                        <a:cs typeface="Arial" pitchFamily="34" charset="0"/>
                      </a:endParaRPr>
                    </a:p>
                  </a:txBody>
                  <a:tcPr anchor="ctr"/>
                </a:tc>
                <a:tc>
                  <a:txBody>
                    <a:bodyPr/>
                    <a:lstStyle/>
                    <a:p>
                      <a:pPr algn="ctr"/>
                      <a:r>
                        <a:rPr lang="en-US" sz="1200" b="1" dirty="0" smtClean="0">
                          <a:solidFill>
                            <a:schemeClr val="tx1">
                              <a:lumMod val="65000"/>
                              <a:lumOff val="35000"/>
                            </a:schemeClr>
                          </a:solidFill>
                          <a:latin typeface="Arial" pitchFamily="34" charset="0"/>
                          <a:cs typeface="Arial" pitchFamily="34" charset="0"/>
                        </a:rPr>
                        <a:t>10,562,745</a:t>
                      </a:r>
                      <a:endParaRPr lang="en-US" sz="1200" b="1" dirty="0">
                        <a:solidFill>
                          <a:schemeClr val="tx1">
                            <a:lumMod val="65000"/>
                            <a:lumOff val="35000"/>
                          </a:schemeClr>
                        </a:solidFill>
                        <a:latin typeface="Arial" pitchFamily="34" charset="0"/>
                        <a:cs typeface="Arial" pitchFamily="34" charset="0"/>
                      </a:endParaRPr>
                    </a:p>
                  </a:txBody>
                  <a:tcPr anchor="ctr"/>
                </a:tc>
              </a:tr>
            </a:tbl>
          </a:graphicData>
        </a:graphic>
      </p:graphicFrame>
      <p:sp>
        <p:nvSpPr>
          <p:cNvPr id="3" name="Text Placeholder 2"/>
          <p:cNvSpPr>
            <a:spLocks noGrp="1"/>
          </p:cNvSpPr>
          <p:nvPr>
            <p:ph type="body" sz="quarter" idx="13"/>
          </p:nvPr>
        </p:nvSpPr>
        <p:spPr>
          <a:xfrm>
            <a:off x="202181" y="1262063"/>
            <a:ext cx="8229600" cy="652462"/>
          </a:xfrm>
        </p:spPr>
        <p:txBody>
          <a:bodyPr/>
          <a:lstStyle/>
          <a:p>
            <a:r>
              <a:rPr lang="en-US" dirty="0" smtClean="0"/>
              <a:t>Population by Age Group</a:t>
            </a:r>
            <a:endParaRPr lang="en-US" dirty="0"/>
          </a:p>
        </p:txBody>
      </p:sp>
      <p:graphicFrame>
        <p:nvGraphicFramePr>
          <p:cNvPr id="10" name="Chart 9"/>
          <p:cNvGraphicFramePr>
            <a:graphicFrameLocks/>
          </p:cNvGraphicFramePr>
          <p:nvPr>
            <p:extLst>
              <p:ext uri="{D42A27DB-BD31-4B8C-83A1-F6EECF244321}">
                <p14:modId xmlns="" xmlns:p14="http://schemas.microsoft.com/office/powerpoint/2010/main" val="1299580582"/>
              </p:ext>
            </p:extLst>
          </p:nvPr>
        </p:nvGraphicFramePr>
        <p:xfrm>
          <a:off x="211706" y="2466975"/>
          <a:ext cx="8490012" cy="3511550"/>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6"/>
          <p:cNvSpPr>
            <a:spLocks noGrp="1"/>
          </p:cNvSpPr>
          <p:nvPr>
            <p:ph type="sldNum" sz="quarter" idx="4"/>
          </p:nvPr>
        </p:nvSpPr>
        <p:spPr/>
        <p:txBody>
          <a:bodyPr/>
          <a:lstStyle/>
          <a:p>
            <a:fld id="{66D4B15B-C234-5A45-9A8C-B665A6B34E63}" type="slidenum">
              <a:rPr lang="en-US" smtClean="0"/>
              <a:pPr/>
              <a:t>19</a:t>
            </a:fld>
            <a:endParaRPr lang="en-US" dirty="0"/>
          </a:p>
        </p:txBody>
      </p:sp>
    </p:spTree>
    <p:extLst>
      <p:ext uri="{BB962C8B-B14F-4D97-AF65-F5344CB8AC3E}">
        <p14:creationId xmlns="" xmlns:p14="http://schemas.microsoft.com/office/powerpoint/2010/main" val="26204256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of the Car Culture?</a:t>
            </a:r>
          </a:p>
        </p:txBody>
      </p:sp>
      <p:pic>
        <p:nvPicPr>
          <p:cNvPr id="8" name="Picture 7" descr="dreamstime_m_23523727.jpg"/>
          <p:cNvPicPr>
            <a:picLocks noChangeAspect="1"/>
          </p:cNvPicPr>
          <p:nvPr/>
        </p:nvPicPr>
        <p:blipFill>
          <a:blip r:embed="rId3" cstate="email"/>
          <a:stretch>
            <a:fillRect/>
          </a:stretch>
        </p:blipFill>
        <p:spPr>
          <a:xfrm>
            <a:off x="1444752" y="1301489"/>
            <a:ext cx="6041570" cy="4531178"/>
          </a:xfrm>
          <a:prstGeom prst="rect">
            <a:avLst/>
          </a:prstGeom>
        </p:spPr>
      </p:pic>
      <p:sp>
        <p:nvSpPr>
          <p:cNvPr id="9" name="TextBox 8"/>
          <p:cNvSpPr txBox="1"/>
          <p:nvPr/>
        </p:nvSpPr>
        <p:spPr>
          <a:xfrm>
            <a:off x="309153" y="2997241"/>
            <a:ext cx="8416835" cy="1107996"/>
          </a:xfrm>
          <a:prstGeom prst="rect">
            <a:avLst/>
          </a:prstGeom>
          <a:solidFill>
            <a:srgbClr val="00583C">
              <a:alpha val="70000"/>
            </a:srgbClr>
          </a:solidFill>
        </p:spPr>
        <p:txBody>
          <a:bodyPr wrap="square" rtlCol="0">
            <a:spAutoFit/>
          </a:bodyPr>
          <a:lstStyle/>
          <a:p>
            <a:r>
              <a:rPr lang="en-US" dirty="0" smtClean="0">
                <a:solidFill>
                  <a:schemeClr val="bg1"/>
                </a:solidFill>
              </a:rPr>
              <a:t>The total number of miles driven in the US peaked in 2006 at 2.647 trillion.  </a:t>
            </a:r>
            <a:br>
              <a:rPr lang="en-US" dirty="0" smtClean="0">
                <a:solidFill>
                  <a:schemeClr val="bg1"/>
                </a:solidFill>
              </a:rPr>
            </a:br>
            <a:r>
              <a:rPr lang="en-US" dirty="0" smtClean="0">
                <a:solidFill>
                  <a:schemeClr val="bg1"/>
                </a:solidFill>
              </a:rPr>
              <a:t>In 2011, the total number of miles driven was 5% lower.  Miles driven per person and per vehicle peaked in 2004, and by 2011 had dropped by nearly 9% and 5%, respectively. </a:t>
            </a:r>
            <a:r>
              <a:rPr lang="en-US" sz="1200" i="1" dirty="0" smtClean="0">
                <a:solidFill>
                  <a:schemeClr val="bg1"/>
                </a:solidFill>
              </a:rPr>
              <a:t>(UMTRI-2013-20 July 2013)</a:t>
            </a:r>
            <a:endParaRPr lang="en-US" sz="1200" i="1" dirty="0">
              <a:solidFill>
                <a:schemeClr val="bg1"/>
              </a:solidFill>
            </a:endParaRPr>
          </a:p>
        </p:txBody>
      </p:sp>
      <p:sp>
        <p:nvSpPr>
          <p:cNvPr id="6" name="Slide Number Placeholder 5"/>
          <p:cNvSpPr>
            <a:spLocks noGrp="1"/>
          </p:cNvSpPr>
          <p:nvPr>
            <p:ph type="sldNum" sz="quarter" idx="4"/>
          </p:nvPr>
        </p:nvSpPr>
        <p:spPr/>
        <p:txBody>
          <a:bodyPr/>
          <a:lstStyle/>
          <a:p>
            <a:fld id="{66D4B15B-C234-5A45-9A8C-B665A6B34E63}"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Momentum Scenario: Atlanta </a:t>
            </a:r>
            <a:endParaRPr lang="en-US" dirty="0"/>
          </a:p>
        </p:txBody>
      </p:sp>
      <p:sp>
        <p:nvSpPr>
          <p:cNvPr id="2" name="Text Placeholder 1"/>
          <p:cNvSpPr>
            <a:spLocks noGrp="1"/>
          </p:cNvSpPr>
          <p:nvPr>
            <p:ph type="body" sz="quarter" idx="13"/>
          </p:nvPr>
        </p:nvSpPr>
        <p:spPr>
          <a:xfrm>
            <a:off x="144462" y="1262063"/>
            <a:ext cx="8229600" cy="652462"/>
          </a:xfrm>
        </p:spPr>
        <p:txBody>
          <a:bodyPr/>
          <a:lstStyle/>
          <a:p>
            <a:r>
              <a:rPr lang="en-US" dirty="0" smtClean="0"/>
              <a:t>Daily Work Trips by Mode</a:t>
            </a:r>
            <a:endParaRPr lang="en-US" dirty="0"/>
          </a:p>
        </p:txBody>
      </p:sp>
      <p:graphicFrame>
        <p:nvGraphicFramePr>
          <p:cNvPr id="10" name="Chart 9"/>
          <p:cNvGraphicFramePr>
            <a:graphicFrameLocks/>
          </p:cNvGraphicFramePr>
          <p:nvPr>
            <p:extLst>
              <p:ext uri="{D42A27DB-BD31-4B8C-83A1-F6EECF244321}">
                <p14:modId xmlns="" xmlns:p14="http://schemas.microsoft.com/office/powerpoint/2010/main" val="2576585023"/>
              </p:ext>
            </p:extLst>
          </p:nvPr>
        </p:nvGraphicFramePr>
        <p:xfrm>
          <a:off x="144462" y="1788583"/>
          <a:ext cx="8855075" cy="4290484"/>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6"/>
          <p:cNvSpPr>
            <a:spLocks noGrp="1"/>
          </p:cNvSpPr>
          <p:nvPr>
            <p:ph type="sldNum" sz="quarter" idx="4"/>
          </p:nvPr>
        </p:nvSpPr>
        <p:spPr/>
        <p:txBody>
          <a:bodyPr/>
          <a:lstStyle/>
          <a:p>
            <a:fld id="{66D4B15B-C234-5A45-9A8C-B665A6B34E63}" type="slidenum">
              <a:rPr lang="en-US" smtClean="0"/>
              <a:pPr/>
              <a:t>20</a:t>
            </a:fld>
            <a:endParaRPr lang="en-US" dirty="0"/>
          </a:p>
        </p:txBody>
      </p:sp>
    </p:spTree>
    <p:extLst>
      <p:ext uri="{BB962C8B-B14F-4D97-AF65-F5344CB8AC3E}">
        <p14:creationId xmlns="" xmlns:p14="http://schemas.microsoft.com/office/powerpoint/2010/main" val="29761694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Gentle Footprint Scenario: Atlanta</a:t>
            </a:r>
            <a:endParaRPr lang="en-US" dirty="0"/>
          </a:p>
        </p:txBody>
      </p:sp>
      <p:graphicFrame>
        <p:nvGraphicFramePr>
          <p:cNvPr id="8" name="Content Placeholder 7"/>
          <p:cNvGraphicFramePr>
            <a:graphicFrameLocks noGrp="1"/>
          </p:cNvGraphicFramePr>
          <p:nvPr>
            <p:ph idx="1"/>
            <p:extLst>
              <p:ext uri="{D42A27DB-BD31-4B8C-83A1-F6EECF244321}">
                <p14:modId xmlns="" xmlns:p14="http://schemas.microsoft.com/office/powerpoint/2010/main" val="3229388140"/>
              </p:ext>
            </p:extLst>
          </p:nvPr>
        </p:nvGraphicFramePr>
        <p:xfrm>
          <a:off x="344488" y="1781175"/>
          <a:ext cx="7345048" cy="731520"/>
        </p:xfrm>
        <a:graphic>
          <a:graphicData uri="http://schemas.openxmlformats.org/drawingml/2006/table">
            <a:tbl>
              <a:tblPr firstRow="1" bandRow="1">
                <a:tableStyleId>{5C22544A-7EE6-4342-B048-85BDC9FD1C3A}</a:tableStyleId>
              </a:tblPr>
              <a:tblGrid>
                <a:gridCol w="1371600"/>
                <a:gridCol w="995575"/>
                <a:gridCol w="1063343"/>
                <a:gridCol w="927805"/>
                <a:gridCol w="995575"/>
                <a:gridCol w="995575"/>
                <a:gridCol w="995575"/>
              </a:tblGrid>
              <a:tr h="365760">
                <a:tc>
                  <a:txBody>
                    <a:bodyPr/>
                    <a:lstStyle/>
                    <a:p>
                      <a:pPr algn="l"/>
                      <a:r>
                        <a:rPr lang="en-US" sz="1200" b="1" dirty="0" smtClean="0">
                          <a:latin typeface="Arial" pitchFamily="34" charset="0"/>
                          <a:cs typeface="Arial" pitchFamily="34" charset="0"/>
                        </a:rPr>
                        <a:t>Year</a:t>
                      </a:r>
                      <a:endParaRPr lang="en-US" sz="1200" b="1" dirty="0">
                        <a:latin typeface="Arial" pitchFamily="34" charset="0"/>
                        <a:cs typeface="Arial" pitchFamily="34" charset="0"/>
                      </a:endParaRPr>
                    </a:p>
                  </a:txBody>
                  <a:tcPr marL="75184" marR="75184" marT="37592" marB="37592" anchor="ctr">
                    <a:solidFill>
                      <a:schemeClr val="tx2"/>
                    </a:solidFill>
                  </a:tcPr>
                </a:tc>
                <a:tc>
                  <a:txBody>
                    <a:bodyPr/>
                    <a:lstStyle/>
                    <a:p>
                      <a:pPr algn="ctr"/>
                      <a:r>
                        <a:rPr lang="en-US" sz="1200" b="1" dirty="0" smtClean="0">
                          <a:latin typeface="Arial" pitchFamily="34" charset="0"/>
                          <a:cs typeface="Arial" pitchFamily="34" charset="0"/>
                        </a:rPr>
                        <a:t>2000</a:t>
                      </a:r>
                      <a:endParaRPr lang="en-US" sz="1200" b="1" dirty="0">
                        <a:latin typeface="Arial" pitchFamily="34" charset="0"/>
                        <a:cs typeface="Arial" pitchFamily="34" charset="0"/>
                      </a:endParaRPr>
                    </a:p>
                  </a:txBody>
                  <a:tcPr marL="75184" marR="75184" marT="37592" marB="37592" anchor="ctr">
                    <a:solidFill>
                      <a:schemeClr val="tx2"/>
                    </a:solidFill>
                  </a:tcPr>
                </a:tc>
                <a:tc>
                  <a:txBody>
                    <a:bodyPr/>
                    <a:lstStyle/>
                    <a:p>
                      <a:pPr algn="ctr"/>
                      <a:r>
                        <a:rPr lang="en-US" sz="1200" b="1" dirty="0" smtClean="0">
                          <a:latin typeface="Arial" pitchFamily="34" charset="0"/>
                          <a:cs typeface="Arial" pitchFamily="34" charset="0"/>
                        </a:rPr>
                        <a:t>2010</a:t>
                      </a:r>
                      <a:endParaRPr lang="en-US" sz="1200" b="1" dirty="0">
                        <a:latin typeface="Arial" pitchFamily="34" charset="0"/>
                        <a:cs typeface="Arial" pitchFamily="34" charset="0"/>
                      </a:endParaRPr>
                    </a:p>
                  </a:txBody>
                  <a:tcPr marL="75184" marR="75184" marT="37592" marB="37592" anchor="ctr">
                    <a:solidFill>
                      <a:schemeClr val="tx2"/>
                    </a:solidFill>
                  </a:tcPr>
                </a:tc>
                <a:tc>
                  <a:txBody>
                    <a:bodyPr/>
                    <a:lstStyle/>
                    <a:p>
                      <a:pPr algn="ctr"/>
                      <a:r>
                        <a:rPr lang="en-US" sz="1200" b="1" dirty="0" smtClean="0">
                          <a:latin typeface="Arial" pitchFamily="34" charset="0"/>
                          <a:cs typeface="Arial" pitchFamily="34" charset="0"/>
                        </a:rPr>
                        <a:t>2020</a:t>
                      </a:r>
                      <a:endParaRPr lang="en-US" sz="1200" b="1" dirty="0">
                        <a:latin typeface="Arial" pitchFamily="34" charset="0"/>
                        <a:cs typeface="Arial" pitchFamily="34" charset="0"/>
                      </a:endParaRPr>
                    </a:p>
                  </a:txBody>
                  <a:tcPr marL="75184" marR="75184" marT="37592" marB="37592" anchor="ctr">
                    <a:solidFill>
                      <a:schemeClr val="tx2"/>
                    </a:solidFill>
                  </a:tcPr>
                </a:tc>
                <a:tc>
                  <a:txBody>
                    <a:bodyPr/>
                    <a:lstStyle/>
                    <a:p>
                      <a:pPr algn="ctr"/>
                      <a:r>
                        <a:rPr lang="en-US" sz="1200" b="1" dirty="0" smtClean="0">
                          <a:latin typeface="Arial" pitchFamily="34" charset="0"/>
                          <a:cs typeface="Arial" pitchFamily="34" charset="0"/>
                        </a:rPr>
                        <a:t>2030</a:t>
                      </a:r>
                      <a:endParaRPr lang="en-US" sz="1200" b="1" dirty="0">
                        <a:latin typeface="Arial" pitchFamily="34" charset="0"/>
                        <a:cs typeface="Arial" pitchFamily="34" charset="0"/>
                      </a:endParaRPr>
                    </a:p>
                  </a:txBody>
                  <a:tcPr marL="75184" marR="75184" marT="37592" marB="37592" anchor="ctr">
                    <a:solidFill>
                      <a:schemeClr val="tx2"/>
                    </a:solidFill>
                  </a:tcPr>
                </a:tc>
                <a:tc>
                  <a:txBody>
                    <a:bodyPr/>
                    <a:lstStyle/>
                    <a:p>
                      <a:pPr algn="ctr"/>
                      <a:r>
                        <a:rPr lang="en-US" sz="1200" b="1" dirty="0" smtClean="0">
                          <a:latin typeface="Arial" pitchFamily="34" charset="0"/>
                          <a:cs typeface="Arial" pitchFamily="34" charset="0"/>
                        </a:rPr>
                        <a:t>2040</a:t>
                      </a:r>
                      <a:endParaRPr lang="en-US" sz="1200" b="1" dirty="0">
                        <a:latin typeface="Arial" pitchFamily="34" charset="0"/>
                        <a:cs typeface="Arial" pitchFamily="34" charset="0"/>
                      </a:endParaRPr>
                    </a:p>
                  </a:txBody>
                  <a:tcPr marL="75184" marR="75184" marT="37592" marB="37592" anchor="ctr">
                    <a:solidFill>
                      <a:schemeClr val="tx2"/>
                    </a:solidFill>
                  </a:tcPr>
                </a:tc>
                <a:tc>
                  <a:txBody>
                    <a:bodyPr/>
                    <a:lstStyle/>
                    <a:p>
                      <a:pPr algn="ctr"/>
                      <a:r>
                        <a:rPr lang="en-US" sz="1200" b="1" dirty="0" smtClean="0">
                          <a:latin typeface="Arial" pitchFamily="34" charset="0"/>
                          <a:cs typeface="Arial" pitchFamily="34" charset="0"/>
                        </a:rPr>
                        <a:t>2050</a:t>
                      </a:r>
                      <a:endParaRPr lang="en-US" sz="1200" b="1" dirty="0">
                        <a:latin typeface="Arial" pitchFamily="34" charset="0"/>
                        <a:cs typeface="Arial" pitchFamily="34" charset="0"/>
                      </a:endParaRPr>
                    </a:p>
                  </a:txBody>
                  <a:tcPr marL="75184" marR="75184" marT="37592" marB="37592" anchor="ctr">
                    <a:solidFill>
                      <a:schemeClr val="tx2"/>
                    </a:solidFill>
                  </a:tcPr>
                </a:tc>
              </a:tr>
              <a:tr h="365760">
                <a:tc>
                  <a:txBody>
                    <a:bodyPr/>
                    <a:lstStyle/>
                    <a:p>
                      <a:pPr algn="l"/>
                      <a:r>
                        <a:rPr lang="en-US" sz="1200" b="1" dirty="0" smtClean="0">
                          <a:solidFill>
                            <a:schemeClr val="tx1">
                              <a:lumMod val="65000"/>
                              <a:lumOff val="35000"/>
                            </a:schemeClr>
                          </a:solidFill>
                          <a:latin typeface="Arial" pitchFamily="34" charset="0"/>
                          <a:cs typeface="Arial" pitchFamily="34" charset="0"/>
                        </a:rPr>
                        <a:t>Population</a:t>
                      </a:r>
                      <a:endParaRPr lang="en-US" sz="1200" b="1" dirty="0">
                        <a:solidFill>
                          <a:schemeClr val="tx1">
                            <a:lumMod val="65000"/>
                            <a:lumOff val="35000"/>
                          </a:schemeClr>
                        </a:solidFill>
                        <a:latin typeface="Arial" pitchFamily="34" charset="0"/>
                        <a:cs typeface="Arial" pitchFamily="34" charset="0"/>
                      </a:endParaRPr>
                    </a:p>
                  </a:txBody>
                  <a:tcPr marL="75184" marR="75184" marT="37592" marB="37592" anchor="ctr"/>
                </a:tc>
                <a:tc>
                  <a:txBody>
                    <a:bodyPr/>
                    <a:lstStyle/>
                    <a:p>
                      <a:pPr algn="ctr"/>
                      <a:r>
                        <a:rPr lang="en-US" sz="1200" b="1" dirty="0" smtClean="0">
                          <a:solidFill>
                            <a:schemeClr val="tx1">
                              <a:lumMod val="65000"/>
                              <a:lumOff val="35000"/>
                            </a:schemeClr>
                          </a:solidFill>
                          <a:latin typeface="Arial" pitchFamily="34" charset="0"/>
                          <a:cs typeface="Arial" pitchFamily="34" charset="0"/>
                        </a:rPr>
                        <a:t>4,247,982</a:t>
                      </a:r>
                      <a:endParaRPr lang="en-US" sz="1200" b="1" dirty="0">
                        <a:solidFill>
                          <a:schemeClr val="tx1">
                            <a:lumMod val="65000"/>
                            <a:lumOff val="35000"/>
                          </a:schemeClr>
                        </a:solidFill>
                        <a:latin typeface="Arial" pitchFamily="34" charset="0"/>
                        <a:cs typeface="Arial" pitchFamily="34" charset="0"/>
                      </a:endParaRPr>
                    </a:p>
                  </a:txBody>
                  <a:tcPr marL="75184" marR="75184" marT="37592" marB="37592" anchor="ctr"/>
                </a:tc>
                <a:tc>
                  <a:txBody>
                    <a:bodyPr/>
                    <a:lstStyle/>
                    <a:p>
                      <a:pPr algn="ctr">
                        <a:tabLst>
                          <a:tab pos="0" algn="l"/>
                        </a:tabLst>
                      </a:pPr>
                      <a:r>
                        <a:rPr lang="en-US" sz="1200" b="1" dirty="0" smtClean="0">
                          <a:solidFill>
                            <a:schemeClr val="tx1">
                              <a:lumMod val="65000"/>
                              <a:lumOff val="35000"/>
                            </a:schemeClr>
                          </a:solidFill>
                          <a:latin typeface="Arial" pitchFamily="34" charset="0"/>
                          <a:cs typeface="Arial" pitchFamily="34" charset="0"/>
                        </a:rPr>
                        <a:t>5,615,248</a:t>
                      </a:r>
                      <a:endParaRPr lang="en-US" sz="1200" b="1" dirty="0">
                        <a:solidFill>
                          <a:schemeClr val="tx1">
                            <a:lumMod val="65000"/>
                            <a:lumOff val="35000"/>
                          </a:schemeClr>
                        </a:solidFill>
                        <a:latin typeface="Arial" pitchFamily="34" charset="0"/>
                        <a:cs typeface="Arial" pitchFamily="34" charset="0"/>
                      </a:endParaRPr>
                    </a:p>
                  </a:txBody>
                  <a:tcPr marL="75184" marR="75184" marT="37592" marB="37592" anchor="ctr"/>
                </a:tc>
                <a:tc>
                  <a:txBody>
                    <a:bodyPr/>
                    <a:lstStyle/>
                    <a:p>
                      <a:pPr algn="ctr"/>
                      <a:r>
                        <a:rPr lang="en-US" sz="1200" b="1" dirty="0" smtClean="0">
                          <a:solidFill>
                            <a:schemeClr val="tx1">
                              <a:lumMod val="65000"/>
                              <a:lumOff val="35000"/>
                            </a:schemeClr>
                          </a:solidFill>
                          <a:latin typeface="Arial" pitchFamily="34" charset="0"/>
                          <a:cs typeface="Arial" pitchFamily="34" charset="0"/>
                        </a:rPr>
                        <a:t>6,667,274</a:t>
                      </a:r>
                      <a:endParaRPr lang="en-US" sz="1200" b="1" dirty="0">
                        <a:solidFill>
                          <a:schemeClr val="tx1">
                            <a:lumMod val="65000"/>
                            <a:lumOff val="35000"/>
                          </a:schemeClr>
                        </a:solidFill>
                        <a:latin typeface="Arial" pitchFamily="34" charset="0"/>
                        <a:cs typeface="Arial" pitchFamily="34" charset="0"/>
                      </a:endParaRPr>
                    </a:p>
                  </a:txBody>
                  <a:tcPr marL="75184" marR="75184" marT="37592" marB="37592" anchor="ctr"/>
                </a:tc>
                <a:tc>
                  <a:txBody>
                    <a:bodyPr/>
                    <a:lstStyle/>
                    <a:p>
                      <a:pPr algn="ctr"/>
                      <a:r>
                        <a:rPr lang="en-US" sz="1200" b="1" dirty="0" smtClean="0">
                          <a:solidFill>
                            <a:schemeClr val="tx1">
                              <a:lumMod val="65000"/>
                              <a:lumOff val="35000"/>
                            </a:schemeClr>
                          </a:solidFill>
                          <a:latin typeface="Arial" pitchFamily="34" charset="0"/>
                          <a:cs typeface="Arial" pitchFamily="34" charset="0"/>
                        </a:rPr>
                        <a:t>7,517,999 </a:t>
                      </a:r>
                      <a:endParaRPr lang="en-US" sz="1200" b="1" dirty="0">
                        <a:solidFill>
                          <a:schemeClr val="tx1">
                            <a:lumMod val="65000"/>
                            <a:lumOff val="35000"/>
                          </a:schemeClr>
                        </a:solidFill>
                        <a:latin typeface="Arial" pitchFamily="34" charset="0"/>
                        <a:cs typeface="Arial" pitchFamily="34" charset="0"/>
                      </a:endParaRPr>
                    </a:p>
                  </a:txBody>
                  <a:tcPr marL="75184" marR="75184" marT="37592" marB="37592" anchor="ctr"/>
                </a:tc>
                <a:tc>
                  <a:txBody>
                    <a:bodyPr/>
                    <a:lstStyle/>
                    <a:p>
                      <a:pPr algn="ctr"/>
                      <a:r>
                        <a:rPr lang="en-US" sz="1200" b="1" dirty="0" smtClean="0">
                          <a:solidFill>
                            <a:schemeClr val="tx1">
                              <a:lumMod val="65000"/>
                              <a:lumOff val="35000"/>
                            </a:schemeClr>
                          </a:solidFill>
                          <a:latin typeface="Arial" pitchFamily="34" charset="0"/>
                          <a:cs typeface="Arial" pitchFamily="34" charset="0"/>
                        </a:rPr>
                        <a:t>8,222.798</a:t>
                      </a:r>
                      <a:endParaRPr lang="en-US" sz="1200" b="1" dirty="0">
                        <a:solidFill>
                          <a:schemeClr val="tx1">
                            <a:lumMod val="65000"/>
                            <a:lumOff val="35000"/>
                          </a:schemeClr>
                        </a:solidFill>
                        <a:latin typeface="Arial" pitchFamily="34" charset="0"/>
                        <a:cs typeface="Arial" pitchFamily="34" charset="0"/>
                      </a:endParaRPr>
                    </a:p>
                  </a:txBody>
                  <a:tcPr marL="75184" marR="75184" marT="37592" marB="37592" anchor="ctr"/>
                </a:tc>
                <a:tc>
                  <a:txBody>
                    <a:bodyPr/>
                    <a:lstStyle/>
                    <a:p>
                      <a:pPr algn="ctr"/>
                      <a:r>
                        <a:rPr lang="en-US" sz="1200" b="1" dirty="0" smtClean="0">
                          <a:solidFill>
                            <a:schemeClr val="tx1">
                              <a:lumMod val="65000"/>
                              <a:lumOff val="35000"/>
                            </a:schemeClr>
                          </a:solidFill>
                          <a:latin typeface="Arial" pitchFamily="34" charset="0"/>
                          <a:cs typeface="Arial" pitchFamily="34" charset="0"/>
                        </a:rPr>
                        <a:t>8,711,951 </a:t>
                      </a:r>
                      <a:endParaRPr lang="en-US" sz="1200" b="1" dirty="0">
                        <a:solidFill>
                          <a:schemeClr val="tx1">
                            <a:lumMod val="65000"/>
                            <a:lumOff val="35000"/>
                          </a:schemeClr>
                        </a:solidFill>
                        <a:latin typeface="Arial" pitchFamily="34" charset="0"/>
                        <a:cs typeface="Arial" pitchFamily="34" charset="0"/>
                      </a:endParaRPr>
                    </a:p>
                  </a:txBody>
                  <a:tcPr marL="75184" marR="75184" marT="37592" marB="37592" anchor="ctr"/>
                </a:tc>
              </a:tr>
            </a:tbl>
          </a:graphicData>
        </a:graphic>
      </p:graphicFrame>
      <p:sp>
        <p:nvSpPr>
          <p:cNvPr id="2" name="Text Placeholder 1"/>
          <p:cNvSpPr>
            <a:spLocks noGrp="1"/>
          </p:cNvSpPr>
          <p:nvPr>
            <p:ph type="body" sz="quarter" idx="13"/>
          </p:nvPr>
        </p:nvSpPr>
        <p:spPr/>
        <p:txBody>
          <a:bodyPr/>
          <a:lstStyle/>
          <a:p>
            <a:r>
              <a:rPr lang="en-US" dirty="0" smtClean="0"/>
              <a:t>Population by Age Group</a:t>
            </a:r>
            <a:endParaRPr lang="en-US" dirty="0"/>
          </a:p>
        </p:txBody>
      </p:sp>
      <p:graphicFrame>
        <p:nvGraphicFramePr>
          <p:cNvPr id="7" name="Chart 6"/>
          <p:cNvGraphicFramePr>
            <a:graphicFrameLocks/>
          </p:cNvGraphicFramePr>
          <p:nvPr/>
        </p:nvGraphicFramePr>
        <p:xfrm>
          <a:off x="243840" y="2526030"/>
          <a:ext cx="7867893" cy="3841750"/>
        </p:xfrm>
        <a:graphic>
          <a:graphicData uri="http://schemas.openxmlformats.org/drawingml/2006/chart">
            <c:chart xmlns:c="http://schemas.openxmlformats.org/drawingml/2006/chart" xmlns:r="http://schemas.openxmlformats.org/officeDocument/2006/relationships" r:id="rId3"/>
          </a:graphicData>
        </a:graphic>
      </p:graphicFrame>
      <p:sp>
        <p:nvSpPr>
          <p:cNvPr id="9" name="Slide Number Placeholder 8"/>
          <p:cNvSpPr>
            <a:spLocks noGrp="1"/>
          </p:cNvSpPr>
          <p:nvPr>
            <p:ph type="sldNum" sz="quarter" idx="4"/>
          </p:nvPr>
        </p:nvSpPr>
        <p:spPr/>
        <p:txBody>
          <a:bodyPr/>
          <a:lstStyle/>
          <a:p>
            <a:fld id="{66D4B15B-C234-5A45-9A8C-B665A6B34E63}" type="slidenum">
              <a:rPr lang="en-US" smtClean="0"/>
              <a:pPr/>
              <a:t>21</a:t>
            </a:fld>
            <a:endParaRPr lang="en-US" dirty="0"/>
          </a:p>
        </p:txBody>
      </p:sp>
    </p:spTree>
    <p:extLst>
      <p:ext uri="{BB962C8B-B14F-4D97-AF65-F5344CB8AC3E}">
        <p14:creationId xmlns="" xmlns:p14="http://schemas.microsoft.com/office/powerpoint/2010/main" val="501142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Gentle Footprint Scenario: Atlanta </a:t>
            </a:r>
            <a:endParaRPr lang="en-US" dirty="0"/>
          </a:p>
        </p:txBody>
      </p:sp>
      <p:sp>
        <p:nvSpPr>
          <p:cNvPr id="2" name="Text Placeholder 1"/>
          <p:cNvSpPr>
            <a:spLocks noGrp="1"/>
          </p:cNvSpPr>
          <p:nvPr>
            <p:ph type="body" sz="quarter" idx="13"/>
          </p:nvPr>
        </p:nvSpPr>
        <p:spPr>
          <a:xfrm>
            <a:off x="202181" y="1262063"/>
            <a:ext cx="8229600" cy="652462"/>
          </a:xfrm>
        </p:spPr>
        <p:txBody>
          <a:bodyPr/>
          <a:lstStyle/>
          <a:p>
            <a:r>
              <a:rPr lang="en-US" dirty="0" smtClean="0"/>
              <a:t>Daily Work Trips by Mode</a:t>
            </a:r>
            <a:endParaRPr lang="en-US" dirty="0"/>
          </a:p>
        </p:txBody>
      </p:sp>
      <p:graphicFrame>
        <p:nvGraphicFramePr>
          <p:cNvPr id="7" name="Chart 6"/>
          <p:cNvGraphicFramePr>
            <a:graphicFrameLocks/>
          </p:cNvGraphicFramePr>
          <p:nvPr/>
        </p:nvGraphicFramePr>
        <p:xfrm>
          <a:off x="202181" y="1781175"/>
          <a:ext cx="8493760" cy="4389120"/>
        </p:xfrm>
        <a:graphic>
          <a:graphicData uri="http://schemas.openxmlformats.org/drawingml/2006/chart">
            <c:chart xmlns:c="http://schemas.openxmlformats.org/drawingml/2006/chart" xmlns:r="http://schemas.openxmlformats.org/officeDocument/2006/relationships" r:id="rId3"/>
          </a:graphicData>
        </a:graphic>
      </p:graphicFrame>
      <p:sp>
        <p:nvSpPr>
          <p:cNvPr id="8" name="Slide Number Placeholder 7"/>
          <p:cNvSpPr>
            <a:spLocks noGrp="1"/>
          </p:cNvSpPr>
          <p:nvPr>
            <p:ph type="sldNum" sz="quarter" idx="4"/>
          </p:nvPr>
        </p:nvSpPr>
        <p:spPr/>
        <p:txBody>
          <a:bodyPr/>
          <a:lstStyle/>
          <a:p>
            <a:fld id="{66D4B15B-C234-5A45-9A8C-B665A6B34E63}" type="slidenum">
              <a:rPr lang="en-US" smtClean="0"/>
              <a:pPr/>
              <a:t>22</a:t>
            </a:fld>
            <a:endParaRPr lang="en-US" dirty="0"/>
          </a:p>
        </p:txBody>
      </p:sp>
    </p:spTree>
    <p:extLst>
      <p:ext uri="{BB962C8B-B14F-4D97-AF65-F5344CB8AC3E}">
        <p14:creationId xmlns="" xmlns:p14="http://schemas.microsoft.com/office/powerpoint/2010/main" val="21385554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Enhanced Planning Approach</a:t>
            </a:r>
            <a:endParaRPr lang="en-US" dirty="0"/>
          </a:p>
        </p:txBody>
      </p:sp>
      <p:sp>
        <p:nvSpPr>
          <p:cNvPr id="4" name="Text Placeholder 3"/>
          <p:cNvSpPr>
            <a:spLocks noGrp="1"/>
          </p:cNvSpPr>
          <p:nvPr>
            <p:ph type="body" sz="quarter" idx="13"/>
          </p:nvPr>
        </p:nvSpPr>
        <p:spPr/>
        <p:txBody>
          <a:bodyPr/>
          <a:lstStyle/>
          <a:p>
            <a:r>
              <a:rPr lang="en-US" dirty="0" smtClean="0"/>
              <a:t> </a:t>
            </a:r>
            <a:endParaRPr lang="en-US" dirty="0"/>
          </a:p>
        </p:txBody>
      </p:sp>
      <p:graphicFrame>
        <p:nvGraphicFramePr>
          <p:cNvPr id="13" name="Diagram 12"/>
          <p:cNvGraphicFramePr/>
          <p:nvPr>
            <p:extLst>
              <p:ext uri="{D42A27DB-BD31-4B8C-83A1-F6EECF244321}">
                <p14:modId xmlns="" xmlns:p14="http://schemas.microsoft.com/office/powerpoint/2010/main" val="3734384214"/>
              </p:ext>
            </p:extLst>
          </p:nvPr>
        </p:nvGraphicFramePr>
        <p:xfrm>
          <a:off x="419100" y="1631691"/>
          <a:ext cx="8077200"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 xmlns:p14="http://schemas.microsoft.com/office/powerpoint/2010/main" val="4189405301"/>
              </p:ext>
            </p:extLst>
          </p:nvPr>
        </p:nvGraphicFramePr>
        <p:xfrm>
          <a:off x="838200" y="2397967"/>
          <a:ext cx="7620000" cy="2921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Slide Number Placeholder 7"/>
          <p:cNvSpPr>
            <a:spLocks noGrp="1"/>
          </p:cNvSpPr>
          <p:nvPr>
            <p:ph type="sldNum" sz="quarter" idx="4"/>
          </p:nvPr>
        </p:nvSpPr>
        <p:spPr/>
        <p:txBody>
          <a:bodyPr/>
          <a:lstStyle/>
          <a:p>
            <a:fld id="{66D4B15B-C234-5A45-9A8C-B665A6B34E63}" type="slidenum">
              <a:rPr lang="en-US" smtClean="0"/>
              <a:pPr/>
              <a:t>23</a:t>
            </a:fld>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Doing Better Long-Range Planning</a:t>
            </a:r>
            <a:endParaRPr lang="en-US" dirty="0"/>
          </a:p>
        </p:txBody>
      </p:sp>
      <p:sp>
        <p:nvSpPr>
          <p:cNvPr id="3" name="Content Placeholder 2"/>
          <p:cNvSpPr>
            <a:spLocks noGrp="1"/>
          </p:cNvSpPr>
          <p:nvPr>
            <p:ph idx="1"/>
          </p:nvPr>
        </p:nvSpPr>
        <p:spPr>
          <a:xfrm>
            <a:off x="221230" y="1466189"/>
            <a:ext cx="8503669" cy="4211638"/>
          </a:xfrm>
        </p:spPr>
        <p:txBody>
          <a:bodyPr/>
          <a:lstStyle/>
          <a:p>
            <a:r>
              <a:rPr lang="en-US" dirty="0" smtClean="0"/>
              <a:t>Study products prompt change in thinking </a:t>
            </a:r>
          </a:p>
          <a:p>
            <a:r>
              <a:rPr lang="en-US" dirty="0" smtClean="0"/>
              <a:t>Output is less important than process of interacting with model</a:t>
            </a:r>
          </a:p>
          <a:p>
            <a:r>
              <a:rPr lang="en-US" dirty="0" smtClean="0"/>
              <a:t>Future reality is better understood by exploring multiple plausible future scenarios</a:t>
            </a:r>
          </a:p>
          <a:p>
            <a:r>
              <a:rPr lang="en-US" dirty="0" smtClean="0"/>
              <a:t>Shift to thinking strategically which is more aligned with 21st century types of problems and environments</a:t>
            </a:r>
            <a:endParaRPr lang="en-US" dirty="0"/>
          </a:p>
        </p:txBody>
      </p:sp>
      <p:sp>
        <p:nvSpPr>
          <p:cNvPr id="5" name="Text Placeholder 4"/>
          <p:cNvSpPr>
            <a:spLocks noGrp="1"/>
          </p:cNvSpPr>
          <p:nvPr>
            <p:ph type="body" sz="quarter" idx="13"/>
          </p:nvPr>
        </p:nvSpPr>
        <p:spPr/>
        <p:txBody>
          <a:bodyPr/>
          <a:lstStyle/>
          <a:p>
            <a:r>
              <a:rPr lang="en-US" dirty="0" smtClean="0"/>
              <a:t> </a:t>
            </a:r>
            <a:endParaRPr lang="en-US" dirty="0"/>
          </a:p>
        </p:txBody>
      </p:sp>
      <p:sp>
        <p:nvSpPr>
          <p:cNvPr id="6" name="Slide Number Placeholder 5"/>
          <p:cNvSpPr>
            <a:spLocks noGrp="1"/>
          </p:cNvSpPr>
          <p:nvPr>
            <p:ph type="sldNum" sz="quarter" idx="4"/>
          </p:nvPr>
        </p:nvSpPr>
        <p:spPr/>
        <p:txBody>
          <a:bodyPr/>
          <a:lstStyle/>
          <a:p>
            <a:fld id="{66D4B15B-C234-5A45-9A8C-B665A6B34E63}" type="slidenum">
              <a:rPr lang="en-US" smtClean="0"/>
              <a:pPr/>
              <a:t>24</a:t>
            </a:fld>
            <a:endParaRPr lang="en-US" dirty="0"/>
          </a:p>
        </p:txBody>
      </p:sp>
    </p:spTree>
    <p:extLst>
      <p:ext uri="{BB962C8B-B14F-4D97-AF65-F5344CB8AC3E}">
        <p14:creationId xmlns="" xmlns:p14="http://schemas.microsoft.com/office/powerpoint/2010/main" val="13371678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2181" y="1999589"/>
            <a:ext cx="8512328" cy="4211638"/>
          </a:xfrm>
        </p:spPr>
        <p:txBody>
          <a:bodyPr/>
          <a:lstStyle/>
          <a:p>
            <a:r>
              <a:rPr lang="en-US" dirty="0" smtClean="0"/>
              <a:t>Full Report </a:t>
            </a:r>
            <a:br>
              <a:rPr lang="en-US" dirty="0" smtClean="0"/>
            </a:br>
            <a:r>
              <a:rPr lang="en-US" dirty="0" smtClean="0"/>
              <a:t>(</a:t>
            </a:r>
            <a:r>
              <a:rPr lang="en-US" sz="1800" dirty="0" smtClean="0"/>
              <a:t>NCHRP Report 750 Volume 6: Strategic Issues Facing Transportation—</a:t>
            </a:r>
            <a:br>
              <a:rPr lang="en-US" sz="1800" dirty="0" smtClean="0"/>
            </a:br>
            <a:r>
              <a:rPr lang="en-US" sz="1800" dirty="0" smtClean="0"/>
              <a:t>The Effects of Socio-demographics on Future Travel Demand</a:t>
            </a:r>
            <a:r>
              <a:rPr lang="en-US" dirty="0" smtClean="0"/>
              <a:t>)</a:t>
            </a:r>
          </a:p>
          <a:p>
            <a:r>
              <a:rPr lang="en-US" dirty="0" smtClean="0"/>
              <a:t>Research Brief</a:t>
            </a:r>
          </a:p>
          <a:p>
            <a:r>
              <a:rPr lang="en-US" i="1" dirty="0" smtClean="0"/>
              <a:t>Impacts 2050 </a:t>
            </a:r>
            <a:r>
              <a:rPr lang="en-US" dirty="0" smtClean="0"/>
              <a:t>Tool</a:t>
            </a:r>
          </a:p>
          <a:p>
            <a:r>
              <a:rPr lang="en-US" i="1" dirty="0" smtClean="0"/>
              <a:t>Impacts 2050 </a:t>
            </a:r>
            <a:r>
              <a:rPr lang="en-US" dirty="0" smtClean="0"/>
              <a:t>User Guide</a:t>
            </a:r>
          </a:p>
        </p:txBody>
      </p:sp>
      <p:sp>
        <p:nvSpPr>
          <p:cNvPr id="3" name="Title 2"/>
          <p:cNvSpPr>
            <a:spLocks noGrp="1"/>
          </p:cNvSpPr>
          <p:nvPr>
            <p:ph type="title"/>
          </p:nvPr>
        </p:nvSpPr>
        <p:spPr/>
        <p:txBody>
          <a:bodyPr>
            <a:normAutofit fontScale="90000"/>
          </a:bodyPr>
          <a:lstStyle/>
          <a:p>
            <a:r>
              <a:rPr lang="en-US" dirty="0" smtClean="0"/>
              <a:t>How to Obtain Research Products</a:t>
            </a:r>
            <a:endParaRPr lang="en-US" dirty="0"/>
          </a:p>
        </p:txBody>
      </p:sp>
      <p:sp>
        <p:nvSpPr>
          <p:cNvPr id="5" name="Slide Number Placeholder 4"/>
          <p:cNvSpPr>
            <a:spLocks noGrp="1"/>
          </p:cNvSpPr>
          <p:nvPr>
            <p:ph type="sldNum" sz="quarter" idx="4"/>
          </p:nvPr>
        </p:nvSpPr>
        <p:spPr/>
        <p:txBody>
          <a:bodyPr/>
          <a:lstStyle/>
          <a:p>
            <a:fld id="{66D4B15B-C234-5A45-9A8C-B665A6B34E63}" type="slidenum">
              <a:rPr lang="en-US" smtClean="0"/>
              <a:pPr/>
              <a:t>25</a:t>
            </a:fld>
            <a:endParaRPr lang="en-US" dirty="0"/>
          </a:p>
        </p:txBody>
      </p:sp>
      <p:sp>
        <p:nvSpPr>
          <p:cNvPr id="6" name="Text Placeholder 5"/>
          <p:cNvSpPr>
            <a:spLocks noGrp="1"/>
          </p:cNvSpPr>
          <p:nvPr>
            <p:ph type="body" sz="quarter" idx="13"/>
          </p:nvPr>
        </p:nvSpPr>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Long-Range Planning</a:t>
            </a:r>
            <a:endParaRPr lang="en-US" dirty="0"/>
          </a:p>
        </p:txBody>
      </p:sp>
      <p:sp>
        <p:nvSpPr>
          <p:cNvPr id="26" name="Text Placeholder 25"/>
          <p:cNvSpPr>
            <a:spLocks noGrp="1"/>
          </p:cNvSpPr>
          <p:nvPr>
            <p:ph type="body" sz="quarter" idx="13"/>
          </p:nvPr>
        </p:nvSpPr>
        <p:spPr/>
        <p:txBody>
          <a:bodyPr>
            <a:noAutofit/>
          </a:bodyPr>
          <a:lstStyle/>
          <a:p>
            <a:r>
              <a:rPr lang="en-US" dirty="0" smtClean="0"/>
              <a:t>As models are run further into future, </a:t>
            </a:r>
            <a:br>
              <a:rPr lang="en-US" dirty="0" smtClean="0"/>
            </a:br>
            <a:r>
              <a:rPr lang="en-US" dirty="0" smtClean="0"/>
              <a:t>precision becomes challenging</a:t>
            </a:r>
          </a:p>
        </p:txBody>
      </p:sp>
      <p:sp>
        <p:nvSpPr>
          <p:cNvPr id="18" name="TextBox 17"/>
          <p:cNvSpPr txBox="1"/>
          <p:nvPr/>
        </p:nvSpPr>
        <p:spPr>
          <a:xfrm>
            <a:off x="7214783" y="4228003"/>
            <a:ext cx="762000" cy="369332"/>
          </a:xfrm>
          <a:prstGeom prst="rect">
            <a:avLst/>
          </a:prstGeom>
          <a:noFill/>
        </p:spPr>
        <p:txBody>
          <a:bodyPr wrap="square" rtlCol="0">
            <a:spAutoFit/>
          </a:bodyPr>
          <a:lstStyle/>
          <a:p>
            <a:r>
              <a:rPr lang="en-US" dirty="0" smtClean="0">
                <a:solidFill>
                  <a:schemeClr val="tx1">
                    <a:lumMod val="65000"/>
                    <a:lumOff val="35000"/>
                  </a:schemeClr>
                </a:solidFill>
                <a:latin typeface="Arial" pitchFamily="34" charset="0"/>
                <a:cs typeface="Arial" pitchFamily="34" charset="0"/>
              </a:rPr>
              <a:t>Time</a:t>
            </a:r>
            <a:endParaRPr lang="en-US" dirty="0">
              <a:solidFill>
                <a:schemeClr val="tx1">
                  <a:lumMod val="65000"/>
                  <a:lumOff val="35000"/>
                </a:schemeClr>
              </a:solidFill>
              <a:latin typeface="Arial" pitchFamily="34" charset="0"/>
              <a:cs typeface="Arial" pitchFamily="34" charset="0"/>
            </a:endParaRPr>
          </a:p>
        </p:txBody>
      </p:sp>
      <p:sp>
        <p:nvSpPr>
          <p:cNvPr id="19" name="TextBox 18"/>
          <p:cNvSpPr txBox="1"/>
          <p:nvPr/>
        </p:nvSpPr>
        <p:spPr>
          <a:xfrm>
            <a:off x="839301" y="2858251"/>
            <a:ext cx="2327419" cy="646331"/>
          </a:xfrm>
          <a:prstGeom prst="rect">
            <a:avLst/>
          </a:prstGeom>
          <a:noFill/>
        </p:spPr>
        <p:txBody>
          <a:bodyPr wrap="square" rtlCol="0">
            <a:spAutoFit/>
          </a:bodyPr>
          <a:lstStyle/>
          <a:p>
            <a:r>
              <a:rPr lang="en-US" dirty="0" smtClean="0">
                <a:solidFill>
                  <a:schemeClr val="tx1">
                    <a:lumMod val="65000"/>
                    <a:lumOff val="35000"/>
                  </a:schemeClr>
                </a:solidFill>
                <a:latin typeface="Arial" pitchFamily="34" charset="0"/>
                <a:cs typeface="Arial" pitchFamily="34" charset="0"/>
              </a:rPr>
              <a:t>Uncertainty in exogenous inputs</a:t>
            </a:r>
            <a:endParaRPr lang="en-US" dirty="0">
              <a:solidFill>
                <a:schemeClr val="tx1">
                  <a:lumMod val="65000"/>
                  <a:lumOff val="35000"/>
                </a:schemeClr>
              </a:solidFill>
              <a:latin typeface="Arial" pitchFamily="34" charset="0"/>
              <a:cs typeface="Arial" pitchFamily="34" charset="0"/>
            </a:endParaRPr>
          </a:p>
        </p:txBody>
      </p:sp>
      <p:sp>
        <p:nvSpPr>
          <p:cNvPr id="20" name="TextBox 19"/>
          <p:cNvSpPr txBox="1"/>
          <p:nvPr/>
        </p:nvSpPr>
        <p:spPr>
          <a:xfrm>
            <a:off x="4868455" y="2858251"/>
            <a:ext cx="2198466" cy="646331"/>
          </a:xfrm>
          <a:prstGeom prst="rect">
            <a:avLst/>
          </a:prstGeom>
          <a:noFill/>
        </p:spPr>
        <p:txBody>
          <a:bodyPr wrap="square" rtlCol="0">
            <a:spAutoFit/>
          </a:bodyPr>
          <a:lstStyle/>
          <a:p>
            <a:r>
              <a:rPr lang="en-US" dirty="0" smtClean="0">
                <a:solidFill>
                  <a:schemeClr val="tx1">
                    <a:lumMod val="65000"/>
                    <a:lumOff val="35000"/>
                  </a:schemeClr>
                </a:solidFill>
                <a:latin typeface="Arial" pitchFamily="34" charset="0"/>
                <a:cs typeface="Arial" pitchFamily="34" charset="0"/>
              </a:rPr>
              <a:t>Uncertainty in </a:t>
            </a:r>
            <a:br>
              <a:rPr lang="en-US" dirty="0" smtClean="0">
                <a:solidFill>
                  <a:schemeClr val="tx1">
                    <a:lumMod val="65000"/>
                    <a:lumOff val="35000"/>
                  </a:schemeClr>
                </a:solidFill>
                <a:latin typeface="Arial" pitchFamily="34" charset="0"/>
                <a:cs typeface="Arial" pitchFamily="34" charset="0"/>
              </a:rPr>
            </a:br>
            <a:r>
              <a:rPr lang="en-US" dirty="0" smtClean="0">
                <a:solidFill>
                  <a:schemeClr val="tx1">
                    <a:lumMod val="65000"/>
                    <a:lumOff val="35000"/>
                  </a:schemeClr>
                </a:solidFill>
                <a:latin typeface="Arial" pitchFamily="34" charset="0"/>
                <a:cs typeface="Arial" pitchFamily="34" charset="0"/>
              </a:rPr>
              <a:t>model relationships</a:t>
            </a:r>
            <a:endParaRPr lang="en-US" dirty="0">
              <a:solidFill>
                <a:schemeClr val="tx1">
                  <a:lumMod val="65000"/>
                  <a:lumOff val="35000"/>
                </a:schemeClr>
              </a:solidFill>
              <a:latin typeface="Arial" pitchFamily="34" charset="0"/>
              <a:cs typeface="Arial" pitchFamily="34" charset="0"/>
            </a:endParaRPr>
          </a:p>
        </p:txBody>
      </p:sp>
      <p:sp>
        <p:nvSpPr>
          <p:cNvPr id="21" name="TextBox 20"/>
          <p:cNvSpPr txBox="1"/>
          <p:nvPr/>
        </p:nvSpPr>
        <p:spPr>
          <a:xfrm>
            <a:off x="4703302" y="5260850"/>
            <a:ext cx="2528772" cy="646331"/>
          </a:xfrm>
          <a:prstGeom prst="rect">
            <a:avLst/>
          </a:prstGeom>
          <a:noFill/>
        </p:spPr>
        <p:txBody>
          <a:bodyPr wrap="square" rtlCol="0">
            <a:spAutoFit/>
          </a:bodyPr>
          <a:lstStyle/>
          <a:p>
            <a:r>
              <a:rPr lang="en-US" dirty="0" smtClean="0">
                <a:solidFill>
                  <a:schemeClr val="tx1">
                    <a:lumMod val="65000"/>
                    <a:lumOff val="35000"/>
                  </a:schemeClr>
                </a:solidFill>
                <a:latin typeface="Arial" pitchFamily="34" charset="0"/>
                <a:cs typeface="Arial" pitchFamily="34" charset="0"/>
              </a:rPr>
              <a:t>Variety of relationships that could be important</a:t>
            </a:r>
            <a:endParaRPr lang="en-US" dirty="0">
              <a:solidFill>
                <a:schemeClr val="tx1">
                  <a:lumMod val="65000"/>
                  <a:lumOff val="35000"/>
                </a:schemeClr>
              </a:solidFill>
              <a:latin typeface="Arial" pitchFamily="34" charset="0"/>
              <a:cs typeface="Arial" pitchFamily="34" charset="0"/>
            </a:endParaRPr>
          </a:p>
        </p:txBody>
      </p:sp>
      <p:cxnSp>
        <p:nvCxnSpPr>
          <p:cNvPr id="5" name="Straight Arrow Connector 4"/>
          <p:cNvCxnSpPr/>
          <p:nvPr/>
        </p:nvCxnSpPr>
        <p:spPr>
          <a:xfrm>
            <a:off x="683470" y="4412669"/>
            <a:ext cx="6452638" cy="0"/>
          </a:xfrm>
          <a:prstGeom prst="straightConnector1">
            <a:avLst/>
          </a:prstGeom>
          <a:ln w="76200" cap="rnd">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2" name="Slide Number Placeholder 21"/>
          <p:cNvSpPr>
            <a:spLocks noGrp="1"/>
          </p:cNvSpPr>
          <p:nvPr>
            <p:ph type="sldNum" sz="quarter" idx="4"/>
          </p:nvPr>
        </p:nvSpPr>
        <p:spPr/>
        <p:txBody>
          <a:bodyPr/>
          <a:lstStyle/>
          <a:p>
            <a:fld id="{66D4B15B-C234-5A45-9A8C-B665A6B34E63}" type="slidenum">
              <a:rPr lang="en-US" smtClean="0"/>
              <a:pPr/>
              <a:t>3</a:t>
            </a:fld>
            <a:endParaRPr lang="en-US" dirty="0"/>
          </a:p>
        </p:txBody>
      </p:sp>
      <p:sp>
        <p:nvSpPr>
          <p:cNvPr id="40" name="Freeform 39"/>
          <p:cNvSpPr/>
          <p:nvPr/>
        </p:nvSpPr>
        <p:spPr>
          <a:xfrm>
            <a:off x="665022" y="3837704"/>
            <a:ext cx="5985164" cy="1149931"/>
          </a:xfrm>
          <a:custGeom>
            <a:avLst/>
            <a:gdLst>
              <a:gd name="connsiteX0" fmla="*/ 0 w 5417127"/>
              <a:gd name="connsiteY0" fmla="*/ 1108364 h 1136073"/>
              <a:gd name="connsiteX1" fmla="*/ 928255 w 5417127"/>
              <a:gd name="connsiteY1" fmla="*/ 13855 h 1136073"/>
              <a:gd name="connsiteX2" fmla="*/ 1634836 w 5417127"/>
              <a:gd name="connsiteY2" fmla="*/ 1108364 h 1136073"/>
              <a:gd name="connsiteX3" fmla="*/ 2382982 w 5417127"/>
              <a:gd name="connsiteY3" fmla="*/ 13855 h 1136073"/>
              <a:gd name="connsiteX4" fmla="*/ 3131127 w 5417127"/>
              <a:gd name="connsiteY4" fmla="*/ 1136073 h 1136073"/>
              <a:gd name="connsiteX5" fmla="*/ 3893127 w 5417127"/>
              <a:gd name="connsiteY5" fmla="*/ 13855 h 1136073"/>
              <a:gd name="connsiteX6" fmla="*/ 4627418 w 5417127"/>
              <a:gd name="connsiteY6" fmla="*/ 1108364 h 1136073"/>
              <a:gd name="connsiteX7" fmla="*/ 5417127 w 5417127"/>
              <a:gd name="connsiteY7" fmla="*/ 0 h 1136073"/>
              <a:gd name="connsiteX8" fmla="*/ 5417127 w 5417127"/>
              <a:gd name="connsiteY8" fmla="*/ 0 h 113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127" h="1136073">
                <a:moveTo>
                  <a:pt x="0" y="1108364"/>
                </a:moveTo>
                <a:cubicBezTo>
                  <a:pt x="327891" y="561109"/>
                  <a:pt x="655782" y="13855"/>
                  <a:pt x="928255" y="13855"/>
                </a:cubicBezTo>
                <a:cubicBezTo>
                  <a:pt x="1200728" y="13855"/>
                  <a:pt x="1392382" y="1108364"/>
                  <a:pt x="1634836" y="1108364"/>
                </a:cubicBezTo>
                <a:cubicBezTo>
                  <a:pt x="1877290" y="1108364"/>
                  <a:pt x="2133600" y="9237"/>
                  <a:pt x="2382982" y="13855"/>
                </a:cubicBezTo>
                <a:cubicBezTo>
                  <a:pt x="2632364" y="18473"/>
                  <a:pt x="2879436" y="1136073"/>
                  <a:pt x="3131127" y="1136073"/>
                </a:cubicBezTo>
                <a:cubicBezTo>
                  <a:pt x="3382818" y="1136073"/>
                  <a:pt x="3643745" y="18473"/>
                  <a:pt x="3893127" y="13855"/>
                </a:cubicBezTo>
                <a:cubicBezTo>
                  <a:pt x="4142509" y="9237"/>
                  <a:pt x="4373418" y="1110673"/>
                  <a:pt x="4627418" y="1108364"/>
                </a:cubicBezTo>
                <a:cubicBezTo>
                  <a:pt x="4881418" y="1106055"/>
                  <a:pt x="5417127" y="0"/>
                  <a:pt x="5417127" y="0"/>
                </a:cubicBezTo>
                <a:lnTo>
                  <a:pt x="5417127" y="0"/>
                </a:lnTo>
              </a:path>
            </a:pathLst>
          </a:custGeom>
          <a:ln w="762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 xmlns:p14="http://schemas.microsoft.com/office/powerpoint/2010/main" val="9393868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Socio-Demographic Trends </a:t>
            </a:r>
            <a:endParaRPr lang="en-US" dirty="0"/>
          </a:p>
        </p:txBody>
      </p:sp>
      <p:sp>
        <p:nvSpPr>
          <p:cNvPr id="8" name="Text Placeholder 7"/>
          <p:cNvSpPr>
            <a:spLocks noGrp="1"/>
          </p:cNvSpPr>
          <p:nvPr>
            <p:ph type="body" sz="quarter" idx="13"/>
          </p:nvPr>
        </p:nvSpPr>
        <p:spPr/>
        <p:txBody>
          <a:bodyPr/>
          <a:lstStyle/>
          <a:p>
            <a:r>
              <a:rPr lang="en-US" dirty="0" smtClean="0"/>
              <a:t>Driving Uncertainty</a:t>
            </a:r>
            <a:endParaRPr lang="en-US" dirty="0"/>
          </a:p>
        </p:txBody>
      </p:sp>
      <p:graphicFrame>
        <p:nvGraphicFramePr>
          <p:cNvPr id="15" name="Diagram 14"/>
          <p:cNvGraphicFramePr/>
          <p:nvPr/>
        </p:nvGraphicFramePr>
        <p:xfrm>
          <a:off x="304800" y="1777999"/>
          <a:ext cx="6731000" cy="45421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4"/>
          </p:nvPr>
        </p:nvSpPr>
        <p:spPr/>
        <p:txBody>
          <a:bodyPr/>
          <a:lstStyle/>
          <a:p>
            <a:fld id="{66D4B15B-C234-5A45-9A8C-B665A6B34E63}" type="slidenum">
              <a:rPr lang="en-US" smtClean="0"/>
              <a:pPr/>
              <a:t>4</a:t>
            </a:fld>
            <a:endParaRPr lang="en-US" dirty="0"/>
          </a:p>
        </p:txBody>
      </p:sp>
    </p:spTree>
    <p:extLst>
      <p:ext uri="{BB962C8B-B14F-4D97-AF65-F5344CB8AC3E}">
        <p14:creationId xmlns="" xmlns:p14="http://schemas.microsoft.com/office/powerpoint/2010/main" val="39060649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100 Million</a:t>
            </a:r>
            <a:endParaRPr lang="en-US" dirty="0"/>
          </a:p>
        </p:txBody>
      </p:sp>
      <p:sp>
        <p:nvSpPr>
          <p:cNvPr id="3" name="Text Placeholder 2"/>
          <p:cNvSpPr>
            <a:spLocks noGrp="1"/>
          </p:cNvSpPr>
          <p:nvPr>
            <p:ph type="body" idx="1"/>
          </p:nvPr>
        </p:nvSpPr>
        <p:spPr/>
        <p:txBody>
          <a:bodyPr/>
          <a:lstStyle/>
          <a:p>
            <a:r>
              <a:rPr lang="en-US" dirty="0" smtClean="0"/>
              <a:t>Trends, Impacts, Uncertainties</a:t>
            </a:r>
          </a:p>
        </p:txBody>
      </p:sp>
      <p:sp>
        <p:nvSpPr>
          <p:cNvPr id="4" name="Content Placeholder 3"/>
          <p:cNvSpPr>
            <a:spLocks noGrp="1"/>
          </p:cNvSpPr>
          <p:nvPr>
            <p:ph sz="half" idx="2"/>
          </p:nvPr>
        </p:nvSpPr>
        <p:spPr/>
        <p:txBody>
          <a:bodyPr/>
          <a:lstStyle/>
          <a:p>
            <a:r>
              <a:rPr lang="en-US" dirty="0" smtClean="0"/>
              <a:t>US population growing at higher rate than rest of world’s developed nations</a:t>
            </a:r>
          </a:p>
          <a:p>
            <a:r>
              <a:rPr lang="en-US" dirty="0" smtClean="0"/>
              <a:t>Growth rate is slowing, but to what degree</a:t>
            </a:r>
          </a:p>
          <a:p>
            <a:r>
              <a:rPr lang="en-US" dirty="0" smtClean="0"/>
              <a:t>Increase in total vehicle miles traveled (VMT)</a:t>
            </a:r>
          </a:p>
          <a:p>
            <a:endParaRPr lang="en-US" dirty="0"/>
          </a:p>
        </p:txBody>
      </p:sp>
      <p:sp>
        <p:nvSpPr>
          <p:cNvPr id="8" name="Slide Number Placeholder 7"/>
          <p:cNvSpPr>
            <a:spLocks noGrp="1"/>
          </p:cNvSpPr>
          <p:nvPr>
            <p:ph type="sldNum" sz="quarter" idx="10"/>
          </p:nvPr>
        </p:nvSpPr>
        <p:spPr/>
        <p:txBody>
          <a:bodyPr/>
          <a:lstStyle/>
          <a:p>
            <a:fld id="{66D4B15B-C234-5A45-9A8C-B665A6B34E63}" type="slidenum">
              <a:rPr lang="en-US" smtClean="0"/>
              <a:pPr/>
              <a:t>5</a:t>
            </a:fld>
            <a:endParaRPr lang="en-US" dirty="0"/>
          </a:p>
        </p:txBody>
      </p:sp>
      <p:graphicFrame>
        <p:nvGraphicFramePr>
          <p:cNvPr id="11" name="Content Placeholder 10"/>
          <p:cNvGraphicFramePr>
            <a:graphicFrameLocks noGrp="1"/>
          </p:cNvGraphicFramePr>
          <p:nvPr>
            <p:ph sz="quarter" idx="4"/>
          </p:nvPr>
        </p:nvGraphicFramePr>
        <p:xfrm>
          <a:off x="4321196" y="2239092"/>
          <a:ext cx="4412512" cy="278573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Placeholder 2"/>
          <p:cNvSpPr>
            <a:spLocks noGrp="1"/>
          </p:cNvSpPr>
          <p:nvPr>
            <p:ph type="body" idx="1"/>
          </p:nvPr>
        </p:nvSpPr>
        <p:spPr>
          <a:xfrm>
            <a:off x="4713930" y="1517392"/>
            <a:ext cx="4430070" cy="639762"/>
          </a:xfrm>
        </p:spPr>
        <p:txBody>
          <a:bodyPr/>
          <a:lstStyle/>
          <a:p>
            <a:r>
              <a:rPr lang="en-US" dirty="0" smtClean="0"/>
              <a:t>Projections of the Total Population for the U.S.: 2010-2050 (millions)</a:t>
            </a:r>
          </a:p>
        </p:txBody>
      </p:sp>
      <p:sp>
        <p:nvSpPr>
          <p:cNvPr id="13" name="TextBox 12"/>
          <p:cNvSpPr txBox="1"/>
          <p:nvPr/>
        </p:nvSpPr>
        <p:spPr>
          <a:xfrm>
            <a:off x="4381500" y="5129471"/>
            <a:ext cx="4762499" cy="553998"/>
          </a:xfrm>
          <a:prstGeom prst="rect">
            <a:avLst/>
          </a:prstGeom>
          <a:noFill/>
          <a:ln>
            <a:noFill/>
          </a:ln>
        </p:spPr>
        <p:txBody>
          <a:bodyPr wrap="square" rtlCol="0">
            <a:spAutoFit/>
          </a:bodyPr>
          <a:lstStyle/>
          <a:p>
            <a:r>
              <a:rPr lang="en-US" sz="1000" dirty="0" smtClean="0">
                <a:solidFill>
                  <a:schemeClr val="tx1">
                    <a:lumMod val="65000"/>
                    <a:lumOff val="35000"/>
                  </a:schemeClr>
                </a:solidFill>
                <a:latin typeface="Arial" pitchFamily="34" charset="0"/>
                <a:cs typeface="Arial" pitchFamily="34" charset="0"/>
              </a:rPr>
              <a:t>Source: U.S. Census Bureau, “The Next Four Decades, The Older Population in the U.S.  2010-2050.”  Population Estimates and projections, P25-1138, </a:t>
            </a:r>
            <a:br>
              <a:rPr lang="en-US" sz="1000" dirty="0" smtClean="0">
                <a:solidFill>
                  <a:schemeClr val="tx1">
                    <a:lumMod val="65000"/>
                    <a:lumOff val="35000"/>
                  </a:schemeClr>
                </a:solidFill>
                <a:latin typeface="Arial" pitchFamily="34" charset="0"/>
                <a:cs typeface="Arial" pitchFamily="34" charset="0"/>
              </a:rPr>
            </a:br>
            <a:r>
              <a:rPr lang="en-US" sz="1000" dirty="0" smtClean="0">
                <a:solidFill>
                  <a:schemeClr val="tx1">
                    <a:lumMod val="65000"/>
                    <a:lumOff val="35000"/>
                  </a:schemeClr>
                </a:solidFill>
                <a:latin typeface="Arial" pitchFamily="34" charset="0"/>
                <a:cs typeface="Arial" pitchFamily="34" charset="0"/>
              </a:rPr>
              <a:t>May 2010, pg.1. A http///www.census.gov/prod/2010publs/p2501138.pdf</a:t>
            </a:r>
            <a:endParaRPr lang="en-US" sz="1000" dirty="0">
              <a:solidFill>
                <a:schemeClr val="tx1">
                  <a:lumMod val="65000"/>
                  <a:lumOff val="3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Graying of America</a:t>
            </a:r>
            <a:endParaRPr lang="en-US" dirty="0"/>
          </a:p>
        </p:txBody>
      </p:sp>
      <p:sp>
        <p:nvSpPr>
          <p:cNvPr id="3" name="Text Placeholder 2"/>
          <p:cNvSpPr>
            <a:spLocks noGrp="1"/>
          </p:cNvSpPr>
          <p:nvPr>
            <p:ph type="body" idx="1"/>
          </p:nvPr>
        </p:nvSpPr>
        <p:spPr/>
        <p:txBody>
          <a:bodyPr/>
          <a:lstStyle/>
          <a:p>
            <a:r>
              <a:rPr lang="en-US" dirty="0" smtClean="0"/>
              <a:t>Trends, Impacts, Uncertainties</a:t>
            </a:r>
          </a:p>
        </p:txBody>
      </p:sp>
      <p:sp>
        <p:nvSpPr>
          <p:cNvPr id="4" name="Content Placeholder 3"/>
          <p:cNvSpPr>
            <a:spLocks noGrp="1"/>
          </p:cNvSpPr>
          <p:nvPr>
            <p:ph sz="half" idx="2"/>
          </p:nvPr>
        </p:nvSpPr>
        <p:spPr/>
        <p:txBody>
          <a:bodyPr/>
          <a:lstStyle/>
          <a:p>
            <a:r>
              <a:rPr lang="en-US" dirty="0" smtClean="0"/>
              <a:t>Significant increase in population age 65+ due to Baby Boomers</a:t>
            </a:r>
          </a:p>
          <a:p>
            <a:r>
              <a:rPr lang="en-US" dirty="0" smtClean="0"/>
              <a:t>How will Baby Boomers travel patterns change</a:t>
            </a:r>
          </a:p>
          <a:p>
            <a:r>
              <a:rPr lang="en-US" dirty="0" smtClean="0"/>
              <a:t>Decrease in VMT per capita</a:t>
            </a:r>
          </a:p>
          <a:p>
            <a:pPr lvl="1"/>
            <a:r>
              <a:rPr lang="en-US" dirty="0" smtClean="0"/>
              <a:t>Decrease in work trips</a:t>
            </a:r>
          </a:p>
          <a:p>
            <a:pPr lvl="1"/>
            <a:r>
              <a:rPr lang="en-US" dirty="0" smtClean="0"/>
              <a:t>Decrease in transit use</a:t>
            </a:r>
          </a:p>
          <a:p>
            <a:pPr lvl="1"/>
            <a:r>
              <a:rPr lang="en-US" dirty="0" smtClean="0"/>
              <a:t>Decrease in vehicle ownership</a:t>
            </a:r>
          </a:p>
          <a:p>
            <a:endParaRPr lang="en-US" dirty="0"/>
          </a:p>
        </p:txBody>
      </p:sp>
      <p:sp>
        <p:nvSpPr>
          <p:cNvPr id="8" name="Slide Number Placeholder 7"/>
          <p:cNvSpPr>
            <a:spLocks noGrp="1"/>
          </p:cNvSpPr>
          <p:nvPr>
            <p:ph type="sldNum" sz="quarter" idx="10"/>
          </p:nvPr>
        </p:nvSpPr>
        <p:spPr/>
        <p:txBody>
          <a:bodyPr/>
          <a:lstStyle/>
          <a:p>
            <a:fld id="{66D4B15B-C234-5A45-9A8C-B665A6B34E63}" type="slidenum">
              <a:rPr lang="en-US" smtClean="0"/>
              <a:pPr/>
              <a:t>6</a:t>
            </a:fld>
            <a:endParaRPr lang="en-US" dirty="0"/>
          </a:p>
        </p:txBody>
      </p:sp>
      <p:sp>
        <p:nvSpPr>
          <p:cNvPr id="9" name="Text Placeholder 7"/>
          <p:cNvSpPr>
            <a:spLocks noGrp="1"/>
          </p:cNvSpPr>
          <p:nvPr>
            <p:ph type="body" sz="quarter" idx="3"/>
          </p:nvPr>
        </p:nvSpPr>
        <p:spPr>
          <a:xfrm>
            <a:off x="4645025" y="1535113"/>
            <a:ext cx="4041775" cy="639762"/>
          </a:xfrm>
        </p:spPr>
        <p:txBody>
          <a:bodyPr/>
          <a:lstStyle/>
          <a:p>
            <a:r>
              <a:rPr lang="en-US" dirty="0" smtClean="0"/>
              <a:t>Percent of U.S. Population by Age Group, 1990-2010</a:t>
            </a:r>
            <a:endParaRPr lang="en-US" i="1" dirty="0"/>
          </a:p>
        </p:txBody>
      </p:sp>
      <p:graphicFrame>
        <p:nvGraphicFramePr>
          <p:cNvPr id="11" name="Chart 10"/>
          <p:cNvGraphicFramePr/>
          <p:nvPr/>
        </p:nvGraphicFramePr>
        <p:xfrm>
          <a:off x="4561840" y="2347846"/>
          <a:ext cx="4582160" cy="2560320"/>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p:cNvSpPr/>
          <p:nvPr/>
        </p:nvSpPr>
        <p:spPr>
          <a:xfrm>
            <a:off x="4486275" y="5048349"/>
            <a:ext cx="4676775" cy="707886"/>
          </a:xfrm>
          <a:prstGeom prst="rect">
            <a:avLst/>
          </a:prstGeom>
          <a:ln w="9525">
            <a:noFill/>
          </a:ln>
        </p:spPr>
        <p:txBody>
          <a:bodyPr wrap="square">
            <a:spAutoFit/>
          </a:bodyPr>
          <a:lstStyle/>
          <a:p>
            <a:r>
              <a:rPr lang="en-US" sz="1000" dirty="0" smtClean="0">
                <a:solidFill>
                  <a:schemeClr val="tx1">
                    <a:lumMod val="65000"/>
                    <a:lumOff val="35000"/>
                  </a:schemeClr>
                </a:solidFill>
                <a:latin typeface="Arial" pitchFamily="34" charset="0"/>
                <a:cs typeface="Arial" pitchFamily="34" charset="0"/>
              </a:rPr>
              <a:t>Source: Brownell, Peter, Thomas Light, Paul Sorensen, Constantine Samaras, </a:t>
            </a:r>
            <a:r>
              <a:rPr lang="en-US" sz="1000" dirty="0" err="1" smtClean="0">
                <a:solidFill>
                  <a:schemeClr val="tx1">
                    <a:lumMod val="65000"/>
                    <a:lumOff val="35000"/>
                  </a:schemeClr>
                </a:solidFill>
                <a:latin typeface="Arial" pitchFamily="34" charset="0"/>
                <a:cs typeface="Arial" pitchFamily="34" charset="0"/>
              </a:rPr>
              <a:t>Nidhi</a:t>
            </a:r>
            <a:r>
              <a:rPr lang="en-US" sz="1000" dirty="0" smtClean="0">
                <a:solidFill>
                  <a:schemeClr val="tx1">
                    <a:lumMod val="65000"/>
                    <a:lumOff val="35000"/>
                  </a:schemeClr>
                </a:solidFill>
                <a:latin typeface="Arial" pitchFamily="34" charset="0"/>
                <a:cs typeface="Arial" pitchFamily="34" charset="0"/>
              </a:rPr>
              <a:t> </a:t>
            </a:r>
            <a:r>
              <a:rPr lang="en-US" sz="1000" dirty="0" err="1" smtClean="0">
                <a:solidFill>
                  <a:schemeClr val="tx1">
                    <a:lumMod val="65000"/>
                    <a:lumOff val="35000"/>
                  </a:schemeClr>
                </a:solidFill>
                <a:latin typeface="Arial" pitchFamily="34" charset="0"/>
                <a:cs typeface="Arial" pitchFamily="34" charset="0"/>
              </a:rPr>
              <a:t>Kalra</a:t>
            </a:r>
            <a:r>
              <a:rPr lang="en-US" sz="1000" dirty="0" smtClean="0">
                <a:solidFill>
                  <a:schemeClr val="tx1">
                    <a:lumMod val="65000"/>
                    <a:lumOff val="35000"/>
                  </a:schemeClr>
                </a:solidFill>
                <a:latin typeface="Arial" pitchFamily="34" charset="0"/>
                <a:cs typeface="Arial" pitchFamily="34" charset="0"/>
              </a:rPr>
              <a:t>, and Jan </a:t>
            </a:r>
            <a:r>
              <a:rPr lang="en-US" sz="1000" dirty="0" err="1" smtClean="0">
                <a:solidFill>
                  <a:schemeClr val="tx1">
                    <a:lumMod val="65000"/>
                    <a:lumOff val="35000"/>
                  </a:schemeClr>
                </a:solidFill>
                <a:latin typeface="Arial" pitchFamily="34" charset="0"/>
                <a:cs typeface="Arial" pitchFamily="34" charset="0"/>
              </a:rPr>
              <a:t>Osburg</a:t>
            </a:r>
            <a:r>
              <a:rPr lang="en-US" sz="1000" dirty="0" smtClean="0">
                <a:solidFill>
                  <a:schemeClr val="tx1">
                    <a:lumMod val="65000"/>
                    <a:lumOff val="35000"/>
                  </a:schemeClr>
                </a:solidFill>
                <a:latin typeface="Arial" pitchFamily="34" charset="0"/>
                <a:cs typeface="Arial" pitchFamily="34" charset="0"/>
              </a:rPr>
              <a:t>. 2013. The Future of Mobility: Scenarios for the United States in 2030, Appendixes C–G. RAND Corporation, Santa Monica, CA. http://www.rand.org/pubs/research_reports/RR246</a:t>
            </a:r>
            <a:endParaRPr lang="en-US" sz="1000" dirty="0">
              <a:solidFill>
                <a:schemeClr val="tx1">
                  <a:lumMod val="65000"/>
                  <a:lumOff val="3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rapezoid 37"/>
          <p:cNvSpPr/>
          <p:nvPr/>
        </p:nvSpPr>
        <p:spPr>
          <a:xfrm rot="16200000">
            <a:off x="6714562" y="2528046"/>
            <a:ext cx="1810870" cy="1452282"/>
          </a:xfrm>
          <a:prstGeom prst="trapezoid">
            <a:avLst/>
          </a:prstGeom>
          <a:ln>
            <a:no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Browning of America</a:t>
            </a:r>
            <a:endParaRPr lang="en-US" dirty="0"/>
          </a:p>
        </p:txBody>
      </p:sp>
      <p:sp>
        <p:nvSpPr>
          <p:cNvPr id="5" name="Text Placeholder 4"/>
          <p:cNvSpPr>
            <a:spLocks noGrp="1"/>
          </p:cNvSpPr>
          <p:nvPr>
            <p:ph type="body" idx="1"/>
          </p:nvPr>
        </p:nvSpPr>
        <p:spPr/>
        <p:txBody>
          <a:bodyPr/>
          <a:lstStyle/>
          <a:p>
            <a:r>
              <a:rPr lang="en-US" dirty="0" smtClean="0"/>
              <a:t>Trends, Impacts, Uncertainties</a:t>
            </a:r>
            <a:endParaRPr lang="en-US" dirty="0"/>
          </a:p>
        </p:txBody>
      </p:sp>
      <p:sp>
        <p:nvSpPr>
          <p:cNvPr id="3" name="Content Placeholder 2"/>
          <p:cNvSpPr>
            <a:spLocks noGrp="1"/>
          </p:cNvSpPr>
          <p:nvPr>
            <p:ph sz="half" idx="2"/>
          </p:nvPr>
        </p:nvSpPr>
        <p:spPr/>
        <p:txBody>
          <a:bodyPr>
            <a:normAutofit lnSpcReduction="10000"/>
          </a:bodyPr>
          <a:lstStyle/>
          <a:p>
            <a:r>
              <a:rPr lang="en-US" dirty="0" smtClean="0"/>
              <a:t>White, non-Hispanic share of </a:t>
            </a:r>
            <a:br>
              <a:rPr lang="en-US" dirty="0" smtClean="0"/>
            </a:br>
            <a:r>
              <a:rPr lang="en-US" dirty="0" smtClean="0"/>
              <a:t>US population declining </a:t>
            </a:r>
          </a:p>
          <a:p>
            <a:r>
              <a:rPr lang="en-US" dirty="0" smtClean="0"/>
              <a:t>Majority of America’s children </a:t>
            </a:r>
            <a:br>
              <a:rPr lang="en-US" dirty="0" smtClean="0"/>
            </a:br>
            <a:r>
              <a:rPr lang="en-US" dirty="0" smtClean="0"/>
              <a:t>are of color</a:t>
            </a:r>
          </a:p>
          <a:p>
            <a:pPr lvl="1"/>
            <a:r>
              <a:rPr lang="en-US" dirty="0" smtClean="0"/>
              <a:t>Increase in VMT per capita</a:t>
            </a:r>
          </a:p>
          <a:p>
            <a:pPr lvl="1"/>
            <a:r>
              <a:rPr lang="en-US" dirty="0" smtClean="0"/>
              <a:t>Increase carpooling, walking,</a:t>
            </a:r>
            <a:br>
              <a:rPr lang="en-US" dirty="0" smtClean="0"/>
            </a:br>
            <a:r>
              <a:rPr lang="en-US" dirty="0" smtClean="0"/>
              <a:t>public transit use</a:t>
            </a:r>
          </a:p>
          <a:p>
            <a:pPr lvl="1"/>
            <a:r>
              <a:rPr lang="en-US" dirty="0" smtClean="0"/>
              <a:t>Increase in vehicle age</a:t>
            </a:r>
          </a:p>
          <a:p>
            <a:pPr lvl="1"/>
            <a:r>
              <a:rPr lang="en-US" dirty="0" smtClean="0"/>
              <a:t>Travel behavior as people acculturate or are new mainstream</a:t>
            </a:r>
          </a:p>
          <a:p>
            <a:pPr lvl="1"/>
            <a:r>
              <a:rPr lang="en-US" dirty="0" smtClean="0"/>
              <a:t>Future foreign-born percent</a:t>
            </a:r>
          </a:p>
          <a:p>
            <a:pPr lvl="1"/>
            <a:endParaRPr lang="en-US" dirty="0"/>
          </a:p>
        </p:txBody>
      </p:sp>
      <p:sp>
        <p:nvSpPr>
          <p:cNvPr id="7" name="Text Placeholder 6"/>
          <p:cNvSpPr>
            <a:spLocks noGrp="1"/>
          </p:cNvSpPr>
          <p:nvPr>
            <p:ph type="body" sz="quarter" idx="3"/>
          </p:nvPr>
        </p:nvSpPr>
        <p:spPr>
          <a:xfrm>
            <a:off x="4645024" y="1535113"/>
            <a:ext cx="4274857" cy="639762"/>
          </a:xfrm>
        </p:spPr>
        <p:txBody>
          <a:bodyPr/>
          <a:lstStyle/>
          <a:p>
            <a:r>
              <a:rPr lang="en-US" dirty="0" smtClean="0"/>
              <a:t>Population by Race and Ethnicity</a:t>
            </a:r>
            <a:br>
              <a:rPr lang="en-US" dirty="0" smtClean="0"/>
            </a:br>
            <a:r>
              <a:rPr lang="en-US" i="1" dirty="0" smtClean="0"/>
              <a:t>(% of Total)</a:t>
            </a:r>
            <a:endParaRPr lang="en-US" i="1" dirty="0"/>
          </a:p>
        </p:txBody>
      </p:sp>
      <p:sp>
        <p:nvSpPr>
          <p:cNvPr id="30" name="Slide Number Placeholder 29"/>
          <p:cNvSpPr>
            <a:spLocks noGrp="1"/>
          </p:cNvSpPr>
          <p:nvPr>
            <p:ph type="sldNum" sz="quarter" idx="10"/>
          </p:nvPr>
        </p:nvSpPr>
        <p:spPr/>
        <p:txBody>
          <a:bodyPr/>
          <a:lstStyle/>
          <a:p>
            <a:fld id="{66D4B15B-C234-5A45-9A8C-B665A6B34E63}" type="slidenum">
              <a:rPr lang="en-US" smtClean="0"/>
              <a:pPr/>
              <a:t>7</a:t>
            </a:fld>
            <a:endParaRPr lang="en-US" dirty="0"/>
          </a:p>
        </p:txBody>
      </p:sp>
      <p:grpSp>
        <p:nvGrpSpPr>
          <p:cNvPr id="15" name="Group 14"/>
          <p:cNvGrpSpPr/>
          <p:nvPr/>
        </p:nvGrpSpPr>
        <p:grpSpPr>
          <a:xfrm>
            <a:off x="4674198" y="2432681"/>
            <a:ext cx="3834569" cy="3476091"/>
            <a:chOff x="5185827" y="2121709"/>
            <a:chExt cx="3834569" cy="3476091"/>
          </a:xfrm>
        </p:grpSpPr>
        <p:graphicFrame>
          <p:nvGraphicFramePr>
            <p:cNvPr id="12" name="Chart 11"/>
            <p:cNvGraphicFramePr/>
            <p:nvPr>
              <p:extLst>
                <p:ext uri="{D42A27DB-BD31-4B8C-83A1-F6EECF244321}">
                  <p14:modId xmlns="" xmlns:p14="http://schemas.microsoft.com/office/powerpoint/2010/main" val="343134248"/>
                </p:ext>
              </p:extLst>
            </p:nvPr>
          </p:nvGraphicFramePr>
          <p:xfrm>
            <a:off x="5992655" y="3687978"/>
            <a:ext cx="2384385" cy="19098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 xmlns:p14="http://schemas.microsoft.com/office/powerpoint/2010/main" val="1717671548"/>
                </p:ext>
              </p:extLst>
            </p:nvPr>
          </p:nvGraphicFramePr>
          <p:xfrm>
            <a:off x="5185827" y="2121709"/>
            <a:ext cx="1921398" cy="15510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 xmlns:p14="http://schemas.microsoft.com/office/powerpoint/2010/main" val="379670431"/>
                </p:ext>
              </p:extLst>
            </p:nvPr>
          </p:nvGraphicFramePr>
          <p:xfrm>
            <a:off x="6924318" y="2121709"/>
            <a:ext cx="2096078" cy="1516284"/>
          </p:xfrm>
          <a:graphic>
            <a:graphicData uri="http://schemas.openxmlformats.org/drawingml/2006/chart">
              <c:chart xmlns:c="http://schemas.openxmlformats.org/drawingml/2006/chart" xmlns:r="http://schemas.openxmlformats.org/officeDocument/2006/relationships" r:id="rId5"/>
            </a:graphicData>
          </a:graphic>
        </p:graphicFrame>
      </p:grpSp>
      <p:sp>
        <p:nvSpPr>
          <p:cNvPr id="16" name="TextBox 15"/>
          <p:cNvSpPr txBox="1"/>
          <p:nvPr/>
        </p:nvSpPr>
        <p:spPr>
          <a:xfrm>
            <a:off x="4170219" y="5732349"/>
            <a:ext cx="4973782" cy="784830"/>
          </a:xfrm>
          <a:prstGeom prst="rect">
            <a:avLst/>
          </a:prstGeom>
          <a:noFill/>
        </p:spPr>
        <p:txBody>
          <a:bodyPr wrap="square" rtlCol="0">
            <a:spAutoFit/>
          </a:bodyPr>
          <a:lstStyle/>
          <a:p>
            <a:r>
              <a:rPr lang="en-US" sz="1000" dirty="0" smtClean="0">
                <a:solidFill>
                  <a:schemeClr val="tx1">
                    <a:lumMod val="65000"/>
                    <a:lumOff val="35000"/>
                  </a:schemeClr>
                </a:solidFill>
                <a:latin typeface="Arial" pitchFamily="34" charset="0"/>
                <a:cs typeface="Arial" pitchFamily="34" charset="0"/>
              </a:rPr>
              <a:t>Note: All races are non-Hispanic; American Indian/Alaska Native not shown.</a:t>
            </a:r>
          </a:p>
          <a:p>
            <a:pPr>
              <a:spcBef>
                <a:spcPts val="600"/>
              </a:spcBef>
            </a:pPr>
            <a:r>
              <a:rPr lang="en-US" sz="1000" dirty="0" smtClean="0">
                <a:solidFill>
                  <a:schemeClr val="tx1">
                    <a:lumMod val="65000"/>
                    <a:lumOff val="35000"/>
                  </a:schemeClr>
                </a:solidFill>
                <a:latin typeface="Arial" pitchFamily="34" charset="0"/>
                <a:cs typeface="Arial" pitchFamily="34" charset="0"/>
              </a:rPr>
              <a:t>Source: Passel, J., and D’V. Cohn. February 2008. U.S. Population Projections: 2005–2050. Pew Research Center, Washington, DC. http://pewhispanic.org/files/reports/85/pdf; Census Bureau 2011 population estimates.</a:t>
            </a:r>
            <a:endParaRPr lang="en-US" sz="1000" dirty="0">
              <a:solidFill>
                <a:schemeClr val="tx1">
                  <a:lumMod val="65000"/>
                  <a:lumOff val="35000"/>
                </a:schemeClr>
              </a:solidFill>
              <a:latin typeface="Arial" pitchFamily="34" charset="0"/>
              <a:cs typeface="Arial" pitchFamily="34" charset="0"/>
            </a:endParaRPr>
          </a:p>
        </p:txBody>
      </p:sp>
      <p:sp>
        <p:nvSpPr>
          <p:cNvPr id="37" name="Rectangle 36"/>
          <p:cNvSpPr/>
          <p:nvPr/>
        </p:nvSpPr>
        <p:spPr>
          <a:xfrm>
            <a:off x="7698536" y="2481518"/>
            <a:ext cx="1176925" cy="338554"/>
          </a:xfrm>
          <a:prstGeom prst="rect">
            <a:avLst/>
          </a:prstGeom>
        </p:spPr>
        <p:txBody>
          <a:bodyPr wrap="none">
            <a:spAutoFit/>
          </a:bodyPr>
          <a:lstStyle/>
          <a:p>
            <a:r>
              <a:rPr lang="en-US" sz="1600" b="1" dirty="0" smtClean="0">
                <a:solidFill>
                  <a:schemeClr val="accent1"/>
                </a:solidFill>
                <a:latin typeface="Arial" pitchFamily="34" charset="0"/>
                <a:cs typeface="Arial" pitchFamily="34" charset="0"/>
              </a:rPr>
              <a:t>Projected </a:t>
            </a:r>
            <a:endParaRPr lang="en-US" sz="1600" b="1" dirty="0">
              <a:solidFill>
                <a:schemeClr val="accent1"/>
              </a:solidFill>
              <a:latin typeface="Arial" pitchFamily="34" charset="0"/>
              <a:cs typeface="Arial" pitchFamily="34" charset="0"/>
            </a:endParaRPr>
          </a:p>
        </p:txBody>
      </p:sp>
    </p:spTree>
    <p:extLst>
      <p:ext uri="{BB962C8B-B14F-4D97-AF65-F5344CB8AC3E}">
        <p14:creationId xmlns="" xmlns:p14="http://schemas.microsoft.com/office/powerpoint/2010/main" val="21693927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American Workforce</a:t>
            </a:r>
            <a:endParaRPr lang="en-US" dirty="0"/>
          </a:p>
        </p:txBody>
      </p:sp>
      <p:sp>
        <p:nvSpPr>
          <p:cNvPr id="5" name="Text Placeholder 4"/>
          <p:cNvSpPr>
            <a:spLocks noGrp="1"/>
          </p:cNvSpPr>
          <p:nvPr>
            <p:ph type="body" idx="1"/>
          </p:nvPr>
        </p:nvSpPr>
        <p:spPr/>
        <p:txBody>
          <a:bodyPr/>
          <a:lstStyle/>
          <a:p>
            <a:r>
              <a:rPr lang="en-US" dirty="0" smtClean="0"/>
              <a:t>Trends, Impacts, Uncertainties</a:t>
            </a:r>
            <a:endParaRPr lang="en-US" dirty="0"/>
          </a:p>
        </p:txBody>
      </p:sp>
      <p:sp>
        <p:nvSpPr>
          <p:cNvPr id="3" name="Content Placeholder 2"/>
          <p:cNvSpPr>
            <a:spLocks noGrp="1"/>
          </p:cNvSpPr>
          <p:nvPr>
            <p:ph sz="half" idx="2"/>
          </p:nvPr>
        </p:nvSpPr>
        <p:spPr>
          <a:xfrm>
            <a:off x="202181" y="2174875"/>
            <a:ext cx="4235348" cy="3951288"/>
          </a:xfrm>
        </p:spPr>
        <p:txBody>
          <a:bodyPr/>
          <a:lstStyle/>
          <a:p>
            <a:r>
              <a:rPr lang="en-US" dirty="0" smtClean="0"/>
              <a:t>Workforce is growing older and </a:t>
            </a:r>
            <a:br>
              <a:rPr lang="en-US" dirty="0" smtClean="0"/>
            </a:br>
            <a:r>
              <a:rPr lang="en-US" dirty="0" smtClean="0"/>
              <a:t>more diverse</a:t>
            </a:r>
          </a:p>
          <a:p>
            <a:r>
              <a:rPr lang="en-US" dirty="0" smtClean="0"/>
              <a:t>Labor-force participation rate declining </a:t>
            </a:r>
          </a:p>
          <a:p>
            <a:pPr lvl="1"/>
            <a:r>
              <a:rPr lang="en-US" dirty="0" smtClean="0"/>
              <a:t>Decrease in VMT per capita</a:t>
            </a:r>
          </a:p>
          <a:p>
            <a:pPr lvl="1"/>
            <a:r>
              <a:rPr lang="en-US" dirty="0" smtClean="0"/>
              <a:t>Increase in work-related VMT</a:t>
            </a:r>
          </a:p>
          <a:p>
            <a:pPr lvl="1"/>
            <a:r>
              <a:rPr lang="en-US" dirty="0" smtClean="0"/>
              <a:t>Long-term effects of recession,  technology on productivity, </a:t>
            </a:r>
            <a:br>
              <a:rPr lang="en-US" dirty="0" smtClean="0"/>
            </a:br>
            <a:r>
              <a:rPr lang="en-US" dirty="0" smtClean="0"/>
              <a:t>Hispanics on labor participation rate</a:t>
            </a:r>
          </a:p>
          <a:p>
            <a:pPr lvl="1"/>
            <a:endParaRPr lang="en-US" dirty="0" smtClean="0"/>
          </a:p>
        </p:txBody>
      </p:sp>
      <p:sp>
        <p:nvSpPr>
          <p:cNvPr id="8" name="Text Placeholder 7"/>
          <p:cNvSpPr>
            <a:spLocks noGrp="1"/>
          </p:cNvSpPr>
          <p:nvPr>
            <p:ph type="body" sz="quarter" idx="3"/>
          </p:nvPr>
        </p:nvSpPr>
        <p:spPr/>
        <p:txBody>
          <a:bodyPr/>
          <a:lstStyle/>
          <a:p>
            <a:r>
              <a:rPr lang="en-US" dirty="0" smtClean="0"/>
              <a:t>Civilian Labor Force by Age</a:t>
            </a:r>
            <a:br>
              <a:rPr lang="en-US" dirty="0" smtClean="0"/>
            </a:br>
            <a:r>
              <a:rPr lang="en-US" i="1" dirty="0" smtClean="0"/>
              <a:t>(Millions)</a:t>
            </a:r>
            <a:endParaRPr lang="en-US" i="1" dirty="0"/>
          </a:p>
        </p:txBody>
      </p:sp>
      <p:sp>
        <p:nvSpPr>
          <p:cNvPr id="12" name="TextBox 11"/>
          <p:cNvSpPr txBox="1"/>
          <p:nvPr/>
        </p:nvSpPr>
        <p:spPr>
          <a:xfrm>
            <a:off x="4759981" y="4944905"/>
            <a:ext cx="4384019" cy="1015663"/>
          </a:xfrm>
          <a:prstGeom prst="rect">
            <a:avLst/>
          </a:prstGeom>
          <a:noFill/>
        </p:spPr>
        <p:txBody>
          <a:bodyPr wrap="square" rtlCol="0">
            <a:spAutoFit/>
          </a:bodyPr>
          <a:lstStyle/>
          <a:p>
            <a:r>
              <a:rPr lang="en-US" sz="1000" dirty="0" smtClean="0">
                <a:solidFill>
                  <a:schemeClr val="tx1">
                    <a:lumMod val="65000"/>
                    <a:lumOff val="35000"/>
                  </a:schemeClr>
                </a:solidFill>
                <a:latin typeface="Arial" pitchFamily="34" charset="0"/>
                <a:cs typeface="Arial" pitchFamily="34" charset="0"/>
              </a:rPr>
              <a:t>Source: BLS, Monthly Labor Review, December 2013; </a:t>
            </a:r>
            <a:br>
              <a:rPr lang="en-US" sz="1000" dirty="0" smtClean="0">
                <a:solidFill>
                  <a:schemeClr val="tx1">
                    <a:lumMod val="65000"/>
                    <a:lumOff val="35000"/>
                  </a:schemeClr>
                </a:solidFill>
                <a:latin typeface="Arial" pitchFamily="34" charset="0"/>
                <a:cs typeface="Arial" pitchFamily="34" charset="0"/>
              </a:rPr>
            </a:br>
            <a:r>
              <a:rPr lang="en-US" sz="1000" dirty="0" err="1" smtClean="0">
                <a:solidFill>
                  <a:schemeClr val="tx1">
                    <a:lumMod val="65000"/>
                    <a:lumOff val="35000"/>
                  </a:schemeClr>
                </a:solidFill>
                <a:latin typeface="Arial" pitchFamily="34" charset="0"/>
                <a:cs typeface="Arial" pitchFamily="34" charset="0"/>
              </a:rPr>
              <a:t>Toossi</a:t>
            </a:r>
            <a:r>
              <a:rPr lang="en-US" sz="1000" dirty="0" smtClean="0">
                <a:solidFill>
                  <a:schemeClr val="tx1">
                    <a:lumMod val="65000"/>
                    <a:lumOff val="35000"/>
                  </a:schemeClr>
                </a:solidFill>
                <a:latin typeface="Arial" pitchFamily="34" charset="0"/>
                <a:cs typeface="Arial" pitchFamily="34" charset="0"/>
              </a:rPr>
              <a:t>, M. December 2013. “Labor Force Projections to 2022: </a:t>
            </a:r>
            <a:br>
              <a:rPr lang="en-US" sz="1000" dirty="0" smtClean="0">
                <a:solidFill>
                  <a:schemeClr val="tx1">
                    <a:lumMod val="65000"/>
                    <a:lumOff val="35000"/>
                  </a:schemeClr>
                </a:solidFill>
                <a:latin typeface="Arial" pitchFamily="34" charset="0"/>
                <a:cs typeface="Arial" pitchFamily="34" charset="0"/>
              </a:rPr>
            </a:br>
            <a:r>
              <a:rPr lang="en-US" sz="1000" dirty="0" smtClean="0">
                <a:solidFill>
                  <a:schemeClr val="tx1">
                    <a:lumMod val="65000"/>
                    <a:lumOff val="35000"/>
                  </a:schemeClr>
                </a:solidFill>
                <a:latin typeface="Arial" pitchFamily="34" charset="0"/>
                <a:cs typeface="Arial" pitchFamily="34" charset="0"/>
              </a:rPr>
              <a:t>The Labor Force Participation Rate Continues to Fall.” Monthly Labor Review. U.S. Department of Labor, Bureau of Labor Statistics. http://www.bls.gov/opub/mlr/2013/article/pdf/labor-force-projections-</a:t>
            </a:r>
            <a:br>
              <a:rPr lang="en-US" sz="1000" dirty="0" smtClean="0">
                <a:solidFill>
                  <a:schemeClr val="tx1">
                    <a:lumMod val="65000"/>
                    <a:lumOff val="35000"/>
                  </a:schemeClr>
                </a:solidFill>
                <a:latin typeface="Arial" pitchFamily="34" charset="0"/>
                <a:cs typeface="Arial" pitchFamily="34" charset="0"/>
              </a:rPr>
            </a:br>
            <a:r>
              <a:rPr lang="en-US" sz="1000" dirty="0" smtClean="0">
                <a:solidFill>
                  <a:schemeClr val="tx1">
                    <a:lumMod val="65000"/>
                    <a:lumOff val="35000"/>
                  </a:schemeClr>
                </a:solidFill>
                <a:latin typeface="Arial" pitchFamily="34" charset="0"/>
                <a:cs typeface="Arial" pitchFamily="34" charset="0"/>
              </a:rPr>
              <a:t>to-2022-the-labor-force-participation-rate-continues-to-fall.pdf</a:t>
            </a:r>
            <a:endParaRPr lang="en-US" sz="1000" dirty="0">
              <a:solidFill>
                <a:schemeClr val="tx1">
                  <a:lumMod val="65000"/>
                  <a:lumOff val="35000"/>
                </a:schemeClr>
              </a:solidFill>
              <a:latin typeface="Arial" pitchFamily="34" charset="0"/>
              <a:cs typeface="Arial" pitchFamily="34" charset="0"/>
            </a:endParaRPr>
          </a:p>
        </p:txBody>
      </p:sp>
      <p:sp>
        <p:nvSpPr>
          <p:cNvPr id="29" name="Slide Number Placeholder 28"/>
          <p:cNvSpPr>
            <a:spLocks noGrp="1"/>
          </p:cNvSpPr>
          <p:nvPr>
            <p:ph type="sldNum" sz="quarter" idx="10"/>
          </p:nvPr>
        </p:nvSpPr>
        <p:spPr/>
        <p:txBody>
          <a:bodyPr/>
          <a:lstStyle/>
          <a:p>
            <a:fld id="{66D4B15B-C234-5A45-9A8C-B665A6B34E63}" type="slidenum">
              <a:rPr lang="en-US" smtClean="0"/>
              <a:pPr/>
              <a:t>8</a:t>
            </a:fld>
            <a:endParaRPr lang="en-US" dirty="0"/>
          </a:p>
        </p:txBody>
      </p:sp>
      <p:graphicFrame>
        <p:nvGraphicFramePr>
          <p:cNvPr id="14" name="Chart 13"/>
          <p:cNvGraphicFramePr/>
          <p:nvPr/>
        </p:nvGraphicFramePr>
        <p:xfrm>
          <a:off x="4439155" y="1756846"/>
          <a:ext cx="4704845" cy="35679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40424644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Blurring City and Suburb</a:t>
            </a:r>
            <a:endParaRPr lang="en-US" dirty="0"/>
          </a:p>
        </p:txBody>
      </p:sp>
      <p:sp>
        <p:nvSpPr>
          <p:cNvPr id="5" name="Text Placeholder 4"/>
          <p:cNvSpPr>
            <a:spLocks noGrp="1"/>
          </p:cNvSpPr>
          <p:nvPr>
            <p:ph type="body" idx="1"/>
          </p:nvPr>
        </p:nvSpPr>
        <p:spPr/>
        <p:txBody>
          <a:bodyPr/>
          <a:lstStyle/>
          <a:p>
            <a:r>
              <a:rPr lang="en-US" dirty="0" smtClean="0"/>
              <a:t>Trends, Impacts, Uncertainties</a:t>
            </a:r>
            <a:endParaRPr lang="en-US" dirty="0"/>
          </a:p>
        </p:txBody>
      </p:sp>
      <p:sp>
        <p:nvSpPr>
          <p:cNvPr id="3" name="Content Placeholder 2"/>
          <p:cNvSpPr>
            <a:spLocks noGrp="1"/>
          </p:cNvSpPr>
          <p:nvPr>
            <p:ph sz="half" idx="2"/>
          </p:nvPr>
        </p:nvSpPr>
        <p:spPr/>
        <p:txBody>
          <a:bodyPr/>
          <a:lstStyle/>
          <a:p>
            <a:r>
              <a:rPr lang="en-US" dirty="0" smtClean="0"/>
              <a:t>Both cities and suburbs home to employers and residences</a:t>
            </a:r>
          </a:p>
          <a:p>
            <a:r>
              <a:rPr lang="en-US" dirty="0" smtClean="0"/>
              <a:t>Inner-ring suburbs having</a:t>
            </a:r>
            <a:br>
              <a:rPr lang="en-US" dirty="0" smtClean="0"/>
            </a:br>
            <a:r>
              <a:rPr lang="en-US" dirty="0" smtClean="0"/>
              <a:t>density changes similar </a:t>
            </a:r>
            <a:br>
              <a:rPr lang="en-US" dirty="0" smtClean="0"/>
            </a:br>
            <a:r>
              <a:rPr lang="en-US" dirty="0" smtClean="0"/>
              <a:t>to center city</a:t>
            </a:r>
          </a:p>
          <a:p>
            <a:pPr lvl="1"/>
            <a:r>
              <a:rPr lang="en-US" dirty="0" smtClean="0"/>
              <a:t>Decrease in VMT per capita</a:t>
            </a:r>
          </a:p>
          <a:p>
            <a:pPr lvl="1"/>
            <a:r>
              <a:rPr lang="en-US" dirty="0" smtClean="0"/>
              <a:t>Increase in non-motorized trips</a:t>
            </a:r>
          </a:p>
          <a:p>
            <a:pPr lvl="1"/>
            <a:r>
              <a:rPr lang="en-US" dirty="0" smtClean="0"/>
              <a:t>Increase in transit trips</a:t>
            </a:r>
          </a:p>
          <a:p>
            <a:pPr lvl="1"/>
            <a:r>
              <a:rPr lang="en-US" dirty="0" smtClean="0"/>
              <a:t>Long-term demand for</a:t>
            </a:r>
            <a:br>
              <a:rPr lang="en-US" dirty="0" smtClean="0"/>
            </a:br>
            <a:r>
              <a:rPr lang="en-US" dirty="0" smtClean="0"/>
              <a:t>suburban urbanity</a:t>
            </a:r>
          </a:p>
          <a:p>
            <a:pPr lvl="1"/>
            <a:endParaRPr lang="en-US" dirty="0"/>
          </a:p>
        </p:txBody>
      </p:sp>
      <p:sp>
        <p:nvSpPr>
          <p:cNvPr id="13" name="Slide Number Placeholder 12"/>
          <p:cNvSpPr>
            <a:spLocks noGrp="1"/>
          </p:cNvSpPr>
          <p:nvPr>
            <p:ph type="sldNum" sz="quarter" idx="10"/>
          </p:nvPr>
        </p:nvSpPr>
        <p:spPr/>
        <p:txBody>
          <a:bodyPr/>
          <a:lstStyle/>
          <a:p>
            <a:fld id="{66D4B15B-C234-5A45-9A8C-B665A6B34E63}" type="slidenum">
              <a:rPr lang="en-US" smtClean="0"/>
              <a:pPr/>
              <a:t>9</a:t>
            </a:fld>
            <a:endParaRPr lang="en-US" dirty="0"/>
          </a:p>
        </p:txBody>
      </p:sp>
      <p:pic>
        <p:nvPicPr>
          <p:cNvPr id="18" name="Picture 17"/>
          <p:cNvPicPr>
            <a:picLocks noChangeAspect="1"/>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val="0"/>
              </a:ext>
            </a:extLst>
          </a:blip>
          <a:srcRect l="2191" t="3670" r="1603" b="6933"/>
          <a:stretch>
            <a:fillRect/>
          </a:stretch>
        </p:blipFill>
        <p:spPr bwMode="auto">
          <a:xfrm>
            <a:off x="3923812" y="2193681"/>
            <a:ext cx="5043028" cy="3623558"/>
          </a:xfrm>
          <a:prstGeom prst="rect">
            <a:avLst/>
          </a:prstGeom>
          <a:noFill/>
          <a:ln>
            <a:noFill/>
          </a:ln>
        </p:spPr>
      </p:pic>
      <p:sp>
        <p:nvSpPr>
          <p:cNvPr id="19" name="TextBox 18"/>
          <p:cNvSpPr txBox="1"/>
          <p:nvPr/>
        </p:nvSpPr>
        <p:spPr>
          <a:xfrm>
            <a:off x="4127682" y="5918067"/>
            <a:ext cx="5016317" cy="630942"/>
          </a:xfrm>
          <a:prstGeom prst="rect">
            <a:avLst/>
          </a:prstGeom>
          <a:noFill/>
        </p:spPr>
        <p:txBody>
          <a:bodyPr wrap="square" rtlCol="0">
            <a:spAutoFit/>
          </a:bodyPr>
          <a:lstStyle/>
          <a:p>
            <a:pPr>
              <a:spcBef>
                <a:spcPts val="600"/>
              </a:spcBef>
            </a:pPr>
            <a:r>
              <a:rPr lang="en-US" sz="1000" dirty="0" smtClean="0">
                <a:solidFill>
                  <a:schemeClr val="tx1">
                    <a:lumMod val="65000"/>
                    <a:lumOff val="35000"/>
                  </a:schemeClr>
                </a:solidFill>
                <a:latin typeface="Arial" pitchFamily="34" charset="0"/>
                <a:cs typeface="Arial" pitchFamily="34" charset="0"/>
              </a:rPr>
              <a:t>Map by Zara Matheson, Martin Prosperity Institute</a:t>
            </a:r>
          </a:p>
          <a:p>
            <a:pPr>
              <a:spcBef>
                <a:spcPts val="600"/>
              </a:spcBef>
            </a:pPr>
            <a:r>
              <a:rPr lang="en-US" sz="1000" dirty="0" smtClean="0">
                <a:solidFill>
                  <a:schemeClr val="tx1">
                    <a:lumMod val="65000"/>
                    <a:lumOff val="35000"/>
                  </a:schemeClr>
                </a:solidFill>
                <a:latin typeface="Arial" pitchFamily="34" charset="0"/>
                <a:cs typeface="Arial" pitchFamily="34" charset="0"/>
              </a:rPr>
              <a:t>Data Source: http://www.brookings.edu/papers/2007/1128_walkableurbanisim_leinberger.aspx</a:t>
            </a:r>
            <a:endParaRPr lang="en-US" sz="1000" dirty="0">
              <a:solidFill>
                <a:schemeClr val="tx1">
                  <a:lumMod val="65000"/>
                  <a:lumOff val="35000"/>
                </a:schemeClr>
              </a:solidFill>
              <a:latin typeface="Arial" pitchFamily="34" charset="0"/>
              <a:cs typeface="Arial" pitchFamily="34" charset="0"/>
            </a:endParaRPr>
          </a:p>
        </p:txBody>
      </p:sp>
    </p:spTree>
    <p:extLst>
      <p:ext uri="{BB962C8B-B14F-4D97-AF65-F5344CB8AC3E}">
        <p14:creationId xmlns="" xmlns:p14="http://schemas.microsoft.com/office/powerpoint/2010/main" val="171777960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NCHRP">
      <a:dk1>
        <a:sysClr val="windowText" lastClr="000000"/>
      </a:dk1>
      <a:lt1>
        <a:sysClr val="window" lastClr="FFFFFF"/>
      </a:lt1>
      <a:dk2>
        <a:srgbClr val="1F497D"/>
      </a:dk2>
      <a:lt2>
        <a:srgbClr val="EEECE1"/>
      </a:lt2>
      <a:accent1>
        <a:srgbClr val="00583C"/>
      </a:accent1>
      <a:accent2>
        <a:srgbClr val="458B7C"/>
      </a:accent2>
      <a:accent3>
        <a:srgbClr val="DFDB39"/>
      </a:accent3>
      <a:accent4>
        <a:srgbClr val="8064A2"/>
      </a:accent4>
      <a:accent5>
        <a:srgbClr val="4BACC6"/>
      </a:accent5>
      <a:accent6>
        <a:srgbClr val="9FC579"/>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NCHRP">
    <a:dk1>
      <a:sysClr val="windowText" lastClr="000000"/>
    </a:dk1>
    <a:lt1>
      <a:sysClr val="window" lastClr="FFFFFF"/>
    </a:lt1>
    <a:dk2>
      <a:srgbClr val="1F497D"/>
    </a:dk2>
    <a:lt2>
      <a:srgbClr val="EEECE1"/>
    </a:lt2>
    <a:accent1>
      <a:srgbClr val="00583C"/>
    </a:accent1>
    <a:accent2>
      <a:srgbClr val="458B7C"/>
    </a:accent2>
    <a:accent3>
      <a:srgbClr val="DFDB39"/>
    </a:accent3>
    <a:accent4>
      <a:srgbClr val="8064A2"/>
    </a:accent4>
    <a:accent5>
      <a:srgbClr val="4BACC6"/>
    </a:accent5>
    <a:accent6>
      <a:srgbClr val="9FC579"/>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9472</TotalTime>
  <Words>3605</Words>
  <Application>Microsoft Office PowerPoint</Application>
  <PresentationFormat>On-screen Show (4:3)</PresentationFormat>
  <Paragraphs>261</Paragraphs>
  <Slides>25</Slides>
  <Notes>24</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1_Office Theme</vt:lpstr>
      <vt:lpstr>National Cooperative Highway Research Program</vt:lpstr>
      <vt:lpstr>End of the Car Culture?</vt:lpstr>
      <vt:lpstr>Long-Range Planning</vt:lpstr>
      <vt:lpstr>Socio-Demographic Trends </vt:lpstr>
      <vt:lpstr>Next 100 Million</vt:lpstr>
      <vt:lpstr>Graying of America</vt:lpstr>
      <vt:lpstr>Browning of America</vt:lpstr>
      <vt:lpstr>Changing American Workforce</vt:lpstr>
      <vt:lpstr>Blurring City and Suburb</vt:lpstr>
      <vt:lpstr>Slow Growth in Households</vt:lpstr>
      <vt:lpstr>Generation C                 </vt:lpstr>
      <vt:lpstr>Salience of Environment</vt:lpstr>
      <vt:lpstr>What is the Impact…</vt:lpstr>
      <vt:lpstr>Our Approach: Impacts 2050</vt:lpstr>
      <vt:lpstr>Impacts 2050: 4 Scenarios</vt:lpstr>
      <vt:lpstr>Impacts 2050: System Dynamics Model </vt:lpstr>
      <vt:lpstr>User-Friendly Spreadsheet Model</vt:lpstr>
      <vt:lpstr>Impacts 2050: Scenario Worksheets</vt:lpstr>
      <vt:lpstr> Momentum Scenario: Atlanta</vt:lpstr>
      <vt:lpstr>Momentum Scenario: Atlanta </vt:lpstr>
      <vt:lpstr>Gentle Footprint Scenario: Atlanta</vt:lpstr>
      <vt:lpstr>Gentle Footprint Scenario: Atlanta </vt:lpstr>
      <vt:lpstr>Enhanced Planning Approach</vt:lpstr>
      <vt:lpstr>Doing Better Long-Range Planning</vt:lpstr>
      <vt:lpstr>How to Obtain Research Products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NCHRP 20-83(6)  Impact of Socio-Demographics on Travel Demand</dc:title>
  <dc:creator>Johanna Zmud</dc:creator>
  <cp:lastModifiedBy>Ana Arce Casas</cp:lastModifiedBy>
  <cp:revision>285</cp:revision>
  <cp:lastPrinted>2013-08-25T13:33:40Z</cp:lastPrinted>
  <dcterms:created xsi:type="dcterms:W3CDTF">2013-08-14T16:51:18Z</dcterms:created>
  <dcterms:modified xsi:type="dcterms:W3CDTF">2014-02-24T20:38:45Z</dcterms:modified>
</cp:coreProperties>
</file>