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notesMasterIdLst>
    <p:notesMasterId r:id="rId35"/>
  </p:notesMasterIdLst>
  <p:sldIdLst>
    <p:sldId id="366" r:id="rId5"/>
    <p:sldId id="257" r:id="rId6"/>
    <p:sldId id="324" r:id="rId7"/>
    <p:sldId id="341" r:id="rId8"/>
    <p:sldId id="342" r:id="rId9"/>
    <p:sldId id="343" r:id="rId10"/>
    <p:sldId id="325" r:id="rId11"/>
    <p:sldId id="344" r:id="rId12"/>
    <p:sldId id="349" r:id="rId13"/>
    <p:sldId id="350" r:id="rId14"/>
    <p:sldId id="348" r:id="rId15"/>
    <p:sldId id="351" r:id="rId16"/>
    <p:sldId id="356" r:id="rId17"/>
    <p:sldId id="345" r:id="rId18"/>
    <p:sldId id="353" r:id="rId19"/>
    <p:sldId id="352" r:id="rId20"/>
    <p:sldId id="354" r:id="rId21"/>
    <p:sldId id="355" r:id="rId22"/>
    <p:sldId id="346" r:id="rId23"/>
    <p:sldId id="347" r:id="rId24"/>
    <p:sldId id="326" r:id="rId25"/>
    <p:sldId id="357" r:id="rId26"/>
    <p:sldId id="358" r:id="rId27"/>
    <p:sldId id="359" r:id="rId28"/>
    <p:sldId id="327" r:id="rId29"/>
    <p:sldId id="362" r:id="rId30"/>
    <p:sldId id="380" r:id="rId31"/>
    <p:sldId id="382" r:id="rId32"/>
    <p:sldId id="383" r:id="rId33"/>
    <p:sldId id="3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A48713-7660-534B-923A-A0443ED78FB2}">
          <p14:sldIdLst>
            <p14:sldId id="366"/>
            <p14:sldId id="257"/>
          </p14:sldIdLst>
        </p14:section>
        <p14:section name="When to Remediate" id="{3DE3BD1F-F7A4-B14F-B413-1C71F475777F}">
          <p14:sldIdLst>
            <p14:sldId id="324"/>
            <p14:sldId id="341"/>
            <p14:sldId id="342"/>
            <p14:sldId id="343"/>
          </p14:sldIdLst>
        </p14:section>
        <p14:section name="Methods to Remediate Soluble Salts" id="{3DC63E03-AD16-FD47-A6AC-5772ADE14635}">
          <p14:sldIdLst>
            <p14:sldId id="325"/>
            <p14:sldId id="344"/>
            <p14:sldId id="349"/>
            <p14:sldId id="350"/>
            <p14:sldId id="348"/>
            <p14:sldId id="351"/>
            <p14:sldId id="356"/>
            <p14:sldId id="345"/>
            <p14:sldId id="353"/>
            <p14:sldId id="352"/>
            <p14:sldId id="354"/>
            <p14:sldId id="355"/>
            <p14:sldId id="346"/>
            <p14:sldId id="347"/>
          </p14:sldIdLst>
        </p14:section>
        <p14:section name="Issues and Concerns" id="{90360B58-D1F2-9544-AC0B-41D07F51334A}">
          <p14:sldIdLst>
            <p14:sldId id="326"/>
            <p14:sldId id="357"/>
            <p14:sldId id="358"/>
            <p14:sldId id="359"/>
          </p14:sldIdLst>
        </p14:section>
        <p14:section name="Economic Benefits of Soluble Salt Remediation" id="{2D18665B-5089-4D40-AE58-34D3D1EFE756}">
          <p14:sldIdLst>
            <p14:sldId id="327"/>
            <p14:sldId id="362"/>
          </p14:sldIdLst>
        </p14:section>
        <p14:section name="Recommended Practices" id="{165E3A4D-FE41-9247-B242-BBCB1E05E657}">
          <p14:sldIdLst>
            <p14:sldId id="380"/>
            <p14:sldId id="382"/>
            <p14:sldId id="383"/>
            <p14:sldId id="3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Fabritiis" initials="NF" lastIdx="23" clrIdx="0">
    <p:extLst>
      <p:ext uri="{19B8F6BF-5375-455C-9EA6-DF929625EA0E}">
        <p15:presenceInfo xmlns:p15="http://schemas.microsoft.com/office/powerpoint/2012/main" userId="2e20495d-b6cf-4cf4-a26f-b84f64aed101" providerId="Windows Live"/>
      </p:ext>
    </p:extLst>
  </p:cmAuthor>
  <p:cmAuthor id="2" name="Nick Fabritiis" initials="NF [2]" lastIdx="3" clrIdx="1">
    <p:extLst>
      <p:ext uri="{19B8F6BF-5375-455C-9EA6-DF929625EA0E}">
        <p15:presenceInfo xmlns:p15="http://schemas.microsoft.com/office/powerpoint/2012/main" userId="S-1-12-1-773867869-1291105999-1337487266-305188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82" autoAdjust="0"/>
    <p:restoredTop sz="83664" autoAdjust="0"/>
  </p:normalViewPr>
  <p:slideViewPr>
    <p:cSldViewPr snapToGrid="0" snapToObjects="1">
      <p:cViewPr varScale="1">
        <p:scale>
          <a:sx n="106" d="100"/>
          <a:sy n="106" d="100"/>
        </p:scale>
        <p:origin x="3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 Ault" userId="39d0b738-d89d-4afe-b0c0-e7df8cdd9373" providerId="ADAL" clId="{519DDFE3-0153-43DF-A1F2-7D016EC98A6A}"/>
    <pc:docChg chg="modSld">
      <pc:chgData name="Pete Ault" userId="39d0b738-d89d-4afe-b0c0-e7df8cdd9373" providerId="ADAL" clId="{519DDFE3-0153-43DF-A1F2-7D016EC98A6A}" dt="2018-11-05T15:59:33.138" v="8" actId="20577"/>
      <pc:docMkLst>
        <pc:docMk/>
      </pc:docMkLst>
      <pc:sldChg chg="modSp delCm">
        <pc:chgData name="Pete Ault" userId="39d0b738-d89d-4afe-b0c0-e7df8cdd9373" providerId="ADAL" clId="{519DDFE3-0153-43DF-A1F2-7D016EC98A6A}" dt="2018-11-05T15:59:33.138" v="8" actId="20577"/>
        <pc:sldMkLst>
          <pc:docMk/>
          <pc:sldMk cId="3964905540" sldId="353"/>
        </pc:sldMkLst>
        <pc:spChg chg="mod">
          <ac:chgData name="Pete Ault" userId="39d0b738-d89d-4afe-b0c0-e7df8cdd9373" providerId="ADAL" clId="{519DDFE3-0153-43DF-A1F2-7D016EC98A6A}" dt="2018-11-05T15:59:33.138" v="8" actId="20577"/>
          <ac:spMkLst>
            <pc:docMk/>
            <pc:sldMk cId="3964905540" sldId="353"/>
            <ac:spMk id="3" creationId="{A045B99C-36A1-BC4C-8498-37849220865C}"/>
          </ac:spMkLst>
        </pc:spChg>
      </pc:sldChg>
    </pc:docChg>
  </pc:docChgLst>
  <pc:docChgLst>
    <pc:chgData name="Nick Fabritiis" userId="2e20495d-b6cf-4cf4-a26f-b84f64aed101" providerId="ADAL" clId="{D812F7A6-DA8B-4699-A6C9-D4A5175C2077}"/>
  </pc:docChgLst>
  <pc:docChgLst>
    <pc:chgData name="Pete Ault" userId="39d0b738-d89d-4afe-b0c0-e7df8cdd9373" providerId="ADAL" clId="{B5E66A31-D80F-43EA-8817-EF75490B2D6D}"/>
    <pc:docChg chg="custSel delSld modSld delSection modSection">
      <pc:chgData name="Pete Ault" userId="39d0b738-d89d-4afe-b0c0-e7df8cdd9373" providerId="ADAL" clId="{B5E66A31-D80F-43EA-8817-EF75490B2D6D}" dt="2018-11-14T19:08:49.365" v="3361"/>
      <pc:docMkLst>
        <pc:docMk/>
      </pc:docMkLst>
      <pc:sldChg chg="modSp">
        <pc:chgData name="Pete Ault" userId="39d0b738-d89d-4afe-b0c0-e7df8cdd9373" providerId="ADAL" clId="{B5E66A31-D80F-43EA-8817-EF75490B2D6D}" dt="2018-11-14T19:08:49.365" v="3361"/>
        <pc:sldMkLst>
          <pc:docMk/>
          <pc:sldMk cId="2972846813" sldId="257"/>
        </pc:sldMkLst>
        <pc:spChg chg="mod">
          <ac:chgData name="Pete Ault" userId="39d0b738-d89d-4afe-b0c0-e7df8cdd9373" providerId="ADAL" clId="{B5E66A31-D80F-43EA-8817-EF75490B2D6D}" dt="2018-11-14T19:08:49.365" v="3361"/>
          <ac:spMkLst>
            <pc:docMk/>
            <pc:sldMk cId="2972846813" sldId="257"/>
            <ac:spMk id="2" creationId="{EB6FE187-9D24-8844-9F7C-CE93DF84AAF6}"/>
          </ac:spMkLst>
        </pc:spChg>
        <pc:spChg chg="mod">
          <ac:chgData name="Pete Ault" userId="39d0b738-d89d-4afe-b0c0-e7df8cdd9373" providerId="ADAL" clId="{B5E66A31-D80F-43EA-8817-EF75490B2D6D}" dt="2018-11-14T17:52:25.248" v="256" actId="5793"/>
          <ac:spMkLst>
            <pc:docMk/>
            <pc:sldMk cId="2972846813" sldId="257"/>
            <ac:spMk id="3" creationId="{E272BC5C-2CCD-1744-B80C-9FCE8139C594}"/>
          </ac:spMkLst>
        </pc:spChg>
      </pc:sldChg>
      <pc:sldChg chg="del">
        <pc:chgData name="Pete Ault" userId="39d0b738-d89d-4afe-b0c0-e7df8cdd9373" providerId="ADAL" clId="{B5E66A31-D80F-43EA-8817-EF75490B2D6D}" dt="2018-11-14T15:38:49.901" v="10" actId="2696"/>
        <pc:sldMkLst>
          <pc:docMk/>
          <pc:sldMk cId="2847474075" sldId="262"/>
        </pc:sldMkLst>
      </pc:sldChg>
      <pc:sldChg chg="del">
        <pc:chgData name="Pete Ault" userId="39d0b738-d89d-4afe-b0c0-e7df8cdd9373" providerId="ADAL" clId="{B5E66A31-D80F-43EA-8817-EF75490B2D6D}" dt="2018-11-14T15:38:49.739" v="1" actId="2696"/>
        <pc:sldMkLst>
          <pc:docMk/>
          <pc:sldMk cId="1288977713" sldId="273"/>
        </pc:sldMkLst>
      </pc:sldChg>
      <pc:sldChg chg="del">
        <pc:chgData name="Pete Ault" userId="39d0b738-d89d-4afe-b0c0-e7df8cdd9373" providerId="ADAL" clId="{B5E66A31-D80F-43EA-8817-EF75490B2D6D}" dt="2018-11-14T15:38:49.885" v="7" actId="2696"/>
        <pc:sldMkLst>
          <pc:docMk/>
          <pc:sldMk cId="1988645100" sldId="284"/>
        </pc:sldMkLst>
      </pc:sldChg>
      <pc:sldChg chg="del">
        <pc:chgData name="Pete Ault" userId="39d0b738-d89d-4afe-b0c0-e7df8cdd9373" providerId="ADAL" clId="{B5E66A31-D80F-43EA-8817-EF75490B2D6D}" dt="2018-11-14T15:38:49.885" v="6" actId="2696"/>
        <pc:sldMkLst>
          <pc:docMk/>
          <pc:sldMk cId="3013995941" sldId="296"/>
        </pc:sldMkLst>
      </pc:sldChg>
      <pc:sldChg chg="del">
        <pc:chgData name="Pete Ault" userId="39d0b738-d89d-4afe-b0c0-e7df8cdd9373" providerId="ADAL" clId="{B5E66A31-D80F-43EA-8817-EF75490B2D6D}" dt="2018-11-14T15:38:49.901" v="9" actId="2696"/>
        <pc:sldMkLst>
          <pc:docMk/>
          <pc:sldMk cId="1679241785" sldId="297"/>
        </pc:sldMkLst>
      </pc:sldChg>
      <pc:sldChg chg="del">
        <pc:chgData name="Pete Ault" userId="39d0b738-d89d-4afe-b0c0-e7df8cdd9373" providerId="ADAL" clId="{B5E66A31-D80F-43EA-8817-EF75490B2D6D}" dt="2018-11-14T15:38:49.885" v="5" actId="2696"/>
        <pc:sldMkLst>
          <pc:docMk/>
          <pc:sldMk cId="151705215" sldId="298"/>
        </pc:sldMkLst>
      </pc:sldChg>
      <pc:sldChg chg="del">
        <pc:chgData name="Pete Ault" userId="39d0b738-d89d-4afe-b0c0-e7df8cdd9373" providerId="ADAL" clId="{B5E66A31-D80F-43EA-8817-EF75490B2D6D}" dt="2018-11-14T15:38:49.885" v="8" actId="2696"/>
        <pc:sldMkLst>
          <pc:docMk/>
          <pc:sldMk cId="4158249431" sldId="302"/>
        </pc:sldMkLst>
      </pc:sldChg>
      <pc:sldChg chg="del">
        <pc:chgData name="Pete Ault" userId="39d0b738-d89d-4afe-b0c0-e7df8cdd9373" providerId="ADAL" clId="{B5E66A31-D80F-43EA-8817-EF75490B2D6D}" dt="2018-11-14T15:38:49.721" v="0" actId="2696"/>
        <pc:sldMkLst>
          <pc:docMk/>
          <pc:sldMk cId="50190364" sldId="303"/>
        </pc:sldMkLst>
      </pc:sldChg>
      <pc:sldChg chg="del">
        <pc:chgData name="Pete Ault" userId="39d0b738-d89d-4afe-b0c0-e7df8cdd9373" providerId="ADAL" clId="{B5E66A31-D80F-43EA-8817-EF75490B2D6D}" dt="2018-11-14T15:38:49.739" v="3" actId="2696"/>
        <pc:sldMkLst>
          <pc:docMk/>
          <pc:sldMk cId="3278752079" sldId="340"/>
        </pc:sldMkLst>
      </pc:sldChg>
      <pc:sldChg chg="modSp">
        <pc:chgData name="Pete Ault" userId="39d0b738-d89d-4afe-b0c0-e7df8cdd9373" providerId="ADAL" clId="{B5E66A31-D80F-43EA-8817-EF75490B2D6D}" dt="2018-11-14T18:08:32.905" v="1622" actId="20577"/>
        <pc:sldMkLst>
          <pc:docMk/>
          <pc:sldMk cId="4268578054" sldId="341"/>
        </pc:sldMkLst>
        <pc:spChg chg="mod">
          <ac:chgData name="Pete Ault" userId="39d0b738-d89d-4afe-b0c0-e7df8cdd9373" providerId="ADAL" clId="{B5E66A31-D80F-43EA-8817-EF75490B2D6D}" dt="2018-11-14T17:57:16.659" v="585" actId="20577"/>
          <ac:spMkLst>
            <pc:docMk/>
            <pc:sldMk cId="4268578054" sldId="341"/>
            <ac:spMk id="4" creationId="{D0F95BC3-DA7A-684F-B403-38D3BA7593EF}"/>
          </ac:spMkLst>
        </pc:spChg>
        <pc:spChg chg="mod">
          <ac:chgData name="Pete Ault" userId="39d0b738-d89d-4afe-b0c0-e7df8cdd9373" providerId="ADAL" clId="{B5E66A31-D80F-43EA-8817-EF75490B2D6D}" dt="2018-11-14T18:08:32.905" v="1622" actId="20577"/>
          <ac:spMkLst>
            <pc:docMk/>
            <pc:sldMk cId="4268578054" sldId="341"/>
            <ac:spMk id="5" creationId="{9429A08B-4B27-084E-BFAF-B098C66BBFE7}"/>
          </ac:spMkLst>
        </pc:spChg>
      </pc:sldChg>
      <pc:sldChg chg="modSp">
        <pc:chgData name="Pete Ault" userId="39d0b738-d89d-4afe-b0c0-e7df8cdd9373" providerId="ADAL" clId="{B5E66A31-D80F-43EA-8817-EF75490B2D6D}" dt="2018-11-14T18:10:56.815" v="1874" actId="6549"/>
        <pc:sldMkLst>
          <pc:docMk/>
          <pc:sldMk cId="2780471687" sldId="342"/>
        </pc:sldMkLst>
        <pc:spChg chg="mod">
          <ac:chgData name="Pete Ault" userId="39d0b738-d89d-4afe-b0c0-e7df8cdd9373" providerId="ADAL" clId="{B5E66A31-D80F-43EA-8817-EF75490B2D6D}" dt="2018-11-14T18:09:13.283" v="1647" actId="20577"/>
          <ac:spMkLst>
            <pc:docMk/>
            <pc:sldMk cId="2780471687" sldId="342"/>
            <ac:spMk id="2" creationId="{F32FA922-F770-4A49-9D40-B5463D515A13}"/>
          </ac:spMkLst>
        </pc:spChg>
        <pc:spChg chg="mod">
          <ac:chgData name="Pete Ault" userId="39d0b738-d89d-4afe-b0c0-e7df8cdd9373" providerId="ADAL" clId="{B5E66A31-D80F-43EA-8817-EF75490B2D6D}" dt="2018-11-14T18:10:56.815" v="1874" actId="6549"/>
          <ac:spMkLst>
            <pc:docMk/>
            <pc:sldMk cId="2780471687" sldId="342"/>
            <ac:spMk id="3" creationId="{7BC6E1A1-F75E-2C47-B47F-D49AB2AB24DC}"/>
          </ac:spMkLst>
        </pc:spChg>
      </pc:sldChg>
      <pc:sldChg chg="modSp">
        <pc:chgData name="Pete Ault" userId="39d0b738-d89d-4afe-b0c0-e7df8cdd9373" providerId="ADAL" clId="{B5E66A31-D80F-43EA-8817-EF75490B2D6D}" dt="2018-11-14T17:56:38.064" v="541" actId="20577"/>
        <pc:sldMkLst>
          <pc:docMk/>
          <pc:sldMk cId="2023470422" sldId="343"/>
        </pc:sldMkLst>
        <pc:spChg chg="mod">
          <ac:chgData name="Pete Ault" userId="39d0b738-d89d-4afe-b0c0-e7df8cdd9373" providerId="ADAL" clId="{B5E66A31-D80F-43EA-8817-EF75490B2D6D}" dt="2018-11-14T17:54:28.927" v="414" actId="20577"/>
          <ac:spMkLst>
            <pc:docMk/>
            <pc:sldMk cId="2023470422" sldId="343"/>
            <ac:spMk id="2" creationId="{7C3ABB2F-62ED-D442-9E09-B51688FCBD1B}"/>
          </ac:spMkLst>
        </pc:spChg>
        <pc:spChg chg="mod">
          <ac:chgData name="Pete Ault" userId="39d0b738-d89d-4afe-b0c0-e7df8cdd9373" providerId="ADAL" clId="{B5E66A31-D80F-43EA-8817-EF75490B2D6D}" dt="2018-11-14T17:56:38.064" v="541" actId="20577"/>
          <ac:spMkLst>
            <pc:docMk/>
            <pc:sldMk cId="2023470422" sldId="343"/>
            <ac:spMk id="3" creationId="{47D7336C-8BF2-194C-AD29-62B49C2BE399}"/>
          </ac:spMkLst>
        </pc:spChg>
      </pc:sldChg>
      <pc:sldChg chg="modSp">
        <pc:chgData name="Pete Ault" userId="39d0b738-d89d-4afe-b0c0-e7df8cdd9373" providerId="ADAL" clId="{B5E66A31-D80F-43EA-8817-EF75490B2D6D}" dt="2018-11-14T18:13:54.605" v="1922" actId="6549"/>
        <pc:sldMkLst>
          <pc:docMk/>
          <pc:sldMk cId="1813829353" sldId="346"/>
        </pc:sldMkLst>
        <pc:spChg chg="mod">
          <ac:chgData name="Pete Ault" userId="39d0b738-d89d-4afe-b0c0-e7df8cdd9373" providerId="ADAL" clId="{B5E66A31-D80F-43EA-8817-EF75490B2D6D}" dt="2018-11-14T18:13:30.427" v="1913" actId="20577"/>
          <ac:spMkLst>
            <pc:docMk/>
            <pc:sldMk cId="1813829353" sldId="346"/>
            <ac:spMk id="2" creationId="{0AFCD641-14B2-F14B-8DB9-2F84D90496E8}"/>
          </ac:spMkLst>
        </pc:spChg>
        <pc:spChg chg="mod">
          <ac:chgData name="Pete Ault" userId="39d0b738-d89d-4afe-b0c0-e7df8cdd9373" providerId="ADAL" clId="{B5E66A31-D80F-43EA-8817-EF75490B2D6D}" dt="2018-11-14T18:13:54.605" v="1922" actId="6549"/>
          <ac:spMkLst>
            <pc:docMk/>
            <pc:sldMk cId="1813829353" sldId="346"/>
            <ac:spMk id="3" creationId="{9C35CD9B-B326-7B4B-9719-94B3706D384B}"/>
          </ac:spMkLst>
        </pc:spChg>
      </pc:sldChg>
      <pc:sldChg chg="modSp">
        <pc:chgData name="Pete Ault" userId="39d0b738-d89d-4afe-b0c0-e7df8cdd9373" providerId="ADAL" clId="{B5E66A31-D80F-43EA-8817-EF75490B2D6D}" dt="2018-11-14T18:14:06.922" v="1926" actId="20577"/>
        <pc:sldMkLst>
          <pc:docMk/>
          <pc:sldMk cId="307228989" sldId="347"/>
        </pc:sldMkLst>
        <pc:spChg chg="mod">
          <ac:chgData name="Pete Ault" userId="39d0b738-d89d-4afe-b0c0-e7df8cdd9373" providerId="ADAL" clId="{B5E66A31-D80F-43EA-8817-EF75490B2D6D}" dt="2018-11-14T18:14:06.922" v="1926" actId="20577"/>
          <ac:spMkLst>
            <pc:docMk/>
            <pc:sldMk cId="307228989" sldId="347"/>
            <ac:spMk id="3" creationId="{E85F8DE4-9247-634B-81BF-3E4AC778D502}"/>
          </ac:spMkLst>
        </pc:spChg>
      </pc:sldChg>
      <pc:sldChg chg="modSp">
        <pc:chgData name="Pete Ault" userId="39d0b738-d89d-4afe-b0c0-e7df8cdd9373" providerId="ADAL" clId="{B5E66A31-D80F-43EA-8817-EF75490B2D6D}" dt="2018-11-14T18:11:51.591" v="1880" actId="20577"/>
        <pc:sldMkLst>
          <pc:docMk/>
          <pc:sldMk cId="1253114985" sldId="348"/>
        </pc:sldMkLst>
        <pc:spChg chg="mod">
          <ac:chgData name="Pete Ault" userId="39d0b738-d89d-4afe-b0c0-e7df8cdd9373" providerId="ADAL" clId="{B5E66A31-D80F-43EA-8817-EF75490B2D6D}" dt="2018-11-14T18:11:51.591" v="1880" actId="20577"/>
          <ac:spMkLst>
            <pc:docMk/>
            <pc:sldMk cId="1253114985" sldId="348"/>
            <ac:spMk id="3" creationId="{60855D98-2295-9649-900C-39B2E358D4D6}"/>
          </ac:spMkLst>
        </pc:spChg>
      </pc:sldChg>
      <pc:sldChg chg="modSp">
        <pc:chgData name="Pete Ault" userId="39d0b738-d89d-4afe-b0c0-e7df8cdd9373" providerId="ADAL" clId="{B5E66A31-D80F-43EA-8817-EF75490B2D6D}" dt="2018-11-14T18:12:28.351" v="1897" actId="20577"/>
        <pc:sldMkLst>
          <pc:docMk/>
          <pc:sldMk cId="1160118277" sldId="351"/>
        </pc:sldMkLst>
        <pc:spChg chg="mod">
          <ac:chgData name="Pete Ault" userId="39d0b738-d89d-4afe-b0c0-e7df8cdd9373" providerId="ADAL" clId="{B5E66A31-D80F-43EA-8817-EF75490B2D6D}" dt="2018-11-14T18:12:28.351" v="1897" actId="20577"/>
          <ac:spMkLst>
            <pc:docMk/>
            <pc:sldMk cId="1160118277" sldId="351"/>
            <ac:spMk id="3" creationId="{F4CBAD7C-36AF-4949-8DAE-BCDAEA3590E5}"/>
          </ac:spMkLst>
        </pc:spChg>
      </pc:sldChg>
      <pc:sldChg chg="modSp">
        <pc:chgData name="Pete Ault" userId="39d0b738-d89d-4afe-b0c0-e7df8cdd9373" providerId="ADAL" clId="{B5E66A31-D80F-43EA-8817-EF75490B2D6D}" dt="2018-11-14T18:48:30.449" v="2520" actId="20577"/>
        <pc:sldMkLst>
          <pc:docMk/>
          <pc:sldMk cId="44221278" sldId="357"/>
        </pc:sldMkLst>
        <pc:spChg chg="mod">
          <ac:chgData name="Pete Ault" userId="39d0b738-d89d-4afe-b0c0-e7df8cdd9373" providerId="ADAL" clId="{B5E66A31-D80F-43EA-8817-EF75490B2D6D}" dt="2018-11-14T18:48:30.449" v="2520" actId="20577"/>
          <ac:spMkLst>
            <pc:docMk/>
            <pc:sldMk cId="44221278" sldId="357"/>
            <ac:spMk id="3" creationId="{97379F60-EE48-524F-A01C-0905175A75B9}"/>
          </ac:spMkLst>
        </pc:spChg>
      </pc:sldChg>
      <pc:sldChg chg="modSp">
        <pc:chgData name="Pete Ault" userId="39d0b738-d89d-4afe-b0c0-e7df8cdd9373" providerId="ADAL" clId="{B5E66A31-D80F-43EA-8817-EF75490B2D6D}" dt="2018-11-14T18:50:55.672" v="2839" actId="313"/>
        <pc:sldMkLst>
          <pc:docMk/>
          <pc:sldMk cId="1166482580" sldId="358"/>
        </pc:sldMkLst>
        <pc:spChg chg="mod">
          <ac:chgData name="Pete Ault" userId="39d0b738-d89d-4afe-b0c0-e7df8cdd9373" providerId="ADAL" clId="{B5E66A31-D80F-43EA-8817-EF75490B2D6D}" dt="2018-11-14T18:50:55.672" v="2839" actId="313"/>
          <ac:spMkLst>
            <pc:docMk/>
            <pc:sldMk cId="1166482580" sldId="358"/>
            <ac:spMk id="3" creationId="{67781E3E-19D9-D941-8681-543E2F00D082}"/>
          </ac:spMkLst>
        </pc:spChg>
      </pc:sldChg>
      <pc:sldChg chg="del">
        <pc:chgData name="Pete Ault" userId="39d0b738-d89d-4afe-b0c0-e7df8cdd9373" providerId="ADAL" clId="{B5E66A31-D80F-43EA-8817-EF75490B2D6D}" dt="2018-11-14T15:38:49.756" v="4" actId="2696"/>
        <pc:sldMkLst>
          <pc:docMk/>
          <pc:sldMk cId="1516293403" sldId="364"/>
        </pc:sldMkLst>
      </pc:sldChg>
      <pc:sldChg chg="modNotesTx">
        <pc:chgData name="Pete Ault" userId="39d0b738-d89d-4afe-b0c0-e7df8cdd9373" providerId="ADAL" clId="{B5E66A31-D80F-43EA-8817-EF75490B2D6D}" dt="2018-11-14T15:46:29.919" v="38" actId="20577"/>
        <pc:sldMkLst>
          <pc:docMk/>
          <pc:sldMk cId="2885415183" sldId="366"/>
        </pc:sldMkLst>
      </pc:sldChg>
      <pc:sldChg chg="del">
        <pc:chgData name="Pete Ault" userId="39d0b738-d89d-4afe-b0c0-e7df8cdd9373" providerId="ADAL" clId="{B5E66A31-D80F-43EA-8817-EF75490B2D6D}" dt="2018-11-14T15:38:49.739" v="2" actId="2696"/>
        <pc:sldMkLst>
          <pc:docMk/>
          <pc:sldMk cId="3423237301" sldId="367"/>
        </pc:sldMkLst>
      </pc:sldChg>
      <pc:sldChg chg="del">
        <pc:chgData name="Pete Ault" userId="39d0b738-d89d-4afe-b0c0-e7df8cdd9373" providerId="ADAL" clId="{B5E66A31-D80F-43EA-8817-EF75490B2D6D}" dt="2018-11-14T18:51:45.246" v="2840" actId="2696"/>
        <pc:sldMkLst>
          <pc:docMk/>
          <pc:sldMk cId="2602294332" sldId="381"/>
        </pc:sldMkLst>
      </pc:sldChg>
      <pc:sldChg chg="modSp">
        <pc:chgData name="Pete Ault" userId="39d0b738-d89d-4afe-b0c0-e7df8cdd9373" providerId="ADAL" clId="{B5E66A31-D80F-43EA-8817-EF75490B2D6D}" dt="2018-11-14T18:59:10.199" v="3162" actId="20577"/>
        <pc:sldMkLst>
          <pc:docMk/>
          <pc:sldMk cId="789029404" sldId="382"/>
        </pc:sldMkLst>
        <pc:spChg chg="mod">
          <ac:chgData name="Pete Ault" userId="39d0b738-d89d-4afe-b0c0-e7df8cdd9373" providerId="ADAL" clId="{B5E66A31-D80F-43EA-8817-EF75490B2D6D}" dt="2018-11-14T18:59:10.199" v="3162" actId="20577"/>
          <ac:spMkLst>
            <pc:docMk/>
            <pc:sldMk cId="789029404" sldId="382"/>
            <ac:spMk id="3" creationId="{351B4D90-5EB1-4B6C-8758-9A074BF7039B}"/>
          </ac:spMkLst>
        </pc:spChg>
      </pc:sldChg>
      <pc:sldChg chg="modSp">
        <pc:chgData name="Pete Ault" userId="39d0b738-d89d-4afe-b0c0-e7df8cdd9373" providerId="ADAL" clId="{B5E66A31-D80F-43EA-8817-EF75490B2D6D}" dt="2018-11-14T19:00:39.306" v="3224" actId="20577"/>
        <pc:sldMkLst>
          <pc:docMk/>
          <pc:sldMk cId="1937296778" sldId="383"/>
        </pc:sldMkLst>
        <pc:spChg chg="mod">
          <ac:chgData name="Pete Ault" userId="39d0b738-d89d-4afe-b0c0-e7df8cdd9373" providerId="ADAL" clId="{B5E66A31-D80F-43EA-8817-EF75490B2D6D}" dt="2018-11-14T19:00:39.306" v="3224" actId="20577"/>
          <ac:spMkLst>
            <pc:docMk/>
            <pc:sldMk cId="1937296778" sldId="383"/>
            <ac:spMk id="3" creationId="{E09086C1-86BE-4862-86C0-FD177812E106}"/>
          </ac:spMkLst>
        </pc:spChg>
      </pc:sldChg>
      <pc:sldChg chg="modSp">
        <pc:chgData name="Pete Ault" userId="39d0b738-d89d-4afe-b0c0-e7df8cdd9373" providerId="ADAL" clId="{B5E66A31-D80F-43EA-8817-EF75490B2D6D}" dt="2018-11-14T19:03:07.113" v="3360" actId="20577"/>
        <pc:sldMkLst>
          <pc:docMk/>
          <pc:sldMk cId="2065171247" sldId="384"/>
        </pc:sldMkLst>
        <pc:spChg chg="mod">
          <ac:chgData name="Pete Ault" userId="39d0b738-d89d-4afe-b0c0-e7df8cdd9373" providerId="ADAL" clId="{B5E66A31-D80F-43EA-8817-EF75490B2D6D}" dt="2018-11-14T19:03:07.113" v="3360" actId="20577"/>
          <ac:spMkLst>
            <pc:docMk/>
            <pc:sldMk cId="2065171247" sldId="384"/>
            <ac:spMk id="3" creationId="{7456977A-44F8-42A0-9289-FC01F84F1119}"/>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18-06-21T13:44:47.747" idx="1">
    <p:pos x="10" y="10"/>
    <p:text>sspc/NACE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06-21T14:06:37.032" idx="3">
    <p:pos x="10" y="10"/>
    <p:text>add photo of pitting</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6F3094-E6EF-408C-AF46-C97B35D2DEE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943A636-7A15-455D-B390-D79CB774C01B}">
      <dgm:prSet/>
      <dgm:spPr/>
      <dgm:t>
        <a:bodyPr/>
        <a:lstStyle/>
        <a:p>
          <a:r>
            <a:rPr lang="en-US"/>
            <a:t>Power Tool Cleaning</a:t>
          </a:r>
        </a:p>
      </dgm:t>
    </dgm:pt>
    <dgm:pt modelId="{9BC8D736-A625-4D7C-B030-EF7EAA4E46AD}" type="parTrans" cxnId="{5AE2FFAD-E99F-44BF-BAAA-7ACD15F4CB53}">
      <dgm:prSet/>
      <dgm:spPr/>
      <dgm:t>
        <a:bodyPr/>
        <a:lstStyle/>
        <a:p>
          <a:endParaRPr lang="en-US"/>
        </a:p>
      </dgm:t>
    </dgm:pt>
    <dgm:pt modelId="{E303A69F-0F3C-49B1-9F98-4556F2A5C68C}" type="sibTrans" cxnId="{5AE2FFAD-E99F-44BF-BAAA-7ACD15F4CB53}">
      <dgm:prSet/>
      <dgm:spPr/>
      <dgm:t>
        <a:bodyPr/>
        <a:lstStyle/>
        <a:p>
          <a:endParaRPr lang="en-US"/>
        </a:p>
      </dgm:t>
    </dgm:pt>
    <dgm:pt modelId="{716174B6-0B3D-4144-91DB-27F16D746799}">
      <dgm:prSet/>
      <dgm:spPr/>
      <dgm:t>
        <a:bodyPr/>
        <a:lstStyle/>
        <a:p>
          <a:r>
            <a:rPr lang="en-US"/>
            <a:t>SSPC-SP 3</a:t>
          </a:r>
        </a:p>
      </dgm:t>
    </dgm:pt>
    <dgm:pt modelId="{8125CF57-B766-46C8-99A9-76A6AC107238}" type="parTrans" cxnId="{6B24C299-0F11-4A42-93F7-835F912B5A86}">
      <dgm:prSet/>
      <dgm:spPr/>
      <dgm:t>
        <a:bodyPr/>
        <a:lstStyle/>
        <a:p>
          <a:endParaRPr lang="en-US"/>
        </a:p>
      </dgm:t>
    </dgm:pt>
    <dgm:pt modelId="{6CC8BF85-7AE0-439C-B70E-65FDCE6664BA}" type="sibTrans" cxnId="{6B24C299-0F11-4A42-93F7-835F912B5A86}">
      <dgm:prSet/>
      <dgm:spPr/>
      <dgm:t>
        <a:bodyPr/>
        <a:lstStyle/>
        <a:p>
          <a:endParaRPr lang="en-US"/>
        </a:p>
      </dgm:t>
    </dgm:pt>
    <dgm:pt modelId="{C5F47385-D6C9-4816-A521-3E5CBACD7047}">
      <dgm:prSet/>
      <dgm:spPr/>
      <dgm:t>
        <a:bodyPr/>
        <a:lstStyle/>
        <a:p>
          <a:r>
            <a:rPr lang="en-US"/>
            <a:t>SSPC-SP 11</a:t>
          </a:r>
        </a:p>
      </dgm:t>
    </dgm:pt>
    <dgm:pt modelId="{A226FB89-D4D0-4E7E-9369-0B0E4332340A}" type="parTrans" cxnId="{A7CE5C9D-FC13-4AFB-A609-39508665E880}">
      <dgm:prSet/>
      <dgm:spPr/>
      <dgm:t>
        <a:bodyPr/>
        <a:lstStyle/>
        <a:p>
          <a:endParaRPr lang="en-US"/>
        </a:p>
      </dgm:t>
    </dgm:pt>
    <dgm:pt modelId="{B07F89B3-2F8A-4B38-9933-B46B163D549F}" type="sibTrans" cxnId="{A7CE5C9D-FC13-4AFB-A609-39508665E880}">
      <dgm:prSet/>
      <dgm:spPr/>
      <dgm:t>
        <a:bodyPr/>
        <a:lstStyle/>
        <a:p>
          <a:endParaRPr lang="en-US"/>
        </a:p>
      </dgm:t>
    </dgm:pt>
    <dgm:pt modelId="{F01071CE-6419-4BD8-8793-744C8A965B3D}">
      <dgm:prSet/>
      <dgm:spPr/>
      <dgm:t>
        <a:bodyPr/>
        <a:lstStyle/>
        <a:p>
          <a:r>
            <a:rPr lang="en-US"/>
            <a:t>Media Blasting</a:t>
          </a:r>
        </a:p>
      </dgm:t>
    </dgm:pt>
    <dgm:pt modelId="{34303536-F219-4F1C-85E2-5146F74DD791}" type="parTrans" cxnId="{6C8BA9A6-DA6A-4BC5-BF34-DBE7B85C0632}">
      <dgm:prSet/>
      <dgm:spPr/>
      <dgm:t>
        <a:bodyPr/>
        <a:lstStyle/>
        <a:p>
          <a:endParaRPr lang="en-US"/>
        </a:p>
      </dgm:t>
    </dgm:pt>
    <dgm:pt modelId="{1C22FE15-30D2-4899-9D0C-590D1C8B0B5F}" type="sibTrans" cxnId="{6C8BA9A6-DA6A-4BC5-BF34-DBE7B85C0632}">
      <dgm:prSet/>
      <dgm:spPr/>
      <dgm:t>
        <a:bodyPr/>
        <a:lstStyle/>
        <a:p>
          <a:endParaRPr lang="en-US"/>
        </a:p>
      </dgm:t>
    </dgm:pt>
    <dgm:pt modelId="{B669FBE5-CBEE-4DDA-9247-B0F9523AC18E}">
      <dgm:prSet/>
      <dgm:spPr/>
      <dgm:t>
        <a:bodyPr/>
        <a:lstStyle/>
        <a:p>
          <a:r>
            <a:rPr lang="en-US" dirty="0"/>
            <a:t>SSPC-SP 10</a:t>
          </a:r>
        </a:p>
      </dgm:t>
    </dgm:pt>
    <dgm:pt modelId="{B80515C0-B7C6-4290-888B-38969D29DA8D}" type="parTrans" cxnId="{4AFCA4AF-24FC-48E5-A383-33FE8E7A5086}">
      <dgm:prSet/>
      <dgm:spPr/>
      <dgm:t>
        <a:bodyPr/>
        <a:lstStyle/>
        <a:p>
          <a:endParaRPr lang="en-US"/>
        </a:p>
      </dgm:t>
    </dgm:pt>
    <dgm:pt modelId="{103CBDC7-9B94-49EE-9F95-3F22DD986CE7}" type="sibTrans" cxnId="{4AFCA4AF-24FC-48E5-A383-33FE8E7A5086}">
      <dgm:prSet/>
      <dgm:spPr/>
      <dgm:t>
        <a:bodyPr/>
        <a:lstStyle/>
        <a:p>
          <a:endParaRPr lang="en-US"/>
        </a:p>
      </dgm:t>
    </dgm:pt>
    <dgm:pt modelId="{9D31D7C7-CAA5-3742-9790-2DCE175DDAB7}">
      <dgm:prSet/>
      <dgm:spPr/>
      <dgm:t>
        <a:bodyPr/>
        <a:lstStyle/>
        <a:p>
          <a:r>
            <a:rPr lang="en-US" dirty="0"/>
            <a:t>SSPC-SP 10 (WAB)</a:t>
          </a:r>
        </a:p>
      </dgm:t>
    </dgm:pt>
    <dgm:pt modelId="{F9557773-0865-6047-842F-C3C76B92060C}" type="parTrans" cxnId="{FF314090-71E1-7A47-887C-E722FCDC839E}">
      <dgm:prSet/>
      <dgm:spPr/>
    </dgm:pt>
    <dgm:pt modelId="{62FA7F5A-F6AD-E64F-A776-0A236E35F1BE}" type="sibTrans" cxnId="{FF314090-71E1-7A47-887C-E722FCDC839E}">
      <dgm:prSet/>
      <dgm:spPr/>
    </dgm:pt>
    <dgm:pt modelId="{4CF5DEA7-8286-4F60-95EB-983062898A1E}" type="pres">
      <dgm:prSet presAssocID="{946F3094-E6EF-408C-AF46-C97B35D2DEE1}" presName="hierChild1" presStyleCnt="0">
        <dgm:presLayoutVars>
          <dgm:chPref val="1"/>
          <dgm:dir/>
          <dgm:animOne val="branch"/>
          <dgm:animLvl val="lvl"/>
          <dgm:resizeHandles/>
        </dgm:presLayoutVars>
      </dgm:prSet>
      <dgm:spPr/>
      <dgm:t>
        <a:bodyPr/>
        <a:lstStyle/>
        <a:p>
          <a:endParaRPr lang="en-US"/>
        </a:p>
      </dgm:t>
    </dgm:pt>
    <dgm:pt modelId="{2086F160-B2C1-485E-8A44-E08FD1798176}" type="pres">
      <dgm:prSet presAssocID="{0943A636-7A15-455D-B390-D79CB774C01B}" presName="hierRoot1" presStyleCnt="0"/>
      <dgm:spPr/>
    </dgm:pt>
    <dgm:pt modelId="{9FFEAE6B-8FB2-44E2-B853-4AE79B9B6CC4}" type="pres">
      <dgm:prSet presAssocID="{0943A636-7A15-455D-B390-D79CB774C01B}" presName="composite" presStyleCnt="0"/>
      <dgm:spPr/>
    </dgm:pt>
    <dgm:pt modelId="{3CAF157B-687E-41FB-AD17-DEAA276B5464}" type="pres">
      <dgm:prSet presAssocID="{0943A636-7A15-455D-B390-D79CB774C01B}" presName="background" presStyleLbl="node0" presStyleIdx="0" presStyleCnt="2"/>
      <dgm:spPr/>
    </dgm:pt>
    <dgm:pt modelId="{A1A44A1B-FC29-45DC-B6D4-5859CE834064}" type="pres">
      <dgm:prSet presAssocID="{0943A636-7A15-455D-B390-D79CB774C01B}" presName="text" presStyleLbl="fgAcc0" presStyleIdx="0" presStyleCnt="2">
        <dgm:presLayoutVars>
          <dgm:chPref val="3"/>
        </dgm:presLayoutVars>
      </dgm:prSet>
      <dgm:spPr/>
      <dgm:t>
        <a:bodyPr/>
        <a:lstStyle/>
        <a:p>
          <a:endParaRPr lang="en-US"/>
        </a:p>
      </dgm:t>
    </dgm:pt>
    <dgm:pt modelId="{C8EC2AEB-1A9E-47B7-927B-5E73B6B63A82}" type="pres">
      <dgm:prSet presAssocID="{0943A636-7A15-455D-B390-D79CB774C01B}" presName="hierChild2" presStyleCnt="0"/>
      <dgm:spPr/>
    </dgm:pt>
    <dgm:pt modelId="{ED19CCEA-1C09-48B7-8F41-2887488A3B30}" type="pres">
      <dgm:prSet presAssocID="{8125CF57-B766-46C8-99A9-76A6AC107238}" presName="Name10" presStyleLbl="parChTrans1D2" presStyleIdx="0" presStyleCnt="4"/>
      <dgm:spPr/>
      <dgm:t>
        <a:bodyPr/>
        <a:lstStyle/>
        <a:p>
          <a:endParaRPr lang="en-US"/>
        </a:p>
      </dgm:t>
    </dgm:pt>
    <dgm:pt modelId="{8F8B6D05-409B-43C0-A4C8-B8864751C51D}" type="pres">
      <dgm:prSet presAssocID="{716174B6-0B3D-4144-91DB-27F16D746799}" presName="hierRoot2" presStyleCnt="0"/>
      <dgm:spPr/>
    </dgm:pt>
    <dgm:pt modelId="{26AD27D5-69FD-44E4-A8ED-EC0117F2E243}" type="pres">
      <dgm:prSet presAssocID="{716174B6-0B3D-4144-91DB-27F16D746799}" presName="composite2" presStyleCnt="0"/>
      <dgm:spPr/>
    </dgm:pt>
    <dgm:pt modelId="{51311D63-63AB-4671-BE28-E48887D0AC9C}" type="pres">
      <dgm:prSet presAssocID="{716174B6-0B3D-4144-91DB-27F16D746799}" presName="background2" presStyleLbl="node2" presStyleIdx="0" presStyleCnt="4"/>
      <dgm:spPr/>
    </dgm:pt>
    <dgm:pt modelId="{24024CC0-5E1F-4EFA-B971-DB8E0983EE68}" type="pres">
      <dgm:prSet presAssocID="{716174B6-0B3D-4144-91DB-27F16D746799}" presName="text2" presStyleLbl="fgAcc2" presStyleIdx="0" presStyleCnt="4">
        <dgm:presLayoutVars>
          <dgm:chPref val="3"/>
        </dgm:presLayoutVars>
      </dgm:prSet>
      <dgm:spPr/>
      <dgm:t>
        <a:bodyPr/>
        <a:lstStyle/>
        <a:p>
          <a:endParaRPr lang="en-US"/>
        </a:p>
      </dgm:t>
    </dgm:pt>
    <dgm:pt modelId="{6473CE6F-D1C4-4632-981F-E6BF5D5E6C8D}" type="pres">
      <dgm:prSet presAssocID="{716174B6-0B3D-4144-91DB-27F16D746799}" presName="hierChild3" presStyleCnt="0"/>
      <dgm:spPr/>
    </dgm:pt>
    <dgm:pt modelId="{2E359C81-4B34-4EC6-9256-FBC89BA68E9A}" type="pres">
      <dgm:prSet presAssocID="{A226FB89-D4D0-4E7E-9369-0B0E4332340A}" presName="Name10" presStyleLbl="parChTrans1D2" presStyleIdx="1" presStyleCnt="4"/>
      <dgm:spPr/>
      <dgm:t>
        <a:bodyPr/>
        <a:lstStyle/>
        <a:p>
          <a:endParaRPr lang="en-US"/>
        </a:p>
      </dgm:t>
    </dgm:pt>
    <dgm:pt modelId="{662725FD-FA69-4393-B637-589A0083DC84}" type="pres">
      <dgm:prSet presAssocID="{C5F47385-D6C9-4816-A521-3E5CBACD7047}" presName="hierRoot2" presStyleCnt="0"/>
      <dgm:spPr/>
    </dgm:pt>
    <dgm:pt modelId="{B21D85FE-E522-4950-A729-B9F25F28930B}" type="pres">
      <dgm:prSet presAssocID="{C5F47385-D6C9-4816-A521-3E5CBACD7047}" presName="composite2" presStyleCnt="0"/>
      <dgm:spPr/>
    </dgm:pt>
    <dgm:pt modelId="{F3C04DE3-BB30-4CA4-90BF-11D4E851064C}" type="pres">
      <dgm:prSet presAssocID="{C5F47385-D6C9-4816-A521-3E5CBACD7047}" presName="background2" presStyleLbl="node2" presStyleIdx="1" presStyleCnt="4"/>
      <dgm:spPr/>
    </dgm:pt>
    <dgm:pt modelId="{1F797BBA-D762-4940-BCCB-A85D6A5D18AB}" type="pres">
      <dgm:prSet presAssocID="{C5F47385-D6C9-4816-A521-3E5CBACD7047}" presName="text2" presStyleLbl="fgAcc2" presStyleIdx="1" presStyleCnt="4">
        <dgm:presLayoutVars>
          <dgm:chPref val="3"/>
        </dgm:presLayoutVars>
      </dgm:prSet>
      <dgm:spPr/>
      <dgm:t>
        <a:bodyPr/>
        <a:lstStyle/>
        <a:p>
          <a:endParaRPr lang="en-US"/>
        </a:p>
      </dgm:t>
    </dgm:pt>
    <dgm:pt modelId="{B8D69CC0-05F2-4D99-A6FD-DBEC5AC88EA7}" type="pres">
      <dgm:prSet presAssocID="{C5F47385-D6C9-4816-A521-3E5CBACD7047}" presName="hierChild3" presStyleCnt="0"/>
      <dgm:spPr/>
    </dgm:pt>
    <dgm:pt modelId="{CA0F775C-A179-4163-85F1-D98DC47DF12F}" type="pres">
      <dgm:prSet presAssocID="{F01071CE-6419-4BD8-8793-744C8A965B3D}" presName="hierRoot1" presStyleCnt="0"/>
      <dgm:spPr/>
    </dgm:pt>
    <dgm:pt modelId="{6C13D571-BCC6-40BC-B150-3DCE2D67DB47}" type="pres">
      <dgm:prSet presAssocID="{F01071CE-6419-4BD8-8793-744C8A965B3D}" presName="composite" presStyleCnt="0"/>
      <dgm:spPr/>
    </dgm:pt>
    <dgm:pt modelId="{4079B83A-23B1-4736-B0D0-05243C902BAE}" type="pres">
      <dgm:prSet presAssocID="{F01071CE-6419-4BD8-8793-744C8A965B3D}" presName="background" presStyleLbl="node0" presStyleIdx="1" presStyleCnt="2"/>
      <dgm:spPr/>
    </dgm:pt>
    <dgm:pt modelId="{A34DD170-7AA0-48B1-A011-CCCDC9957D8B}" type="pres">
      <dgm:prSet presAssocID="{F01071CE-6419-4BD8-8793-744C8A965B3D}" presName="text" presStyleLbl="fgAcc0" presStyleIdx="1" presStyleCnt="2">
        <dgm:presLayoutVars>
          <dgm:chPref val="3"/>
        </dgm:presLayoutVars>
      </dgm:prSet>
      <dgm:spPr/>
      <dgm:t>
        <a:bodyPr/>
        <a:lstStyle/>
        <a:p>
          <a:endParaRPr lang="en-US"/>
        </a:p>
      </dgm:t>
    </dgm:pt>
    <dgm:pt modelId="{A23227B7-A100-4D01-BC35-604A5C2C2CB2}" type="pres">
      <dgm:prSet presAssocID="{F01071CE-6419-4BD8-8793-744C8A965B3D}" presName="hierChild2" presStyleCnt="0"/>
      <dgm:spPr/>
    </dgm:pt>
    <dgm:pt modelId="{77239C7B-27EC-4E86-BA37-87E966643DBF}" type="pres">
      <dgm:prSet presAssocID="{B80515C0-B7C6-4290-888B-38969D29DA8D}" presName="Name10" presStyleLbl="parChTrans1D2" presStyleIdx="2" presStyleCnt="4"/>
      <dgm:spPr/>
      <dgm:t>
        <a:bodyPr/>
        <a:lstStyle/>
        <a:p>
          <a:endParaRPr lang="en-US"/>
        </a:p>
      </dgm:t>
    </dgm:pt>
    <dgm:pt modelId="{96F5BF69-0E75-4DBC-ACCE-2414F660142D}" type="pres">
      <dgm:prSet presAssocID="{B669FBE5-CBEE-4DDA-9247-B0F9523AC18E}" presName="hierRoot2" presStyleCnt="0"/>
      <dgm:spPr/>
    </dgm:pt>
    <dgm:pt modelId="{8220E55D-4ACD-49B7-8A1E-71683E742766}" type="pres">
      <dgm:prSet presAssocID="{B669FBE5-CBEE-4DDA-9247-B0F9523AC18E}" presName="composite2" presStyleCnt="0"/>
      <dgm:spPr/>
    </dgm:pt>
    <dgm:pt modelId="{B012C68D-A4F1-459E-B312-568909C8206C}" type="pres">
      <dgm:prSet presAssocID="{B669FBE5-CBEE-4DDA-9247-B0F9523AC18E}" presName="background2" presStyleLbl="node2" presStyleIdx="2" presStyleCnt="4"/>
      <dgm:spPr/>
    </dgm:pt>
    <dgm:pt modelId="{65FB26CB-BA7F-482F-BBF7-1318541CBCD8}" type="pres">
      <dgm:prSet presAssocID="{B669FBE5-CBEE-4DDA-9247-B0F9523AC18E}" presName="text2" presStyleLbl="fgAcc2" presStyleIdx="2" presStyleCnt="4">
        <dgm:presLayoutVars>
          <dgm:chPref val="3"/>
        </dgm:presLayoutVars>
      </dgm:prSet>
      <dgm:spPr/>
      <dgm:t>
        <a:bodyPr/>
        <a:lstStyle/>
        <a:p>
          <a:endParaRPr lang="en-US"/>
        </a:p>
      </dgm:t>
    </dgm:pt>
    <dgm:pt modelId="{D800F004-A367-407A-A276-4061F530A195}" type="pres">
      <dgm:prSet presAssocID="{B669FBE5-CBEE-4DDA-9247-B0F9523AC18E}" presName="hierChild3" presStyleCnt="0"/>
      <dgm:spPr/>
    </dgm:pt>
    <dgm:pt modelId="{425A7424-F336-0641-98EB-7BA9448253EC}" type="pres">
      <dgm:prSet presAssocID="{F9557773-0865-6047-842F-C3C76B92060C}" presName="Name10" presStyleLbl="parChTrans1D2" presStyleIdx="3" presStyleCnt="4"/>
      <dgm:spPr/>
    </dgm:pt>
    <dgm:pt modelId="{A27F5A77-5F7D-714D-8ED7-341461D15E43}" type="pres">
      <dgm:prSet presAssocID="{9D31D7C7-CAA5-3742-9790-2DCE175DDAB7}" presName="hierRoot2" presStyleCnt="0"/>
      <dgm:spPr/>
    </dgm:pt>
    <dgm:pt modelId="{50D33DF9-1B50-284C-A553-7F04F2F180F3}" type="pres">
      <dgm:prSet presAssocID="{9D31D7C7-CAA5-3742-9790-2DCE175DDAB7}" presName="composite2" presStyleCnt="0"/>
      <dgm:spPr/>
    </dgm:pt>
    <dgm:pt modelId="{B65539D1-FB51-ED46-BBB4-0F5347090F5A}" type="pres">
      <dgm:prSet presAssocID="{9D31D7C7-CAA5-3742-9790-2DCE175DDAB7}" presName="background2" presStyleLbl="node2" presStyleIdx="3" presStyleCnt="4"/>
      <dgm:spPr/>
    </dgm:pt>
    <dgm:pt modelId="{2C831CA0-5B59-EE46-9F4C-1348A22CD885}" type="pres">
      <dgm:prSet presAssocID="{9D31D7C7-CAA5-3742-9790-2DCE175DDAB7}" presName="text2" presStyleLbl="fgAcc2" presStyleIdx="3" presStyleCnt="4">
        <dgm:presLayoutVars>
          <dgm:chPref val="3"/>
        </dgm:presLayoutVars>
      </dgm:prSet>
      <dgm:spPr/>
      <dgm:t>
        <a:bodyPr/>
        <a:lstStyle/>
        <a:p>
          <a:endParaRPr lang="en-US"/>
        </a:p>
      </dgm:t>
    </dgm:pt>
    <dgm:pt modelId="{2DFD7EFC-A24A-504F-8609-058722633EA9}" type="pres">
      <dgm:prSet presAssocID="{9D31D7C7-CAA5-3742-9790-2DCE175DDAB7}" presName="hierChild3" presStyleCnt="0"/>
      <dgm:spPr/>
    </dgm:pt>
  </dgm:ptLst>
  <dgm:cxnLst>
    <dgm:cxn modelId="{53F5C4EE-F2FE-4688-ADED-6BE3151FAECB}" type="presOf" srcId="{F01071CE-6419-4BD8-8793-744C8A965B3D}" destId="{A34DD170-7AA0-48B1-A011-CCCDC9957D8B}" srcOrd="0" destOrd="0" presId="urn:microsoft.com/office/officeart/2005/8/layout/hierarchy1"/>
    <dgm:cxn modelId="{4AFCA4AF-24FC-48E5-A383-33FE8E7A5086}" srcId="{F01071CE-6419-4BD8-8793-744C8A965B3D}" destId="{B669FBE5-CBEE-4DDA-9247-B0F9523AC18E}" srcOrd="0" destOrd="0" parTransId="{B80515C0-B7C6-4290-888B-38969D29DA8D}" sibTransId="{103CBDC7-9B94-49EE-9F95-3F22DD986CE7}"/>
    <dgm:cxn modelId="{6B24C299-0F11-4A42-93F7-835F912B5A86}" srcId="{0943A636-7A15-455D-B390-D79CB774C01B}" destId="{716174B6-0B3D-4144-91DB-27F16D746799}" srcOrd="0" destOrd="0" parTransId="{8125CF57-B766-46C8-99A9-76A6AC107238}" sibTransId="{6CC8BF85-7AE0-439C-B70E-65FDCE6664BA}"/>
    <dgm:cxn modelId="{E8045E28-93B1-3449-B613-F4AA84C650E2}" type="presOf" srcId="{9D31D7C7-CAA5-3742-9790-2DCE175DDAB7}" destId="{2C831CA0-5B59-EE46-9F4C-1348A22CD885}" srcOrd="0" destOrd="0" presId="urn:microsoft.com/office/officeart/2005/8/layout/hierarchy1"/>
    <dgm:cxn modelId="{5AE2FFAD-E99F-44BF-BAAA-7ACD15F4CB53}" srcId="{946F3094-E6EF-408C-AF46-C97B35D2DEE1}" destId="{0943A636-7A15-455D-B390-D79CB774C01B}" srcOrd="0" destOrd="0" parTransId="{9BC8D736-A625-4D7C-B030-EF7EAA4E46AD}" sibTransId="{E303A69F-0F3C-49B1-9F98-4556F2A5C68C}"/>
    <dgm:cxn modelId="{771AA5E8-83C2-4ADF-A7AA-644CBEE4519A}" type="presOf" srcId="{B669FBE5-CBEE-4DDA-9247-B0F9523AC18E}" destId="{65FB26CB-BA7F-482F-BBF7-1318541CBCD8}" srcOrd="0" destOrd="0" presId="urn:microsoft.com/office/officeart/2005/8/layout/hierarchy1"/>
    <dgm:cxn modelId="{798DBCB3-BEC2-4E1C-94CD-3819602A3830}" type="presOf" srcId="{A226FB89-D4D0-4E7E-9369-0B0E4332340A}" destId="{2E359C81-4B34-4EC6-9256-FBC89BA68E9A}" srcOrd="0" destOrd="0" presId="urn:microsoft.com/office/officeart/2005/8/layout/hierarchy1"/>
    <dgm:cxn modelId="{EB85BC03-581F-49E4-BC84-8CC72E2CD7BD}" type="presOf" srcId="{0943A636-7A15-455D-B390-D79CB774C01B}" destId="{A1A44A1B-FC29-45DC-B6D4-5859CE834064}" srcOrd="0" destOrd="0" presId="urn:microsoft.com/office/officeart/2005/8/layout/hierarchy1"/>
    <dgm:cxn modelId="{1A501F5A-0898-466A-ABF6-8D142FC3AD28}" type="presOf" srcId="{8125CF57-B766-46C8-99A9-76A6AC107238}" destId="{ED19CCEA-1C09-48B7-8F41-2887488A3B30}" srcOrd="0" destOrd="0" presId="urn:microsoft.com/office/officeart/2005/8/layout/hierarchy1"/>
    <dgm:cxn modelId="{234586B0-DF63-4375-8D3D-B2F5B12F03D5}" type="presOf" srcId="{946F3094-E6EF-408C-AF46-C97B35D2DEE1}" destId="{4CF5DEA7-8286-4F60-95EB-983062898A1E}" srcOrd="0" destOrd="0" presId="urn:microsoft.com/office/officeart/2005/8/layout/hierarchy1"/>
    <dgm:cxn modelId="{9694FE48-D451-544C-B924-A5D2A82DD050}" type="presOf" srcId="{F9557773-0865-6047-842F-C3C76B92060C}" destId="{425A7424-F336-0641-98EB-7BA9448253EC}" srcOrd="0" destOrd="0" presId="urn:microsoft.com/office/officeart/2005/8/layout/hierarchy1"/>
    <dgm:cxn modelId="{6C8BA9A6-DA6A-4BC5-BF34-DBE7B85C0632}" srcId="{946F3094-E6EF-408C-AF46-C97B35D2DEE1}" destId="{F01071CE-6419-4BD8-8793-744C8A965B3D}" srcOrd="1" destOrd="0" parTransId="{34303536-F219-4F1C-85E2-5146F74DD791}" sibTransId="{1C22FE15-30D2-4899-9D0C-590D1C8B0B5F}"/>
    <dgm:cxn modelId="{6156BB56-1B88-4987-8C36-9812A4993E1F}" type="presOf" srcId="{B80515C0-B7C6-4290-888B-38969D29DA8D}" destId="{77239C7B-27EC-4E86-BA37-87E966643DBF}" srcOrd="0" destOrd="0" presId="urn:microsoft.com/office/officeart/2005/8/layout/hierarchy1"/>
    <dgm:cxn modelId="{A7CE5C9D-FC13-4AFB-A609-39508665E880}" srcId="{0943A636-7A15-455D-B390-D79CB774C01B}" destId="{C5F47385-D6C9-4816-A521-3E5CBACD7047}" srcOrd="1" destOrd="0" parTransId="{A226FB89-D4D0-4E7E-9369-0B0E4332340A}" sibTransId="{B07F89B3-2F8A-4B38-9933-B46B163D549F}"/>
    <dgm:cxn modelId="{CA00B3D2-DE1F-42CF-902A-C37A01B8307C}" type="presOf" srcId="{C5F47385-D6C9-4816-A521-3E5CBACD7047}" destId="{1F797BBA-D762-4940-BCCB-A85D6A5D18AB}" srcOrd="0" destOrd="0" presId="urn:microsoft.com/office/officeart/2005/8/layout/hierarchy1"/>
    <dgm:cxn modelId="{FF314090-71E1-7A47-887C-E722FCDC839E}" srcId="{F01071CE-6419-4BD8-8793-744C8A965B3D}" destId="{9D31D7C7-CAA5-3742-9790-2DCE175DDAB7}" srcOrd="1" destOrd="0" parTransId="{F9557773-0865-6047-842F-C3C76B92060C}" sibTransId="{62FA7F5A-F6AD-E64F-A776-0A236E35F1BE}"/>
    <dgm:cxn modelId="{4C6258C2-2ADC-4CAA-8FB0-28116B7ACFD7}" type="presOf" srcId="{716174B6-0B3D-4144-91DB-27F16D746799}" destId="{24024CC0-5E1F-4EFA-B971-DB8E0983EE68}" srcOrd="0" destOrd="0" presId="urn:microsoft.com/office/officeart/2005/8/layout/hierarchy1"/>
    <dgm:cxn modelId="{BB2EA691-8C72-46EB-8985-953BF121FBDA}" type="presParOf" srcId="{4CF5DEA7-8286-4F60-95EB-983062898A1E}" destId="{2086F160-B2C1-485E-8A44-E08FD1798176}" srcOrd="0" destOrd="0" presId="urn:microsoft.com/office/officeart/2005/8/layout/hierarchy1"/>
    <dgm:cxn modelId="{25F79E2D-54EC-4B2D-837E-F5AF68782058}" type="presParOf" srcId="{2086F160-B2C1-485E-8A44-E08FD1798176}" destId="{9FFEAE6B-8FB2-44E2-B853-4AE79B9B6CC4}" srcOrd="0" destOrd="0" presId="urn:microsoft.com/office/officeart/2005/8/layout/hierarchy1"/>
    <dgm:cxn modelId="{24E091A5-F6D6-48EA-884C-F9CEAC8A2297}" type="presParOf" srcId="{9FFEAE6B-8FB2-44E2-B853-4AE79B9B6CC4}" destId="{3CAF157B-687E-41FB-AD17-DEAA276B5464}" srcOrd="0" destOrd="0" presId="urn:microsoft.com/office/officeart/2005/8/layout/hierarchy1"/>
    <dgm:cxn modelId="{21B307B2-5A67-452A-96A9-469732D08993}" type="presParOf" srcId="{9FFEAE6B-8FB2-44E2-B853-4AE79B9B6CC4}" destId="{A1A44A1B-FC29-45DC-B6D4-5859CE834064}" srcOrd="1" destOrd="0" presId="urn:microsoft.com/office/officeart/2005/8/layout/hierarchy1"/>
    <dgm:cxn modelId="{0A008A24-DCE2-484C-9703-B369176945D8}" type="presParOf" srcId="{2086F160-B2C1-485E-8A44-E08FD1798176}" destId="{C8EC2AEB-1A9E-47B7-927B-5E73B6B63A82}" srcOrd="1" destOrd="0" presId="urn:microsoft.com/office/officeart/2005/8/layout/hierarchy1"/>
    <dgm:cxn modelId="{615B0B9F-222F-46D5-A4B0-BAD2FB515EB4}" type="presParOf" srcId="{C8EC2AEB-1A9E-47B7-927B-5E73B6B63A82}" destId="{ED19CCEA-1C09-48B7-8F41-2887488A3B30}" srcOrd="0" destOrd="0" presId="urn:microsoft.com/office/officeart/2005/8/layout/hierarchy1"/>
    <dgm:cxn modelId="{574FE8E5-5FBD-4114-9A39-4CB3EA438632}" type="presParOf" srcId="{C8EC2AEB-1A9E-47B7-927B-5E73B6B63A82}" destId="{8F8B6D05-409B-43C0-A4C8-B8864751C51D}" srcOrd="1" destOrd="0" presId="urn:microsoft.com/office/officeart/2005/8/layout/hierarchy1"/>
    <dgm:cxn modelId="{C389118A-51AE-4746-BBAB-609E60DC9C1A}" type="presParOf" srcId="{8F8B6D05-409B-43C0-A4C8-B8864751C51D}" destId="{26AD27D5-69FD-44E4-A8ED-EC0117F2E243}" srcOrd="0" destOrd="0" presId="urn:microsoft.com/office/officeart/2005/8/layout/hierarchy1"/>
    <dgm:cxn modelId="{74FD3BBD-F8EB-4276-8C07-77768218D932}" type="presParOf" srcId="{26AD27D5-69FD-44E4-A8ED-EC0117F2E243}" destId="{51311D63-63AB-4671-BE28-E48887D0AC9C}" srcOrd="0" destOrd="0" presId="urn:microsoft.com/office/officeart/2005/8/layout/hierarchy1"/>
    <dgm:cxn modelId="{941F8666-B666-4AAD-89AD-12CDBD97EE0B}" type="presParOf" srcId="{26AD27D5-69FD-44E4-A8ED-EC0117F2E243}" destId="{24024CC0-5E1F-4EFA-B971-DB8E0983EE68}" srcOrd="1" destOrd="0" presId="urn:microsoft.com/office/officeart/2005/8/layout/hierarchy1"/>
    <dgm:cxn modelId="{9CDEBC42-A6DA-48E7-83E6-23BA402B2D0C}" type="presParOf" srcId="{8F8B6D05-409B-43C0-A4C8-B8864751C51D}" destId="{6473CE6F-D1C4-4632-981F-E6BF5D5E6C8D}" srcOrd="1" destOrd="0" presId="urn:microsoft.com/office/officeart/2005/8/layout/hierarchy1"/>
    <dgm:cxn modelId="{47878546-0FF0-41FA-959E-10D9492FAD95}" type="presParOf" srcId="{C8EC2AEB-1A9E-47B7-927B-5E73B6B63A82}" destId="{2E359C81-4B34-4EC6-9256-FBC89BA68E9A}" srcOrd="2" destOrd="0" presId="urn:microsoft.com/office/officeart/2005/8/layout/hierarchy1"/>
    <dgm:cxn modelId="{2F82D694-342D-4DB1-B6DF-076A63531E16}" type="presParOf" srcId="{C8EC2AEB-1A9E-47B7-927B-5E73B6B63A82}" destId="{662725FD-FA69-4393-B637-589A0083DC84}" srcOrd="3" destOrd="0" presId="urn:microsoft.com/office/officeart/2005/8/layout/hierarchy1"/>
    <dgm:cxn modelId="{8880AAAE-4B3B-4091-8F86-D63613A543C0}" type="presParOf" srcId="{662725FD-FA69-4393-B637-589A0083DC84}" destId="{B21D85FE-E522-4950-A729-B9F25F28930B}" srcOrd="0" destOrd="0" presId="urn:microsoft.com/office/officeart/2005/8/layout/hierarchy1"/>
    <dgm:cxn modelId="{2CD048A0-D946-4030-847A-12263F303FFE}" type="presParOf" srcId="{B21D85FE-E522-4950-A729-B9F25F28930B}" destId="{F3C04DE3-BB30-4CA4-90BF-11D4E851064C}" srcOrd="0" destOrd="0" presId="urn:microsoft.com/office/officeart/2005/8/layout/hierarchy1"/>
    <dgm:cxn modelId="{15111832-6FAD-49BE-B1C1-72C272DA7805}" type="presParOf" srcId="{B21D85FE-E522-4950-A729-B9F25F28930B}" destId="{1F797BBA-D762-4940-BCCB-A85D6A5D18AB}" srcOrd="1" destOrd="0" presId="urn:microsoft.com/office/officeart/2005/8/layout/hierarchy1"/>
    <dgm:cxn modelId="{F32DD024-488C-4E94-AF7F-2345EB20BA2C}" type="presParOf" srcId="{662725FD-FA69-4393-B637-589A0083DC84}" destId="{B8D69CC0-05F2-4D99-A6FD-DBEC5AC88EA7}" srcOrd="1" destOrd="0" presId="urn:microsoft.com/office/officeart/2005/8/layout/hierarchy1"/>
    <dgm:cxn modelId="{C3E865CC-E0E7-4DA9-837D-E74A0FB4A56D}" type="presParOf" srcId="{4CF5DEA7-8286-4F60-95EB-983062898A1E}" destId="{CA0F775C-A179-4163-85F1-D98DC47DF12F}" srcOrd="1" destOrd="0" presId="urn:microsoft.com/office/officeart/2005/8/layout/hierarchy1"/>
    <dgm:cxn modelId="{9A32450C-FA58-4786-A8A2-165C1CC98900}" type="presParOf" srcId="{CA0F775C-A179-4163-85F1-D98DC47DF12F}" destId="{6C13D571-BCC6-40BC-B150-3DCE2D67DB47}" srcOrd="0" destOrd="0" presId="urn:microsoft.com/office/officeart/2005/8/layout/hierarchy1"/>
    <dgm:cxn modelId="{69D5DCE9-F5A2-427A-A5F0-143074C4CEE9}" type="presParOf" srcId="{6C13D571-BCC6-40BC-B150-3DCE2D67DB47}" destId="{4079B83A-23B1-4736-B0D0-05243C902BAE}" srcOrd="0" destOrd="0" presId="urn:microsoft.com/office/officeart/2005/8/layout/hierarchy1"/>
    <dgm:cxn modelId="{2E27E0BE-CA0D-44C7-B730-1D431F64EBE7}" type="presParOf" srcId="{6C13D571-BCC6-40BC-B150-3DCE2D67DB47}" destId="{A34DD170-7AA0-48B1-A011-CCCDC9957D8B}" srcOrd="1" destOrd="0" presId="urn:microsoft.com/office/officeart/2005/8/layout/hierarchy1"/>
    <dgm:cxn modelId="{6BB6CAB8-A226-4564-A332-9C7827889F85}" type="presParOf" srcId="{CA0F775C-A179-4163-85F1-D98DC47DF12F}" destId="{A23227B7-A100-4D01-BC35-604A5C2C2CB2}" srcOrd="1" destOrd="0" presId="urn:microsoft.com/office/officeart/2005/8/layout/hierarchy1"/>
    <dgm:cxn modelId="{E97895C4-9696-46F8-B794-99C8654F2B99}" type="presParOf" srcId="{A23227B7-A100-4D01-BC35-604A5C2C2CB2}" destId="{77239C7B-27EC-4E86-BA37-87E966643DBF}" srcOrd="0" destOrd="0" presId="urn:microsoft.com/office/officeart/2005/8/layout/hierarchy1"/>
    <dgm:cxn modelId="{6F1B953E-0313-475E-AA3C-00CF7E0F301D}" type="presParOf" srcId="{A23227B7-A100-4D01-BC35-604A5C2C2CB2}" destId="{96F5BF69-0E75-4DBC-ACCE-2414F660142D}" srcOrd="1" destOrd="0" presId="urn:microsoft.com/office/officeart/2005/8/layout/hierarchy1"/>
    <dgm:cxn modelId="{2C6F88BC-A05B-4518-8662-FD58691E1E92}" type="presParOf" srcId="{96F5BF69-0E75-4DBC-ACCE-2414F660142D}" destId="{8220E55D-4ACD-49B7-8A1E-71683E742766}" srcOrd="0" destOrd="0" presId="urn:microsoft.com/office/officeart/2005/8/layout/hierarchy1"/>
    <dgm:cxn modelId="{4E6F6323-13E1-4B03-8B8C-DCC38E5C83FD}" type="presParOf" srcId="{8220E55D-4ACD-49B7-8A1E-71683E742766}" destId="{B012C68D-A4F1-459E-B312-568909C8206C}" srcOrd="0" destOrd="0" presId="urn:microsoft.com/office/officeart/2005/8/layout/hierarchy1"/>
    <dgm:cxn modelId="{C1012670-00FE-4BC2-A6FD-55D9E3779DE6}" type="presParOf" srcId="{8220E55D-4ACD-49B7-8A1E-71683E742766}" destId="{65FB26CB-BA7F-482F-BBF7-1318541CBCD8}" srcOrd="1" destOrd="0" presId="urn:microsoft.com/office/officeart/2005/8/layout/hierarchy1"/>
    <dgm:cxn modelId="{A6F75DD7-8665-4141-B556-8BA7CD279908}" type="presParOf" srcId="{96F5BF69-0E75-4DBC-ACCE-2414F660142D}" destId="{D800F004-A367-407A-A276-4061F530A195}" srcOrd="1" destOrd="0" presId="urn:microsoft.com/office/officeart/2005/8/layout/hierarchy1"/>
    <dgm:cxn modelId="{84F70E8B-A599-874F-AB06-06086C7CC05B}" type="presParOf" srcId="{A23227B7-A100-4D01-BC35-604A5C2C2CB2}" destId="{425A7424-F336-0641-98EB-7BA9448253EC}" srcOrd="2" destOrd="0" presId="urn:microsoft.com/office/officeart/2005/8/layout/hierarchy1"/>
    <dgm:cxn modelId="{8AAC75C8-287A-9B47-B82E-2D243DC37A17}" type="presParOf" srcId="{A23227B7-A100-4D01-BC35-604A5C2C2CB2}" destId="{A27F5A77-5F7D-714D-8ED7-341461D15E43}" srcOrd="3" destOrd="0" presId="urn:microsoft.com/office/officeart/2005/8/layout/hierarchy1"/>
    <dgm:cxn modelId="{35CF8E1D-AE39-7A49-BC1D-3957AD857255}" type="presParOf" srcId="{A27F5A77-5F7D-714D-8ED7-341461D15E43}" destId="{50D33DF9-1B50-284C-A553-7F04F2F180F3}" srcOrd="0" destOrd="0" presId="urn:microsoft.com/office/officeart/2005/8/layout/hierarchy1"/>
    <dgm:cxn modelId="{30A599C6-E8E2-5143-B5C4-6F141F04D680}" type="presParOf" srcId="{50D33DF9-1B50-284C-A553-7F04F2F180F3}" destId="{B65539D1-FB51-ED46-BBB4-0F5347090F5A}" srcOrd="0" destOrd="0" presId="urn:microsoft.com/office/officeart/2005/8/layout/hierarchy1"/>
    <dgm:cxn modelId="{CE684F96-3FDF-F145-B9B7-BC7A8BF8E837}" type="presParOf" srcId="{50D33DF9-1B50-284C-A553-7F04F2F180F3}" destId="{2C831CA0-5B59-EE46-9F4C-1348A22CD885}" srcOrd="1" destOrd="0" presId="urn:microsoft.com/office/officeart/2005/8/layout/hierarchy1"/>
    <dgm:cxn modelId="{01164AC6-C8BF-854E-AD2F-14D1255F4064}" type="presParOf" srcId="{A27F5A77-5F7D-714D-8ED7-341461D15E43}" destId="{2DFD7EFC-A24A-504F-8609-058722633EA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A7424-F336-0641-98EB-7BA9448253EC}">
      <dsp:nvSpPr>
        <dsp:cNvPr id="0" name=""/>
        <dsp:cNvSpPr/>
      </dsp:nvSpPr>
      <dsp:spPr>
        <a:xfrm>
          <a:off x="7143705" y="1392651"/>
          <a:ext cx="1227340" cy="584102"/>
        </a:xfrm>
        <a:custGeom>
          <a:avLst/>
          <a:gdLst/>
          <a:ahLst/>
          <a:cxnLst/>
          <a:rect l="0" t="0" r="0" b="0"/>
          <a:pathLst>
            <a:path>
              <a:moveTo>
                <a:pt x="0" y="0"/>
              </a:moveTo>
              <a:lnTo>
                <a:pt x="0" y="398048"/>
              </a:lnTo>
              <a:lnTo>
                <a:pt x="1227340" y="398048"/>
              </a:lnTo>
              <a:lnTo>
                <a:pt x="1227340" y="584102"/>
              </a:lnTo>
            </a:path>
          </a:pathLst>
        </a:custGeom>
        <a:noFill/>
        <a:ln w="34925" cap="flat" cmpd="sng" algn="in">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239C7B-27EC-4E86-BA37-87E966643DBF}">
      <dsp:nvSpPr>
        <dsp:cNvPr id="0" name=""/>
        <dsp:cNvSpPr/>
      </dsp:nvSpPr>
      <dsp:spPr>
        <a:xfrm>
          <a:off x="5916364" y="1392651"/>
          <a:ext cx="1227340" cy="584102"/>
        </a:xfrm>
        <a:custGeom>
          <a:avLst/>
          <a:gdLst/>
          <a:ahLst/>
          <a:cxnLst/>
          <a:rect l="0" t="0" r="0" b="0"/>
          <a:pathLst>
            <a:path>
              <a:moveTo>
                <a:pt x="1227340" y="0"/>
              </a:moveTo>
              <a:lnTo>
                <a:pt x="1227340" y="398048"/>
              </a:lnTo>
              <a:lnTo>
                <a:pt x="0" y="398048"/>
              </a:lnTo>
              <a:lnTo>
                <a:pt x="0" y="584102"/>
              </a:lnTo>
            </a:path>
          </a:pathLst>
        </a:custGeom>
        <a:noFill/>
        <a:ln w="34925" cap="flat" cmpd="sng" algn="in">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359C81-4B34-4EC6-9256-FBC89BA68E9A}">
      <dsp:nvSpPr>
        <dsp:cNvPr id="0" name=""/>
        <dsp:cNvSpPr/>
      </dsp:nvSpPr>
      <dsp:spPr>
        <a:xfrm>
          <a:off x="2234341" y="1392651"/>
          <a:ext cx="1227340" cy="584102"/>
        </a:xfrm>
        <a:custGeom>
          <a:avLst/>
          <a:gdLst/>
          <a:ahLst/>
          <a:cxnLst/>
          <a:rect l="0" t="0" r="0" b="0"/>
          <a:pathLst>
            <a:path>
              <a:moveTo>
                <a:pt x="0" y="0"/>
              </a:moveTo>
              <a:lnTo>
                <a:pt x="0" y="398048"/>
              </a:lnTo>
              <a:lnTo>
                <a:pt x="1227340" y="398048"/>
              </a:lnTo>
              <a:lnTo>
                <a:pt x="1227340" y="584102"/>
              </a:lnTo>
            </a:path>
          </a:pathLst>
        </a:custGeom>
        <a:noFill/>
        <a:ln w="34925" cap="flat" cmpd="sng" algn="in">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19CCEA-1C09-48B7-8F41-2887488A3B30}">
      <dsp:nvSpPr>
        <dsp:cNvPr id="0" name=""/>
        <dsp:cNvSpPr/>
      </dsp:nvSpPr>
      <dsp:spPr>
        <a:xfrm>
          <a:off x="1007000" y="1392651"/>
          <a:ext cx="1227340" cy="584102"/>
        </a:xfrm>
        <a:custGeom>
          <a:avLst/>
          <a:gdLst/>
          <a:ahLst/>
          <a:cxnLst/>
          <a:rect l="0" t="0" r="0" b="0"/>
          <a:pathLst>
            <a:path>
              <a:moveTo>
                <a:pt x="1227340" y="0"/>
              </a:moveTo>
              <a:lnTo>
                <a:pt x="1227340" y="398048"/>
              </a:lnTo>
              <a:lnTo>
                <a:pt x="0" y="398048"/>
              </a:lnTo>
              <a:lnTo>
                <a:pt x="0" y="584102"/>
              </a:lnTo>
            </a:path>
          </a:pathLst>
        </a:custGeom>
        <a:noFill/>
        <a:ln w="34925" cap="flat" cmpd="sng" algn="in">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AF157B-687E-41FB-AD17-DEAA276B5464}">
      <dsp:nvSpPr>
        <dsp:cNvPr id="0" name=""/>
        <dsp:cNvSpPr/>
      </dsp:nvSpPr>
      <dsp:spPr>
        <a:xfrm>
          <a:off x="1230153" y="117332"/>
          <a:ext cx="2008376" cy="1275318"/>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A44A1B-FC29-45DC-B6D4-5859CE834064}">
      <dsp:nvSpPr>
        <dsp:cNvPr id="0" name=""/>
        <dsp:cNvSpPr/>
      </dsp:nvSpPr>
      <dsp:spPr>
        <a:xfrm>
          <a:off x="1453306" y="329327"/>
          <a:ext cx="2008376" cy="1275318"/>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a:t>Power Tool Cleaning</a:t>
          </a:r>
        </a:p>
      </dsp:txBody>
      <dsp:txXfrm>
        <a:off x="1490659" y="366680"/>
        <a:ext cx="1933670" cy="1200612"/>
      </dsp:txXfrm>
    </dsp:sp>
    <dsp:sp modelId="{51311D63-63AB-4671-BE28-E48887D0AC9C}">
      <dsp:nvSpPr>
        <dsp:cNvPr id="0" name=""/>
        <dsp:cNvSpPr/>
      </dsp:nvSpPr>
      <dsp:spPr>
        <a:xfrm>
          <a:off x="2812" y="1976753"/>
          <a:ext cx="2008376" cy="1275318"/>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024CC0-5E1F-4EFA-B971-DB8E0983EE68}">
      <dsp:nvSpPr>
        <dsp:cNvPr id="0" name=""/>
        <dsp:cNvSpPr/>
      </dsp:nvSpPr>
      <dsp:spPr>
        <a:xfrm>
          <a:off x="225965" y="2188748"/>
          <a:ext cx="2008376" cy="1275318"/>
        </a:xfrm>
        <a:prstGeom prst="roundRect">
          <a:avLst>
            <a:gd name="adj" fmla="val 10000"/>
          </a:avLst>
        </a:prstGeom>
        <a:solidFill>
          <a:schemeClr val="lt1">
            <a:alpha val="90000"/>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a:t>SSPC-SP 3</a:t>
          </a:r>
        </a:p>
      </dsp:txBody>
      <dsp:txXfrm>
        <a:off x="263318" y="2226101"/>
        <a:ext cx="1933670" cy="1200612"/>
      </dsp:txXfrm>
    </dsp:sp>
    <dsp:sp modelId="{F3C04DE3-BB30-4CA4-90BF-11D4E851064C}">
      <dsp:nvSpPr>
        <dsp:cNvPr id="0" name=""/>
        <dsp:cNvSpPr/>
      </dsp:nvSpPr>
      <dsp:spPr>
        <a:xfrm>
          <a:off x="2457494" y="1976753"/>
          <a:ext cx="2008376" cy="1275318"/>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797BBA-D762-4940-BCCB-A85D6A5D18AB}">
      <dsp:nvSpPr>
        <dsp:cNvPr id="0" name=""/>
        <dsp:cNvSpPr/>
      </dsp:nvSpPr>
      <dsp:spPr>
        <a:xfrm>
          <a:off x="2680647" y="2188748"/>
          <a:ext cx="2008376" cy="1275318"/>
        </a:xfrm>
        <a:prstGeom prst="roundRect">
          <a:avLst>
            <a:gd name="adj" fmla="val 10000"/>
          </a:avLst>
        </a:prstGeom>
        <a:solidFill>
          <a:schemeClr val="lt1">
            <a:alpha val="90000"/>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a:t>SSPC-SP 11</a:t>
          </a:r>
        </a:p>
      </dsp:txBody>
      <dsp:txXfrm>
        <a:off x="2718000" y="2226101"/>
        <a:ext cx="1933670" cy="1200612"/>
      </dsp:txXfrm>
    </dsp:sp>
    <dsp:sp modelId="{4079B83A-23B1-4736-B0D0-05243C902BAE}">
      <dsp:nvSpPr>
        <dsp:cNvPr id="0" name=""/>
        <dsp:cNvSpPr/>
      </dsp:nvSpPr>
      <dsp:spPr>
        <a:xfrm>
          <a:off x="6139517" y="117332"/>
          <a:ext cx="2008376" cy="1275318"/>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4DD170-7AA0-48B1-A011-CCCDC9957D8B}">
      <dsp:nvSpPr>
        <dsp:cNvPr id="0" name=""/>
        <dsp:cNvSpPr/>
      </dsp:nvSpPr>
      <dsp:spPr>
        <a:xfrm>
          <a:off x="6362670" y="329327"/>
          <a:ext cx="2008376" cy="1275318"/>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a:t>Media Blasting</a:t>
          </a:r>
        </a:p>
      </dsp:txBody>
      <dsp:txXfrm>
        <a:off x="6400023" y="366680"/>
        <a:ext cx="1933670" cy="1200612"/>
      </dsp:txXfrm>
    </dsp:sp>
    <dsp:sp modelId="{B012C68D-A4F1-459E-B312-568909C8206C}">
      <dsp:nvSpPr>
        <dsp:cNvPr id="0" name=""/>
        <dsp:cNvSpPr/>
      </dsp:nvSpPr>
      <dsp:spPr>
        <a:xfrm>
          <a:off x="4912176" y="1976753"/>
          <a:ext cx="2008376" cy="1275318"/>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B26CB-BA7F-482F-BBF7-1318541CBCD8}">
      <dsp:nvSpPr>
        <dsp:cNvPr id="0" name=""/>
        <dsp:cNvSpPr/>
      </dsp:nvSpPr>
      <dsp:spPr>
        <a:xfrm>
          <a:off x="5135329" y="2188748"/>
          <a:ext cx="2008376" cy="1275318"/>
        </a:xfrm>
        <a:prstGeom prst="roundRect">
          <a:avLst>
            <a:gd name="adj" fmla="val 10000"/>
          </a:avLst>
        </a:prstGeom>
        <a:solidFill>
          <a:schemeClr val="lt1">
            <a:alpha val="90000"/>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SSPC-SP 10</a:t>
          </a:r>
        </a:p>
      </dsp:txBody>
      <dsp:txXfrm>
        <a:off x="5172682" y="2226101"/>
        <a:ext cx="1933670" cy="1200612"/>
      </dsp:txXfrm>
    </dsp:sp>
    <dsp:sp modelId="{B65539D1-FB51-ED46-BBB4-0F5347090F5A}">
      <dsp:nvSpPr>
        <dsp:cNvPr id="0" name=""/>
        <dsp:cNvSpPr/>
      </dsp:nvSpPr>
      <dsp:spPr>
        <a:xfrm>
          <a:off x="7366858" y="1976753"/>
          <a:ext cx="2008376" cy="1275318"/>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831CA0-5B59-EE46-9F4C-1348A22CD885}">
      <dsp:nvSpPr>
        <dsp:cNvPr id="0" name=""/>
        <dsp:cNvSpPr/>
      </dsp:nvSpPr>
      <dsp:spPr>
        <a:xfrm>
          <a:off x="7590011" y="2188748"/>
          <a:ext cx="2008376" cy="1275318"/>
        </a:xfrm>
        <a:prstGeom prst="roundRect">
          <a:avLst>
            <a:gd name="adj" fmla="val 10000"/>
          </a:avLst>
        </a:prstGeom>
        <a:solidFill>
          <a:schemeClr val="lt1">
            <a:alpha val="90000"/>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a:t>SSPC-SP 10 (WAB)</a:t>
          </a:r>
        </a:p>
      </dsp:txBody>
      <dsp:txXfrm>
        <a:off x="7627364" y="2226101"/>
        <a:ext cx="1933670" cy="12006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B4700-DED6-354E-8CAE-70DB2B2D01FC}" type="datetimeFigureOut">
              <a:rPr lang="en-US" smtClean="0"/>
              <a:t>6/18/2019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25942-EE68-B749-B7F4-23FA04EDDD49}" type="slidenum">
              <a:rPr lang="en-US" smtClean="0"/>
              <a:t>‹#›</a:t>
            </a:fld>
            <a:endParaRPr lang="en-US"/>
          </a:p>
        </p:txBody>
      </p:sp>
    </p:spTree>
    <p:extLst>
      <p:ext uri="{BB962C8B-B14F-4D97-AF65-F5344CB8AC3E}">
        <p14:creationId xmlns:p14="http://schemas.microsoft.com/office/powerpoint/2010/main" val="163421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covers issues related to remediation of soluble salt contamination on steel highway structures. It includes several inter-related sections.  The </a:t>
            </a:r>
            <a:r>
              <a:rPr lang="en-US"/>
              <a:t>reader should be familiar with the </a:t>
            </a:r>
            <a:r>
              <a:rPr lang="en-US" dirty="0"/>
              <a:t>introduction to soluble salts training before viewing this material.</a:t>
            </a:r>
          </a:p>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1</a:t>
            </a:fld>
            <a:endParaRPr lang="en-US"/>
          </a:p>
        </p:txBody>
      </p:sp>
      <p:sp>
        <p:nvSpPr>
          <p:cNvPr id="5" name="Footer Placeholder 4">
            <a:extLst>
              <a:ext uri="{FF2B5EF4-FFF2-40B4-BE49-F238E27FC236}">
                <a16:creationId xmlns:a16="http://schemas.microsoft.com/office/drawing/2014/main" id="{93B3D009-4DC6-4BD9-B95D-D9E2810CA9D3}"/>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5A35D13A-81CF-47D6-A6B5-861AE84B669F}"/>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29105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10</a:t>
            </a:fld>
            <a:endParaRPr lang="en-US"/>
          </a:p>
        </p:txBody>
      </p:sp>
      <p:sp>
        <p:nvSpPr>
          <p:cNvPr id="5" name="Footer Placeholder 4">
            <a:extLst>
              <a:ext uri="{FF2B5EF4-FFF2-40B4-BE49-F238E27FC236}">
                <a16:creationId xmlns:a16="http://schemas.microsoft.com/office/drawing/2014/main" id="{2E1BC99F-B31A-4DC7-9E66-A27C3562300D}"/>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D40A8871-717D-4928-8B40-E325D0B5FEE4}"/>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152307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Both used for spot surface preparation during maintenance and touch up work</a:t>
            </a:r>
          </a:p>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11</a:t>
            </a:fld>
            <a:endParaRPr lang="en-US"/>
          </a:p>
        </p:txBody>
      </p:sp>
      <p:sp>
        <p:nvSpPr>
          <p:cNvPr id="5" name="Footer Placeholder 4">
            <a:extLst>
              <a:ext uri="{FF2B5EF4-FFF2-40B4-BE49-F238E27FC236}">
                <a16:creationId xmlns:a16="http://schemas.microsoft.com/office/drawing/2014/main" id="{DAFBBFEE-5AFF-47AF-9707-9341BC23ACF3}"/>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C7BEFE09-C471-4D13-BE73-AE116AFD588A}"/>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71064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viewed without magnification shall be free of all visible oil, grease, dust, dirt, mill scale, rust, coating, oxides, corrosion products and other foreign matter of at least 95% of each unit area. Staining shall be limited to no more than 5 percent of each unit area, and may consist of light shadows, slight streaks, or minor discolorations caused by stains of rust, stains of mill scale, or stains of previously applied coatings. Unit area shall be approximately 3 in. x 3 in. (9 sq. in.). </a:t>
            </a:r>
          </a:p>
        </p:txBody>
      </p:sp>
      <p:sp>
        <p:nvSpPr>
          <p:cNvPr id="4" name="Slide Number Placeholder 3"/>
          <p:cNvSpPr>
            <a:spLocks noGrp="1"/>
          </p:cNvSpPr>
          <p:nvPr>
            <p:ph type="sldNum" sz="quarter" idx="10"/>
          </p:nvPr>
        </p:nvSpPr>
        <p:spPr/>
        <p:txBody>
          <a:bodyPr/>
          <a:lstStyle/>
          <a:p>
            <a:fld id="{808F1216-87E1-B84F-8B4E-ED3A28F73C5F}" type="slidenum">
              <a:rPr lang="en-US" smtClean="0"/>
              <a:t>12</a:t>
            </a:fld>
            <a:endParaRPr lang="en-US"/>
          </a:p>
        </p:txBody>
      </p:sp>
      <p:sp>
        <p:nvSpPr>
          <p:cNvPr id="5" name="Footer Placeholder 4">
            <a:extLst>
              <a:ext uri="{FF2B5EF4-FFF2-40B4-BE49-F238E27FC236}">
                <a16:creationId xmlns:a16="http://schemas.microsoft.com/office/drawing/2014/main" id="{C15EF280-BEF3-4B3D-8DE2-954D445FDEB7}"/>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765A619A-4283-4E3A-9CD6-401FDC7D523F}"/>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87393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13</a:t>
            </a:fld>
            <a:endParaRPr lang="en-US"/>
          </a:p>
        </p:txBody>
      </p:sp>
      <p:sp>
        <p:nvSpPr>
          <p:cNvPr id="5" name="Footer Placeholder 4">
            <a:extLst>
              <a:ext uri="{FF2B5EF4-FFF2-40B4-BE49-F238E27FC236}">
                <a16:creationId xmlns:a16="http://schemas.microsoft.com/office/drawing/2014/main" id="{C53C082A-6C82-4DE3-A911-80DDEB3A32F5}"/>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503C76FA-A7E2-41AA-94FD-8D997A90F8EB}"/>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726460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14</a:t>
            </a:fld>
            <a:endParaRPr lang="en-US"/>
          </a:p>
        </p:txBody>
      </p:sp>
      <p:sp>
        <p:nvSpPr>
          <p:cNvPr id="5" name="Footer Placeholder 4">
            <a:extLst>
              <a:ext uri="{FF2B5EF4-FFF2-40B4-BE49-F238E27FC236}">
                <a16:creationId xmlns:a16="http://schemas.microsoft.com/office/drawing/2014/main" id="{9E975E75-D029-42FF-BF35-67583138E73B}"/>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97B8244D-1091-419A-B72C-467155AC5F2D}"/>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72068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be confused with differences in water pressures</a:t>
            </a:r>
          </a:p>
        </p:txBody>
      </p:sp>
      <p:sp>
        <p:nvSpPr>
          <p:cNvPr id="4" name="Slide Number Placeholder 3"/>
          <p:cNvSpPr>
            <a:spLocks noGrp="1"/>
          </p:cNvSpPr>
          <p:nvPr>
            <p:ph type="sldNum" sz="quarter" idx="10"/>
          </p:nvPr>
        </p:nvSpPr>
        <p:spPr/>
        <p:txBody>
          <a:bodyPr/>
          <a:lstStyle/>
          <a:p>
            <a:fld id="{808F1216-87E1-B84F-8B4E-ED3A28F73C5F}" type="slidenum">
              <a:rPr lang="en-US" smtClean="0"/>
              <a:t>15</a:t>
            </a:fld>
            <a:endParaRPr lang="en-US"/>
          </a:p>
        </p:txBody>
      </p:sp>
      <p:sp>
        <p:nvSpPr>
          <p:cNvPr id="5" name="Footer Placeholder 4">
            <a:extLst>
              <a:ext uri="{FF2B5EF4-FFF2-40B4-BE49-F238E27FC236}">
                <a16:creationId xmlns:a16="http://schemas.microsoft.com/office/drawing/2014/main" id="{AF744810-67EB-4602-A8A2-7A223631CA99}"/>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8DB0CF9C-16D6-4862-9179-4A258E662E78}"/>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458060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be confused with WJ-1 through WJ-4 classifications</a:t>
            </a:r>
          </a:p>
        </p:txBody>
      </p:sp>
      <p:sp>
        <p:nvSpPr>
          <p:cNvPr id="4" name="Slide Number Placeholder 3"/>
          <p:cNvSpPr>
            <a:spLocks noGrp="1"/>
          </p:cNvSpPr>
          <p:nvPr>
            <p:ph type="sldNum" sz="quarter" idx="10"/>
          </p:nvPr>
        </p:nvSpPr>
        <p:spPr/>
        <p:txBody>
          <a:bodyPr/>
          <a:lstStyle/>
          <a:p>
            <a:fld id="{808F1216-87E1-B84F-8B4E-ED3A28F73C5F}" type="slidenum">
              <a:rPr lang="en-US" smtClean="0"/>
              <a:t>16</a:t>
            </a:fld>
            <a:endParaRPr lang="en-US"/>
          </a:p>
        </p:txBody>
      </p:sp>
      <p:sp>
        <p:nvSpPr>
          <p:cNvPr id="5" name="Footer Placeholder 4">
            <a:extLst>
              <a:ext uri="{FF2B5EF4-FFF2-40B4-BE49-F238E27FC236}">
                <a16:creationId xmlns:a16="http://schemas.microsoft.com/office/drawing/2014/main" id="{6EADC2B0-E43C-40ED-8DF5-9A9CD32136C0}"/>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A4E680C4-853F-45D5-BF59-8F9122D7BC1E}"/>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12177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examples of original panel </a:t>
            </a:r>
            <a:r>
              <a:rPr lang="en-US"/>
              <a:t>cleaned </a:t>
            </a:r>
            <a:r>
              <a:rPr lang="en-US" smtClean="0"/>
              <a:t>from </a:t>
            </a:r>
            <a:r>
              <a:rPr lang="en-US" dirty="0"/>
              <a:t>WJ-4 through WJ-1</a:t>
            </a:r>
          </a:p>
        </p:txBody>
      </p:sp>
      <p:sp>
        <p:nvSpPr>
          <p:cNvPr id="4" name="Slide Number Placeholder 3"/>
          <p:cNvSpPr>
            <a:spLocks noGrp="1"/>
          </p:cNvSpPr>
          <p:nvPr>
            <p:ph type="sldNum" sz="quarter" idx="10"/>
          </p:nvPr>
        </p:nvSpPr>
        <p:spPr/>
        <p:txBody>
          <a:bodyPr/>
          <a:lstStyle/>
          <a:p>
            <a:fld id="{808F1216-87E1-B84F-8B4E-ED3A28F73C5F}" type="slidenum">
              <a:rPr lang="en-US" smtClean="0"/>
              <a:t>17</a:t>
            </a:fld>
            <a:endParaRPr lang="en-US"/>
          </a:p>
        </p:txBody>
      </p:sp>
      <p:sp>
        <p:nvSpPr>
          <p:cNvPr id="5" name="Footer Placeholder 4">
            <a:extLst>
              <a:ext uri="{FF2B5EF4-FFF2-40B4-BE49-F238E27FC236}">
                <a16:creationId xmlns:a16="http://schemas.microsoft.com/office/drawing/2014/main" id="{85D22646-435D-4E5D-B8B7-B4CDC5CE058B}"/>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457CBE90-67DF-485E-837D-AF62E396BAA0}"/>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548334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SSPC Non Visual Standards</a:t>
            </a:r>
          </a:p>
        </p:txBody>
      </p:sp>
      <p:sp>
        <p:nvSpPr>
          <p:cNvPr id="4" name="Slide Number Placeholder 3"/>
          <p:cNvSpPr>
            <a:spLocks noGrp="1"/>
          </p:cNvSpPr>
          <p:nvPr>
            <p:ph type="sldNum" sz="quarter" idx="10"/>
          </p:nvPr>
        </p:nvSpPr>
        <p:spPr/>
        <p:txBody>
          <a:bodyPr/>
          <a:lstStyle/>
          <a:p>
            <a:fld id="{808F1216-87E1-B84F-8B4E-ED3A28F73C5F}" type="slidenum">
              <a:rPr lang="en-US" smtClean="0"/>
              <a:t>18</a:t>
            </a:fld>
            <a:endParaRPr lang="en-US"/>
          </a:p>
        </p:txBody>
      </p:sp>
      <p:sp>
        <p:nvSpPr>
          <p:cNvPr id="5" name="Footer Placeholder 4">
            <a:extLst>
              <a:ext uri="{FF2B5EF4-FFF2-40B4-BE49-F238E27FC236}">
                <a16:creationId xmlns:a16="http://schemas.microsoft.com/office/drawing/2014/main" id="{AA875009-531C-479E-816B-A806F654860A}"/>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5FF37663-E814-4547-9BAE-DD72C0AAFEAB}"/>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640199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19</a:t>
            </a:fld>
            <a:endParaRPr lang="en-US"/>
          </a:p>
        </p:txBody>
      </p:sp>
      <p:sp>
        <p:nvSpPr>
          <p:cNvPr id="5" name="Footer Placeholder 4">
            <a:extLst>
              <a:ext uri="{FF2B5EF4-FFF2-40B4-BE49-F238E27FC236}">
                <a16:creationId xmlns:a16="http://schemas.microsoft.com/office/drawing/2014/main" id="{64C72CA7-1C39-42C6-A7AC-F72E467E39A2}"/>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2AAD4601-6896-4821-A2C9-CA0BD03FF6CB}"/>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01164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a:t>
            </a:fld>
            <a:endParaRPr lang="en-US"/>
          </a:p>
        </p:txBody>
      </p:sp>
      <p:sp>
        <p:nvSpPr>
          <p:cNvPr id="5" name="Footer Placeholder 4">
            <a:extLst>
              <a:ext uri="{FF2B5EF4-FFF2-40B4-BE49-F238E27FC236}">
                <a16:creationId xmlns:a16="http://schemas.microsoft.com/office/drawing/2014/main" id="{AE1A1372-06C8-4963-8559-340413331764}"/>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9D60A71D-0C29-4639-B91B-D0EDD8FBE294}"/>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425303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20</a:t>
            </a:fld>
            <a:endParaRPr lang="en-US"/>
          </a:p>
        </p:txBody>
      </p:sp>
      <p:sp>
        <p:nvSpPr>
          <p:cNvPr id="5" name="Footer Placeholder 4">
            <a:extLst>
              <a:ext uri="{FF2B5EF4-FFF2-40B4-BE49-F238E27FC236}">
                <a16:creationId xmlns:a16="http://schemas.microsoft.com/office/drawing/2014/main" id="{21891A31-0A3E-4A3F-9C0A-0FABFA9ED6C2}"/>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07C580BE-2016-4D61-8CFB-8C84D930D85E}"/>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622650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21</a:t>
            </a:fld>
            <a:endParaRPr lang="en-US"/>
          </a:p>
        </p:txBody>
      </p:sp>
      <p:sp>
        <p:nvSpPr>
          <p:cNvPr id="5" name="Footer Placeholder 4">
            <a:extLst>
              <a:ext uri="{FF2B5EF4-FFF2-40B4-BE49-F238E27FC236}">
                <a16:creationId xmlns:a16="http://schemas.microsoft.com/office/drawing/2014/main" id="{6904AB6E-31B5-4344-83BD-0BB6B3142320}"/>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CD076533-FE00-48FA-84DD-28FFA4069B33}"/>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517256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22</a:t>
            </a:fld>
            <a:endParaRPr lang="en-US"/>
          </a:p>
        </p:txBody>
      </p:sp>
      <p:sp>
        <p:nvSpPr>
          <p:cNvPr id="5" name="Footer Placeholder 4">
            <a:extLst>
              <a:ext uri="{FF2B5EF4-FFF2-40B4-BE49-F238E27FC236}">
                <a16:creationId xmlns:a16="http://schemas.microsoft.com/office/drawing/2014/main" id="{C40E9C66-1EE4-4145-885A-1BA26C49959A}"/>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4CF0C99D-256D-402C-B220-E86FA438D869}"/>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669459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23</a:t>
            </a:fld>
            <a:endParaRPr lang="en-US"/>
          </a:p>
        </p:txBody>
      </p:sp>
      <p:sp>
        <p:nvSpPr>
          <p:cNvPr id="5" name="Footer Placeholder 4">
            <a:extLst>
              <a:ext uri="{FF2B5EF4-FFF2-40B4-BE49-F238E27FC236}">
                <a16:creationId xmlns:a16="http://schemas.microsoft.com/office/drawing/2014/main" id="{82B752CF-9E16-4233-BA31-FEF9FE6F0A60}"/>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8E37CD0C-45C2-4CDF-A564-DB24936E678D}"/>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60631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24</a:t>
            </a:fld>
            <a:endParaRPr lang="en-US"/>
          </a:p>
        </p:txBody>
      </p:sp>
      <p:sp>
        <p:nvSpPr>
          <p:cNvPr id="5" name="Footer Placeholder 4">
            <a:extLst>
              <a:ext uri="{FF2B5EF4-FFF2-40B4-BE49-F238E27FC236}">
                <a16:creationId xmlns:a16="http://schemas.microsoft.com/office/drawing/2014/main" id="{B43B4304-2D02-4E5B-A4E7-D746541C2519}"/>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EEE67B49-8F64-4247-8008-7EFB7E600A15}"/>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573324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25</a:t>
            </a:fld>
            <a:endParaRPr lang="en-US"/>
          </a:p>
        </p:txBody>
      </p:sp>
      <p:sp>
        <p:nvSpPr>
          <p:cNvPr id="5" name="Footer Placeholder 4">
            <a:extLst>
              <a:ext uri="{FF2B5EF4-FFF2-40B4-BE49-F238E27FC236}">
                <a16:creationId xmlns:a16="http://schemas.microsoft.com/office/drawing/2014/main" id="{E0DAA5EB-F8DC-4DC1-B2C8-2ED3E11667FC}"/>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3FB2A8FC-E49C-4564-8BD0-120791079687}"/>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891126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26</a:t>
            </a:fld>
            <a:endParaRPr lang="en-US"/>
          </a:p>
        </p:txBody>
      </p:sp>
      <p:sp>
        <p:nvSpPr>
          <p:cNvPr id="5" name="Footer Placeholder 4">
            <a:extLst>
              <a:ext uri="{FF2B5EF4-FFF2-40B4-BE49-F238E27FC236}">
                <a16:creationId xmlns:a16="http://schemas.microsoft.com/office/drawing/2014/main" id="{BF821E94-0008-4775-8AEF-883582FE2CB5}"/>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08EAD4AA-113D-4E60-8F5C-DA7C0AEAE5DD}"/>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263924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27</a:t>
            </a:fld>
            <a:endParaRPr lang="en-US"/>
          </a:p>
        </p:txBody>
      </p:sp>
      <p:sp>
        <p:nvSpPr>
          <p:cNvPr id="5" name="Footer Placeholder 4">
            <a:extLst>
              <a:ext uri="{FF2B5EF4-FFF2-40B4-BE49-F238E27FC236}">
                <a16:creationId xmlns:a16="http://schemas.microsoft.com/office/drawing/2014/main" id="{C0EDEE23-2E83-4F09-8936-44EE17B34AE0}"/>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C88CF5B0-13EE-47AB-9372-19AD5ED7B8CA}"/>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078203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F25942-EE68-B749-B7F4-23FA04EDDD49}" type="slidenum">
              <a:rPr lang="en-US" smtClean="0"/>
              <a:t>30</a:t>
            </a:fld>
            <a:endParaRPr lang="en-US"/>
          </a:p>
        </p:txBody>
      </p:sp>
    </p:spTree>
    <p:extLst>
      <p:ext uri="{BB962C8B-B14F-4D97-AF65-F5344CB8AC3E}">
        <p14:creationId xmlns:p14="http://schemas.microsoft.com/office/powerpoint/2010/main" val="1603546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Good spot to ask people when they have remediated surfaces, for what reasons</a:t>
            </a:r>
          </a:p>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3</a:t>
            </a:fld>
            <a:endParaRPr lang="en-US"/>
          </a:p>
        </p:txBody>
      </p:sp>
      <p:sp>
        <p:nvSpPr>
          <p:cNvPr id="5" name="Footer Placeholder 4">
            <a:extLst>
              <a:ext uri="{FF2B5EF4-FFF2-40B4-BE49-F238E27FC236}">
                <a16:creationId xmlns:a16="http://schemas.microsoft.com/office/drawing/2014/main" id="{97143882-DA82-4490-A93E-90A6B7DE6847}"/>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C6A90FE8-48CA-43BD-B546-0AE01839EE3F}"/>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86244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4</a:t>
            </a:fld>
            <a:endParaRPr lang="en-US"/>
          </a:p>
        </p:txBody>
      </p:sp>
      <p:sp>
        <p:nvSpPr>
          <p:cNvPr id="5" name="Footer Placeholder 4">
            <a:extLst>
              <a:ext uri="{FF2B5EF4-FFF2-40B4-BE49-F238E27FC236}">
                <a16:creationId xmlns:a16="http://schemas.microsoft.com/office/drawing/2014/main" id="{AB61DE36-1317-4542-9021-0C53E65FE96F}"/>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FC27F47C-4B76-4A79-8D9D-D4BAB40F9114}"/>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513563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5</a:t>
            </a:fld>
            <a:endParaRPr lang="en-US"/>
          </a:p>
        </p:txBody>
      </p:sp>
      <p:sp>
        <p:nvSpPr>
          <p:cNvPr id="5" name="Footer Placeholder 4">
            <a:extLst>
              <a:ext uri="{FF2B5EF4-FFF2-40B4-BE49-F238E27FC236}">
                <a16:creationId xmlns:a16="http://schemas.microsoft.com/office/drawing/2014/main" id="{66C94C61-E235-437E-855C-FC82803E352F}"/>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F828B3F7-C0A4-4823-B2E9-ABD136B3D40E}"/>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34041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8F1216-87E1-B84F-8B4E-ED3A28F73C5F}" type="slidenum">
              <a:rPr lang="en-US" smtClean="0"/>
              <a:t>6</a:t>
            </a:fld>
            <a:endParaRPr lang="en-US"/>
          </a:p>
        </p:txBody>
      </p:sp>
      <p:sp>
        <p:nvSpPr>
          <p:cNvPr id="5" name="Footer Placeholder 4">
            <a:extLst>
              <a:ext uri="{FF2B5EF4-FFF2-40B4-BE49-F238E27FC236}">
                <a16:creationId xmlns:a16="http://schemas.microsoft.com/office/drawing/2014/main" id="{7106F1C1-61B0-462B-8D03-2081EBB411F9}"/>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CA1AE843-A3E6-44FB-932B-FC2CBB91018C}"/>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365287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7</a:t>
            </a:fld>
            <a:endParaRPr lang="en-US"/>
          </a:p>
        </p:txBody>
      </p:sp>
      <p:sp>
        <p:nvSpPr>
          <p:cNvPr id="5" name="Footer Placeholder 4">
            <a:extLst>
              <a:ext uri="{FF2B5EF4-FFF2-40B4-BE49-F238E27FC236}">
                <a16:creationId xmlns:a16="http://schemas.microsoft.com/office/drawing/2014/main" id="{0937F126-FDB2-4005-96B6-49E7A08FD84A}"/>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8CCC80D6-2DDC-454D-96FC-A48C5C125F7C}"/>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287529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8F1216-87E1-B84F-8B4E-ED3A28F73C5F}" type="slidenum">
              <a:rPr lang="en-US" smtClean="0"/>
              <a:t>8</a:t>
            </a:fld>
            <a:endParaRPr lang="en-US"/>
          </a:p>
        </p:txBody>
      </p:sp>
      <p:sp>
        <p:nvSpPr>
          <p:cNvPr id="5" name="Footer Placeholder 4">
            <a:extLst>
              <a:ext uri="{FF2B5EF4-FFF2-40B4-BE49-F238E27FC236}">
                <a16:creationId xmlns:a16="http://schemas.microsoft.com/office/drawing/2014/main" id="{7E40191D-0C51-46F4-972B-104B93CECC5F}"/>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D3928E6A-CB46-4852-B17F-816B73D6855B}"/>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326416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recommended as only step in remediation of soluble salts due to leaving the surface contaminated</a:t>
            </a:r>
          </a:p>
          <a:p>
            <a:r>
              <a:rPr lang="en-US" dirty="0"/>
              <a:t>Can be useful in tight, complex areas as first step</a:t>
            </a:r>
          </a:p>
        </p:txBody>
      </p:sp>
      <p:sp>
        <p:nvSpPr>
          <p:cNvPr id="4" name="Slide Number Placeholder 3"/>
          <p:cNvSpPr>
            <a:spLocks noGrp="1"/>
          </p:cNvSpPr>
          <p:nvPr>
            <p:ph type="sldNum" sz="quarter" idx="10"/>
          </p:nvPr>
        </p:nvSpPr>
        <p:spPr/>
        <p:txBody>
          <a:bodyPr/>
          <a:lstStyle/>
          <a:p>
            <a:fld id="{808F1216-87E1-B84F-8B4E-ED3A28F73C5F}" type="slidenum">
              <a:rPr lang="en-US" smtClean="0"/>
              <a:t>9</a:t>
            </a:fld>
            <a:endParaRPr lang="en-US"/>
          </a:p>
        </p:txBody>
      </p:sp>
      <p:sp>
        <p:nvSpPr>
          <p:cNvPr id="5" name="Footer Placeholder 4">
            <a:extLst>
              <a:ext uri="{FF2B5EF4-FFF2-40B4-BE49-F238E27FC236}">
                <a16:creationId xmlns:a16="http://schemas.microsoft.com/office/drawing/2014/main" id="{C6E3C258-C059-4AF9-A711-4190ECFEB9F0}"/>
              </a:ext>
            </a:extLst>
          </p:cNvPr>
          <p:cNvSpPr>
            <a:spLocks noGrp="1"/>
          </p:cNvSpPr>
          <p:nvPr>
            <p:ph type="ftr" sz="quarter" idx="11"/>
          </p:nvPr>
        </p:nvSpPr>
        <p:spPr/>
        <p:txBody>
          <a:bodyPr/>
          <a:lstStyle/>
          <a:p>
            <a:r>
              <a:rPr lang="en-US"/>
              <a:t>DRAFT for Panel Review and Comment</a:t>
            </a:r>
            <a:endParaRPr lang="en-US" dirty="0"/>
          </a:p>
        </p:txBody>
      </p:sp>
      <p:sp>
        <p:nvSpPr>
          <p:cNvPr id="6" name="Header Placeholder 5">
            <a:extLst>
              <a:ext uri="{FF2B5EF4-FFF2-40B4-BE49-F238E27FC236}">
                <a16:creationId xmlns:a16="http://schemas.microsoft.com/office/drawing/2014/main" id="{DA70D6C5-D08B-41EA-94A2-0BFABF3F46E7}"/>
              </a:ext>
            </a:extLst>
          </p:cNvPr>
          <p:cNvSpPr>
            <a:spLocks noGrp="1"/>
          </p:cNvSpPr>
          <p:nvPr>
            <p:ph type="hdr" sz="quarter" idx="12"/>
          </p:nvPr>
        </p:nvSpPr>
        <p:spPr/>
        <p:txBody>
          <a:bodyPr/>
          <a:lstStyle/>
          <a:p>
            <a:r>
              <a:rPr lang="en-US"/>
              <a:t>Detection and Remediation of Soluble Salt Contamination </a:t>
            </a:r>
          </a:p>
          <a:p>
            <a:r>
              <a:rPr lang="en-US"/>
              <a:t>Prior to Coating Steel Highway Structures</a:t>
            </a:r>
          </a:p>
          <a:p>
            <a:endParaRPr lang="en-US" dirty="0"/>
          </a:p>
        </p:txBody>
      </p:sp>
    </p:spTree>
    <p:extLst>
      <p:ext uri="{BB962C8B-B14F-4D97-AF65-F5344CB8AC3E}">
        <p14:creationId xmlns:p14="http://schemas.microsoft.com/office/powerpoint/2010/main" val="129109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7B49DCE-C6E8-264B-9668-90D090D2628E}" type="datetimeFigureOut">
              <a:rPr lang="en-US" smtClean="0"/>
              <a:t>6/18/2019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5A66173-4691-6B4B-B81E-C49CBC076EFE}" type="slidenum">
              <a:rPr lang="en-US" smtClean="0"/>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3677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49DCE-C6E8-264B-9668-90D090D2628E}"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66173-4691-6B4B-B81E-C49CBC076EFE}" type="slidenum">
              <a:rPr lang="en-US" smtClean="0"/>
              <a:t>‹#›</a:t>
            </a:fld>
            <a:endParaRPr lang="en-US"/>
          </a:p>
        </p:txBody>
      </p:sp>
    </p:spTree>
    <p:extLst>
      <p:ext uri="{BB962C8B-B14F-4D97-AF65-F5344CB8AC3E}">
        <p14:creationId xmlns:p14="http://schemas.microsoft.com/office/powerpoint/2010/main" val="390740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49DCE-C6E8-264B-9668-90D090D2628E}"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66173-4691-6B4B-B81E-C49CBC076EFE}" type="slidenum">
              <a:rPr lang="en-US" smtClean="0"/>
              <a:t>‹#›</a:t>
            </a:fld>
            <a:endParaRPr lang="en-US"/>
          </a:p>
        </p:txBody>
      </p:sp>
    </p:spTree>
    <p:extLst>
      <p:ext uri="{BB962C8B-B14F-4D97-AF65-F5344CB8AC3E}">
        <p14:creationId xmlns:p14="http://schemas.microsoft.com/office/powerpoint/2010/main" val="3332478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ads">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35676"/>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A2992EC-5E1B-4786-8670-6D5B60D6C453}" type="datetime1">
              <a:rPr lang="en-US" smtClean="0">
                <a:solidFill>
                  <a:prstClr val="black">
                    <a:tint val="75000"/>
                  </a:prstClr>
                </a:solidFill>
              </a:rPr>
              <a:t>6/18/2019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B4DD93-81CE-FB4B-8398-075DF6975B7B}"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a:extLst>
              <a:ext uri="{FF2B5EF4-FFF2-40B4-BE49-F238E27FC236}">
                <a16:creationId xmlns:a16="http://schemas.microsoft.com/office/drawing/2014/main" id="{9774D46D-4C48-4C4F-8484-D26CBC519473}"/>
              </a:ext>
            </a:extLst>
          </p:cNvPr>
          <p:cNvSpPr>
            <a:spLocks noGrp="1"/>
          </p:cNvSpPr>
          <p:nvPr>
            <p:ph type="body" sz="quarter" idx="13"/>
          </p:nvPr>
        </p:nvSpPr>
        <p:spPr>
          <a:xfrm>
            <a:off x="1371600" y="1420813"/>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BB5ED115-1C69-1F4E-8823-6A017F041C81}"/>
              </a:ext>
            </a:extLst>
          </p:cNvPr>
          <p:cNvSpPr>
            <a:spLocks noGrp="1"/>
          </p:cNvSpPr>
          <p:nvPr>
            <p:ph type="body" sz="quarter" idx="14"/>
          </p:nvPr>
        </p:nvSpPr>
        <p:spPr>
          <a:xfrm>
            <a:off x="6400800" y="1420813"/>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849A2C63-8CAE-7B47-BF08-A26C35A402E7}"/>
              </a:ext>
            </a:extLst>
          </p:cNvPr>
          <p:cNvSpPr>
            <a:spLocks noGrp="1"/>
          </p:cNvSpPr>
          <p:nvPr>
            <p:ph type="body" sz="quarter" idx="15"/>
          </p:nvPr>
        </p:nvSpPr>
        <p:spPr>
          <a:xfrm>
            <a:off x="6400800" y="3937099"/>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02381530-DB7F-F143-8FA9-EC0788D36C96}"/>
              </a:ext>
            </a:extLst>
          </p:cNvPr>
          <p:cNvSpPr>
            <a:spLocks noGrp="1"/>
          </p:cNvSpPr>
          <p:nvPr>
            <p:ph type="body" sz="quarter" idx="16"/>
          </p:nvPr>
        </p:nvSpPr>
        <p:spPr>
          <a:xfrm>
            <a:off x="1371600" y="3937098"/>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174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B49DCE-C6E8-264B-9668-90D090D2628E}" type="datetimeFigureOut">
              <a:rPr lang="en-US" smtClean="0"/>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66173-4691-6B4B-B81E-C49CBC076EFE}" type="slidenum">
              <a:rPr lang="en-US" smtClean="0"/>
              <a:t>‹#›</a:t>
            </a:fld>
            <a:endParaRPr lang="en-US"/>
          </a:p>
        </p:txBody>
      </p:sp>
    </p:spTree>
    <p:extLst>
      <p:ext uri="{BB962C8B-B14F-4D97-AF65-F5344CB8AC3E}">
        <p14:creationId xmlns:p14="http://schemas.microsoft.com/office/powerpoint/2010/main" val="34022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7B49DCE-C6E8-264B-9668-90D090D2628E}" type="datetimeFigureOut">
              <a:rPr lang="en-US" smtClean="0"/>
              <a:t>6/18/2019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5A66173-4691-6B4B-B81E-C49CBC076EFE}"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408389405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B49DCE-C6E8-264B-9668-90D090D2628E}" type="datetimeFigureOut">
              <a:rPr lang="en-US" smtClean="0"/>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66173-4691-6B4B-B81E-C49CBC076EFE}" type="slidenum">
              <a:rPr lang="en-US" smtClean="0"/>
              <a:t>‹#›</a:t>
            </a:fld>
            <a:endParaRPr lang="en-US"/>
          </a:p>
        </p:txBody>
      </p:sp>
    </p:spTree>
    <p:extLst>
      <p:ext uri="{BB962C8B-B14F-4D97-AF65-F5344CB8AC3E}">
        <p14:creationId xmlns:p14="http://schemas.microsoft.com/office/powerpoint/2010/main" val="465465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B49DCE-C6E8-264B-9668-90D090D2628E}" type="datetimeFigureOut">
              <a:rPr lang="en-US" smtClean="0"/>
              <a:t>6/18/2019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66173-4691-6B4B-B81E-C49CBC076EFE}" type="slidenum">
              <a:rPr lang="en-US" smtClean="0"/>
              <a:t>‹#›</a:t>
            </a:fld>
            <a:endParaRPr lang="en-US"/>
          </a:p>
        </p:txBody>
      </p:sp>
    </p:spTree>
    <p:extLst>
      <p:ext uri="{BB962C8B-B14F-4D97-AF65-F5344CB8AC3E}">
        <p14:creationId xmlns:p14="http://schemas.microsoft.com/office/powerpoint/2010/main" val="821909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B49DCE-C6E8-264B-9668-90D090D2628E}" type="datetimeFigureOut">
              <a:rPr lang="en-US" smtClean="0"/>
              <a:t>6/18/2019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66173-4691-6B4B-B81E-C49CBC076EFE}" type="slidenum">
              <a:rPr lang="en-US" smtClean="0"/>
              <a:t>‹#›</a:t>
            </a:fld>
            <a:endParaRPr lang="en-US"/>
          </a:p>
        </p:txBody>
      </p:sp>
    </p:spTree>
    <p:extLst>
      <p:ext uri="{BB962C8B-B14F-4D97-AF65-F5344CB8AC3E}">
        <p14:creationId xmlns:p14="http://schemas.microsoft.com/office/powerpoint/2010/main" val="18174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9DCE-C6E8-264B-9668-90D090D2628E}" type="datetimeFigureOut">
              <a:rPr lang="en-US" smtClean="0"/>
              <a:t>6/18/2019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A66173-4691-6B4B-B81E-C49CBC076EFE}" type="slidenum">
              <a:rPr lang="en-US" smtClean="0"/>
              <a:t>‹#›</a:t>
            </a:fld>
            <a:endParaRPr lang="en-US"/>
          </a:p>
        </p:txBody>
      </p:sp>
    </p:spTree>
    <p:extLst>
      <p:ext uri="{BB962C8B-B14F-4D97-AF65-F5344CB8AC3E}">
        <p14:creationId xmlns:p14="http://schemas.microsoft.com/office/powerpoint/2010/main" val="188034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7B49DCE-C6E8-264B-9668-90D090D2628E}" type="datetimeFigureOut">
              <a:rPr lang="en-US" smtClean="0"/>
              <a:t>6/18/2019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5A66173-4691-6B4B-B81E-C49CBC076EF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763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7B49DCE-C6E8-264B-9668-90D090D2628E}" type="datetimeFigureOut">
              <a:rPr lang="en-US" smtClean="0"/>
              <a:t>6/18/2019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5A66173-4691-6B4B-B81E-C49CBC076EFE}"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99453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7B49DCE-C6E8-264B-9668-90D090D2628E}" type="datetimeFigureOut">
              <a:rPr lang="en-US" smtClean="0"/>
              <a:t>6/18/2019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5A66173-4691-6B4B-B81E-C49CBC076EFE}"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407355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E2C781-68FA-E04A-BCE7-45ACEEA0E79A}"/>
              </a:ext>
            </a:extLst>
          </p:cNvPr>
          <p:cNvSpPr>
            <a:spLocks noGrp="1"/>
          </p:cNvSpPr>
          <p:nvPr>
            <p:ph type="ctrTitle"/>
          </p:nvPr>
        </p:nvSpPr>
        <p:spPr>
          <a:xfrm>
            <a:off x="1915128" y="1788454"/>
            <a:ext cx="8979613" cy="3254062"/>
          </a:xfrm>
        </p:spPr>
        <p:txBody>
          <a:bodyPr/>
          <a:lstStyle/>
          <a:p>
            <a:r>
              <a:rPr lang="en-US" dirty="0"/>
              <a:t>REMEDIATION OF Soluble SALT CONTAMINATION</a:t>
            </a:r>
          </a:p>
        </p:txBody>
      </p:sp>
    </p:spTree>
    <p:extLst>
      <p:ext uri="{BB962C8B-B14F-4D97-AF65-F5344CB8AC3E}">
        <p14:creationId xmlns:p14="http://schemas.microsoft.com/office/powerpoint/2010/main" val="288541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D551D-01CB-BF41-B7D8-C466FF6CCC80}"/>
              </a:ext>
            </a:extLst>
          </p:cNvPr>
          <p:cNvSpPr>
            <a:spLocks noGrp="1"/>
          </p:cNvSpPr>
          <p:nvPr>
            <p:ph type="title"/>
          </p:nvPr>
        </p:nvSpPr>
        <p:spPr/>
        <p:txBody>
          <a:bodyPr>
            <a:normAutofit/>
          </a:bodyPr>
          <a:lstStyle/>
          <a:p>
            <a:r>
              <a:rPr lang="en-US" dirty="0"/>
              <a:t>Power Tool Cleaning With Rotary Bristle Tool</a:t>
            </a:r>
          </a:p>
        </p:txBody>
      </p:sp>
      <p:sp>
        <p:nvSpPr>
          <p:cNvPr id="3" name="Content Placeholder 2">
            <a:extLst>
              <a:ext uri="{FF2B5EF4-FFF2-40B4-BE49-F238E27FC236}">
                <a16:creationId xmlns:a16="http://schemas.microsoft.com/office/drawing/2014/main" id="{93C7A5AD-8370-B745-9420-66D23E232EAA}"/>
              </a:ext>
            </a:extLst>
          </p:cNvPr>
          <p:cNvSpPr>
            <a:spLocks noGrp="1"/>
          </p:cNvSpPr>
          <p:nvPr>
            <p:ph idx="1"/>
          </p:nvPr>
        </p:nvSpPr>
        <p:spPr>
          <a:xfrm>
            <a:off x="1371600" y="2171700"/>
            <a:ext cx="5880101" cy="3695700"/>
          </a:xfrm>
        </p:spPr>
        <p:txBody>
          <a:bodyPr>
            <a:normAutofit/>
          </a:bodyPr>
          <a:lstStyle/>
          <a:p>
            <a:r>
              <a:rPr lang="en-US" dirty="0"/>
              <a:t>SSPC-SP 11 “Power Tool Cleaning to Bare Metal”</a:t>
            </a:r>
          </a:p>
          <a:p>
            <a:r>
              <a:rPr lang="en-US" dirty="0"/>
              <a:t>Cuts through scale and surface rust</a:t>
            </a:r>
          </a:p>
          <a:p>
            <a:r>
              <a:rPr lang="en-US" dirty="0"/>
              <a:t>Pneumatic tool operated at 90psi spins brush head with needles 3500rpm against surface</a:t>
            </a:r>
          </a:p>
          <a:p>
            <a:r>
              <a:rPr lang="en-US" dirty="0"/>
              <a:t>Difficult to use in tight areas or complex geometries</a:t>
            </a:r>
          </a:p>
          <a:p>
            <a:r>
              <a:rPr lang="en-US" dirty="0"/>
              <a:t>Achieves new surface profile</a:t>
            </a:r>
          </a:p>
          <a:p>
            <a:r>
              <a:rPr lang="en-US" dirty="0"/>
              <a:t>Surface appears visibly cleaned of rust </a:t>
            </a:r>
          </a:p>
          <a:p>
            <a:pPr marL="0" indent="0">
              <a:buNone/>
            </a:pPr>
            <a:endParaRPr lang="en-US" dirty="0"/>
          </a:p>
          <a:p>
            <a:endParaRPr lang="en-US" dirty="0"/>
          </a:p>
        </p:txBody>
      </p:sp>
      <p:pic>
        <p:nvPicPr>
          <p:cNvPr id="4" name="Picture 3" descr="http://www.mbxit.com/files/images/d_248.jpg">
            <a:extLst>
              <a:ext uri="{FF2B5EF4-FFF2-40B4-BE49-F238E27FC236}">
                <a16:creationId xmlns:a16="http://schemas.microsoft.com/office/drawing/2014/main" id="{348004D4-E531-BC4A-A075-5EEF0CD3010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251701" y="2171700"/>
            <a:ext cx="4240212" cy="2820324"/>
          </a:xfrm>
          <a:prstGeom prst="rect">
            <a:avLst/>
          </a:prstGeom>
          <a:noFill/>
          <a:ln>
            <a:noFill/>
          </a:ln>
        </p:spPr>
      </p:pic>
    </p:spTree>
    <p:extLst>
      <p:ext uri="{BB962C8B-B14F-4D97-AF65-F5344CB8AC3E}">
        <p14:creationId xmlns:p14="http://schemas.microsoft.com/office/powerpoint/2010/main" val="3296175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F12C-25B3-044D-8E5E-69D57FF8C808}"/>
              </a:ext>
            </a:extLst>
          </p:cNvPr>
          <p:cNvSpPr>
            <a:spLocks noGrp="1"/>
          </p:cNvSpPr>
          <p:nvPr>
            <p:ph type="title"/>
          </p:nvPr>
        </p:nvSpPr>
        <p:spPr/>
        <p:txBody>
          <a:bodyPr>
            <a:noAutofit/>
          </a:bodyPr>
          <a:lstStyle/>
          <a:p>
            <a:r>
              <a:rPr lang="en-US" sz="4000" dirty="0"/>
              <a:t>Power Tool Cleaning Comparison</a:t>
            </a:r>
            <a:r>
              <a:rPr lang="en-US" sz="3600" dirty="0"/>
              <a:t/>
            </a:r>
            <a:br>
              <a:rPr lang="en-US" sz="3600" dirty="0"/>
            </a:br>
            <a:r>
              <a:rPr lang="en-US" sz="3600" dirty="0"/>
              <a:t> </a:t>
            </a:r>
          </a:p>
        </p:txBody>
      </p:sp>
      <p:sp>
        <p:nvSpPr>
          <p:cNvPr id="4" name="Text Placeholder 3">
            <a:extLst>
              <a:ext uri="{FF2B5EF4-FFF2-40B4-BE49-F238E27FC236}">
                <a16:creationId xmlns:a16="http://schemas.microsoft.com/office/drawing/2014/main" id="{48D98969-5CD1-8C46-8467-C9BFF33AD29D}"/>
              </a:ext>
            </a:extLst>
          </p:cNvPr>
          <p:cNvSpPr>
            <a:spLocks noGrp="1"/>
          </p:cNvSpPr>
          <p:nvPr>
            <p:ph type="body" idx="1"/>
          </p:nvPr>
        </p:nvSpPr>
        <p:spPr>
          <a:xfrm>
            <a:off x="1371599" y="1469355"/>
            <a:ext cx="4443984" cy="595312"/>
          </a:xfrm>
        </p:spPr>
        <p:txBody>
          <a:bodyPr/>
          <a:lstStyle/>
          <a:p>
            <a:pPr algn="ctr"/>
            <a:r>
              <a:rPr lang="en-US" sz="2800" dirty="0"/>
              <a:t>SSPC-SP 3 Needle Gun</a:t>
            </a:r>
          </a:p>
        </p:txBody>
      </p:sp>
      <p:sp>
        <p:nvSpPr>
          <p:cNvPr id="3" name="Content Placeholder 2">
            <a:extLst>
              <a:ext uri="{FF2B5EF4-FFF2-40B4-BE49-F238E27FC236}">
                <a16:creationId xmlns:a16="http://schemas.microsoft.com/office/drawing/2014/main" id="{60855D98-2295-9649-900C-39B2E358D4D6}"/>
              </a:ext>
            </a:extLst>
          </p:cNvPr>
          <p:cNvSpPr>
            <a:spLocks noGrp="1"/>
          </p:cNvSpPr>
          <p:nvPr>
            <p:ph sz="half" idx="2"/>
          </p:nvPr>
        </p:nvSpPr>
        <p:spPr>
          <a:xfrm>
            <a:off x="1371600" y="2171700"/>
            <a:ext cx="4443984" cy="3744060"/>
          </a:xfrm>
        </p:spPr>
        <p:txBody>
          <a:bodyPr/>
          <a:lstStyle/>
          <a:p>
            <a:r>
              <a:rPr lang="en-US" dirty="0"/>
              <a:t>Remediates well around bolts, crevices, complex and small areas</a:t>
            </a:r>
          </a:p>
          <a:p>
            <a:r>
              <a:rPr lang="en-US" dirty="0"/>
              <a:t>Only remediates loosely adherent rust or chlorides</a:t>
            </a:r>
          </a:p>
          <a:p>
            <a:r>
              <a:rPr lang="en-US" dirty="0"/>
              <a:t>Surface may be visibly dirty after completion</a:t>
            </a:r>
          </a:p>
        </p:txBody>
      </p:sp>
      <p:sp>
        <p:nvSpPr>
          <p:cNvPr id="5" name="Text Placeholder 4">
            <a:extLst>
              <a:ext uri="{FF2B5EF4-FFF2-40B4-BE49-F238E27FC236}">
                <a16:creationId xmlns:a16="http://schemas.microsoft.com/office/drawing/2014/main" id="{396E1935-8EB7-D04C-AEF3-6A70B8191F8A}"/>
              </a:ext>
            </a:extLst>
          </p:cNvPr>
          <p:cNvSpPr>
            <a:spLocks noGrp="1"/>
          </p:cNvSpPr>
          <p:nvPr>
            <p:ph type="body" sz="quarter" idx="3"/>
          </p:nvPr>
        </p:nvSpPr>
        <p:spPr>
          <a:xfrm>
            <a:off x="5815583" y="1516952"/>
            <a:ext cx="5631349" cy="490509"/>
          </a:xfrm>
        </p:spPr>
        <p:txBody>
          <a:bodyPr/>
          <a:lstStyle/>
          <a:p>
            <a:pPr algn="ctr"/>
            <a:r>
              <a:rPr lang="en-US" sz="2800" dirty="0"/>
              <a:t>SSPC-SP 11 Rotary Bristle Tool</a:t>
            </a:r>
          </a:p>
        </p:txBody>
      </p:sp>
      <p:sp>
        <p:nvSpPr>
          <p:cNvPr id="6" name="Content Placeholder 5">
            <a:extLst>
              <a:ext uri="{FF2B5EF4-FFF2-40B4-BE49-F238E27FC236}">
                <a16:creationId xmlns:a16="http://schemas.microsoft.com/office/drawing/2014/main" id="{9442DBDF-81E4-6946-AA5D-52403D1BF72E}"/>
              </a:ext>
            </a:extLst>
          </p:cNvPr>
          <p:cNvSpPr>
            <a:spLocks noGrp="1"/>
          </p:cNvSpPr>
          <p:nvPr>
            <p:ph sz="quarter" idx="4"/>
          </p:nvPr>
        </p:nvSpPr>
        <p:spPr>
          <a:xfrm>
            <a:off x="6409265" y="2151296"/>
            <a:ext cx="4443984" cy="3764464"/>
          </a:xfrm>
        </p:spPr>
        <p:txBody>
          <a:bodyPr/>
          <a:lstStyle/>
          <a:p>
            <a:r>
              <a:rPr lang="en-US" dirty="0"/>
              <a:t>Good on flat surfaces but difficult to use around bolts and in tight crevice areas</a:t>
            </a:r>
          </a:p>
          <a:p>
            <a:r>
              <a:rPr lang="en-US" dirty="0"/>
              <a:t>Little to no visible surface rust or chlorides after </a:t>
            </a:r>
          </a:p>
        </p:txBody>
      </p:sp>
    </p:spTree>
    <p:extLst>
      <p:ext uri="{BB962C8B-B14F-4D97-AF65-F5344CB8AC3E}">
        <p14:creationId xmlns:p14="http://schemas.microsoft.com/office/powerpoint/2010/main" val="1253114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9E62-4F5D-6A48-8C8F-25A14C58BD7E}"/>
              </a:ext>
            </a:extLst>
          </p:cNvPr>
          <p:cNvSpPr>
            <a:spLocks noGrp="1"/>
          </p:cNvSpPr>
          <p:nvPr>
            <p:ph type="title"/>
          </p:nvPr>
        </p:nvSpPr>
        <p:spPr/>
        <p:txBody>
          <a:bodyPr>
            <a:normAutofit/>
          </a:bodyPr>
          <a:lstStyle/>
          <a:p>
            <a:r>
              <a:rPr lang="en-US" dirty="0"/>
              <a:t>Media Blast to an SSPC-SP 10/NACE No.2 - Near White Metal Blast</a:t>
            </a:r>
          </a:p>
        </p:txBody>
      </p:sp>
      <p:sp>
        <p:nvSpPr>
          <p:cNvPr id="3" name="Content Placeholder 2">
            <a:extLst>
              <a:ext uri="{FF2B5EF4-FFF2-40B4-BE49-F238E27FC236}">
                <a16:creationId xmlns:a16="http://schemas.microsoft.com/office/drawing/2014/main" id="{F4CBAD7C-36AF-4949-8DAE-BCDAEA3590E5}"/>
              </a:ext>
            </a:extLst>
          </p:cNvPr>
          <p:cNvSpPr>
            <a:spLocks noGrp="1"/>
          </p:cNvSpPr>
          <p:nvPr>
            <p:ph idx="1"/>
          </p:nvPr>
        </p:nvSpPr>
        <p:spPr>
          <a:xfrm>
            <a:off x="1371600" y="2132676"/>
            <a:ext cx="9601200" cy="4445924"/>
          </a:xfrm>
        </p:spPr>
        <p:txBody>
          <a:bodyPr/>
          <a:lstStyle/>
          <a:p>
            <a:r>
              <a:rPr lang="en-US" dirty="0"/>
              <a:t>Commonly used media used: Aluminum Oxide, Steel Shot, Garnet</a:t>
            </a:r>
          </a:p>
          <a:p>
            <a:r>
              <a:rPr lang="en-US" dirty="0"/>
              <a:t>Abrasive media is propelled against the surface, removing scale and surface rust and re-finishing the surface</a:t>
            </a:r>
          </a:p>
          <a:p>
            <a:pPr lvl="1"/>
            <a:r>
              <a:rPr lang="en-US" dirty="0"/>
              <a:t>Substrate and material used will affect remediation time and final surface profile</a:t>
            </a:r>
          </a:p>
          <a:p>
            <a:r>
              <a:rPr lang="en-US" dirty="0"/>
              <a:t>Final surface shall be 95% free of all visible oil, grease, dust, dirt, mill scale, rust, coating, oxides, corrosion products and other foreign matter.</a:t>
            </a:r>
          </a:p>
          <a:p>
            <a:pPr lvl="1"/>
            <a:r>
              <a:rPr lang="en-US" dirty="0"/>
              <a:t>Surface may contain light shadows in 5% of each 3-inch by 3-inch surface area</a:t>
            </a:r>
          </a:p>
          <a:p>
            <a:endParaRPr lang="en-US" dirty="0"/>
          </a:p>
        </p:txBody>
      </p:sp>
    </p:spTree>
    <p:extLst>
      <p:ext uri="{BB962C8B-B14F-4D97-AF65-F5344CB8AC3E}">
        <p14:creationId xmlns:p14="http://schemas.microsoft.com/office/powerpoint/2010/main" val="116011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91E-2DD5-2743-8FEE-73A67B2902DA}"/>
              </a:ext>
            </a:extLst>
          </p:cNvPr>
          <p:cNvSpPr>
            <a:spLocks noGrp="1"/>
          </p:cNvSpPr>
          <p:nvPr>
            <p:ph type="title"/>
          </p:nvPr>
        </p:nvSpPr>
        <p:spPr>
          <a:xfrm>
            <a:off x="1371600" y="685800"/>
            <a:ext cx="9601200" cy="735676"/>
          </a:xfrm>
        </p:spPr>
        <p:txBody>
          <a:bodyPr>
            <a:noAutofit/>
          </a:bodyPr>
          <a:lstStyle/>
          <a:p>
            <a:r>
              <a:rPr lang="en-US" sz="3600" dirty="0"/>
              <a:t>Visual Near White Metal Blast Cleaned Examples</a:t>
            </a:r>
          </a:p>
        </p:txBody>
      </p:sp>
      <p:sp>
        <p:nvSpPr>
          <p:cNvPr id="3" name="Content Placeholder 2">
            <a:extLst>
              <a:ext uri="{FF2B5EF4-FFF2-40B4-BE49-F238E27FC236}">
                <a16:creationId xmlns:a16="http://schemas.microsoft.com/office/drawing/2014/main" id="{F24503A7-A208-ED4F-90C5-AABFADE8D527}"/>
              </a:ext>
            </a:extLst>
          </p:cNvPr>
          <p:cNvSpPr>
            <a:spLocks noGrp="1"/>
          </p:cNvSpPr>
          <p:nvPr>
            <p:ph idx="1"/>
          </p:nvPr>
        </p:nvSpPr>
        <p:spPr>
          <a:xfrm>
            <a:off x="1371600" y="1421476"/>
            <a:ext cx="9601200" cy="4445924"/>
          </a:xfrm>
        </p:spPr>
        <p:txBody>
          <a:bodyPr/>
          <a:lstStyle/>
          <a:p>
            <a:r>
              <a:rPr lang="en-US" dirty="0"/>
              <a:t>Examples of varying initial surface conditions being remediated to an SP-10 surface, curtesy of SSPC-VIS 1 Dry Abrasive Blast Cleaning </a:t>
            </a:r>
          </a:p>
        </p:txBody>
      </p:sp>
      <p:pic>
        <p:nvPicPr>
          <p:cNvPr id="4" name="Picture 3">
            <a:extLst>
              <a:ext uri="{FF2B5EF4-FFF2-40B4-BE49-F238E27FC236}">
                <a16:creationId xmlns:a16="http://schemas.microsoft.com/office/drawing/2014/main" id="{1D0CC525-1B17-4D5E-ACDA-ECAF468F4B76}"/>
              </a:ext>
            </a:extLst>
          </p:cNvPr>
          <p:cNvPicPr>
            <a:picLocks noChangeAspect="1"/>
          </p:cNvPicPr>
          <p:nvPr/>
        </p:nvPicPr>
        <p:blipFill>
          <a:blip r:embed="rId3"/>
          <a:stretch>
            <a:fillRect/>
          </a:stretch>
        </p:blipFill>
        <p:spPr>
          <a:xfrm>
            <a:off x="1246537" y="2157151"/>
            <a:ext cx="2894767" cy="2046857"/>
          </a:xfrm>
          <a:prstGeom prst="rect">
            <a:avLst/>
          </a:prstGeom>
        </p:spPr>
      </p:pic>
      <p:pic>
        <p:nvPicPr>
          <p:cNvPr id="5" name="Picture 4">
            <a:extLst>
              <a:ext uri="{FF2B5EF4-FFF2-40B4-BE49-F238E27FC236}">
                <a16:creationId xmlns:a16="http://schemas.microsoft.com/office/drawing/2014/main" id="{9AAD510B-3129-4EEB-9ED5-42EBB2D53CFE}"/>
              </a:ext>
            </a:extLst>
          </p:cNvPr>
          <p:cNvPicPr>
            <a:picLocks noChangeAspect="1"/>
          </p:cNvPicPr>
          <p:nvPr/>
        </p:nvPicPr>
        <p:blipFill>
          <a:blip r:embed="rId4"/>
          <a:stretch>
            <a:fillRect/>
          </a:stretch>
        </p:blipFill>
        <p:spPr>
          <a:xfrm>
            <a:off x="1246538" y="4469296"/>
            <a:ext cx="2894766" cy="2073051"/>
          </a:xfrm>
          <a:prstGeom prst="rect">
            <a:avLst/>
          </a:prstGeom>
        </p:spPr>
      </p:pic>
      <p:pic>
        <p:nvPicPr>
          <p:cNvPr id="6" name="Picture 5">
            <a:extLst>
              <a:ext uri="{FF2B5EF4-FFF2-40B4-BE49-F238E27FC236}">
                <a16:creationId xmlns:a16="http://schemas.microsoft.com/office/drawing/2014/main" id="{7C34EA2B-9695-4045-8F65-930929FA0ECF}"/>
              </a:ext>
            </a:extLst>
          </p:cNvPr>
          <p:cNvPicPr>
            <a:picLocks noChangeAspect="1"/>
          </p:cNvPicPr>
          <p:nvPr/>
        </p:nvPicPr>
        <p:blipFill>
          <a:blip r:embed="rId5"/>
          <a:stretch>
            <a:fillRect/>
          </a:stretch>
        </p:blipFill>
        <p:spPr>
          <a:xfrm>
            <a:off x="4729371" y="2153504"/>
            <a:ext cx="2850332" cy="2046856"/>
          </a:xfrm>
          <a:prstGeom prst="rect">
            <a:avLst/>
          </a:prstGeom>
        </p:spPr>
      </p:pic>
      <p:pic>
        <p:nvPicPr>
          <p:cNvPr id="7" name="Picture 6">
            <a:extLst>
              <a:ext uri="{FF2B5EF4-FFF2-40B4-BE49-F238E27FC236}">
                <a16:creationId xmlns:a16="http://schemas.microsoft.com/office/drawing/2014/main" id="{39074842-7D14-4D11-9DD2-271EE63A4AA8}"/>
              </a:ext>
            </a:extLst>
          </p:cNvPr>
          <p:cNvPicPr>
            <a:picLocks noChangeAspect="1"/>
          </p:cNvPicPr>
          <p:nvPr/>
        </p:nvPicPr>
        <p:blipFill>
          <a:blip r:embed="rId6"/>
          <a:stretch>
            <a:fillRect/>
          </a:stretch>
        </p:blipFill>
        <p:spPr>
          <a:xfrm>
            <a:off x="8209537" y="2153504"/>
            <a:ext cx="2840053" cy="2050505"/>
          </a:xfrm>
          <a:prstGeom prst="rect">
            <a:avLst/>
          </a:prstGeom>
        </p:spPr>
      </p:pic>
      <p:pic>
        <p:nvPicPr>
          <p:cNvPr id="8" name="Picture 7">
            <a:extLst>
              <a:ext uri="{FF2B5EF4-FFF2-40B4-BE49-F238E27FC236}">
                <a16:creationId xmlns:a16="http://schemas.microsoft.com/office/drawing/2014/main" id="{40E8EB30-A634-450A-89EB-A178857E7620}"/>
              </a:ext>
            </a:extLst>
          </p:cNvPr>
          <p:cNvPicPr>
            <a:picLocks noChangeAspect="1"/>
          </p:cNvPicPr>
          <p:nvPr/>
        </p:nvPicPr>
        <p:blipFill>
          <a:blip r:embed="rId7"/>
          <a:stretch>
            <a:fillRect/>
          </a:stretch>
        </p:blipFill>
        <p:spPr>
          <a:xfrm>
            <a:off x="4729371" y="4463506"/>
            <a:ext cx="2885658" cy="2073052"/>
          </a:xfrm>
          <a:prstGeom prst="rect">
            <a:avLst/>
          </a:prstGeom>
        </p:spPr>
      </p:pic>
      <p:pic>
        <p:nvPicPr>
          <p:cNvPr id="9" name="Picture 8">
            <a:extLst>
              <a:ext uri="{FF2B5EF4-FFF2-40B4-BE49-F238E27FC236}">
                <a16:creationId xmlns:a16="http://schemas.microsoft.com/office/drawing/2014/main" id="{FC842FEB-EA30-49E9-BC98-332912ED97FD}"/>
              </a:ext>
            </a:extLst>
          </p:cNvPr>
          <p:cNvPicPr>
            <a:picLocks noChangeAspect="1"/>
          </p:cNvPicPr>
          <p:nvPr/>
        </p:nvPicPr>
        <p:blipFill>
          <a:blip r:embed="rId8"/>
          <a:stretch>
            <a:fillRect/>
          </a:stretch>
        </p:blipFill>
        <p:spPr>
          <a:xfrm>
            <a:off x="8203096" y="4463506"/>
            <a:ext cx="2846494" cy="2078842"/>
          </a:xfrm>
          <a:prstGeom prst="rect">
            <a:avLst/>
          </a:prstGeom>
        </p:spPr>
      </p:pic>
    </p:spTree>
    <p:extLst>
      <p:ext uri="{BB962C8B-B14F-4D97-AF65-F5344CB8AC3E}">
        <p14:creationId xmlns:p14="http://schemas.microsoft.com/office/powerpoint/2010/main" val="310154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2BF1-CDD1-B64B-A451-29291760DD16}"/>
              </a:ext>
            </a:extLst>
          </p:cNvPr>
          <p:cNvSpPr>
            <a:spLocks noGrp="1"/>
          </p:cNvSpPr>
          <p:nvPr>
            <p:ph type="title"/>
          </p:nvPr>
        </p:nvSpPr>
        <p:spPr>
          <a:xfrm>
            <a:off x="1371600" y="685800"/>
            <a:ext cx="9601200" cy="735676"/>
          </a:xfrm>
        </p:spPr>
        <p:txBody>
          <a:bodyPr/>
          <a:lstStyle/>
          <a:p>
            <a:r>
              <a:rPr lang="en-US" dirty="0"/>
              <a:t>Water Remediation Methods</a:t>
            </a:r>
          </a:p>
        </p:txBody>
      </p:sp>
      <p:sp>
        <p:nvSpPr>
          <p:cNvPr id="3" name="Content Placeholder 2">
            <a:extLst>
              <a:ext uri="{FF2B5EF4-FFF2-40B4-BE49-F238E27FC236}">
                <a16:creationId xmlns:a16="http://schemas.microsoft.com/office/drawing/2014/main" id="{9B529095-697F-7246-880D-D4EA998453BF}"/>
              </a:ext>
            </a:extLst>
          </p:cNvPr>
          <p:cNvSpPr>
            <a:spLocks noGrp="1"/>
          </p:cNvSpPr>
          <p:nvPr>
            <p:ph idx="1"/>
          </p:nvPr>
        </p:nvSpPr>
        <p:spPr/>
        <p:txBody>
          <a:bodyPr>
            <a:normAutofit fontScale="92500" lnSpcReduction="20000"/>
          </a:bodyPr>
          <a:lstStyle/>
          <a:p>
            <a:r>
              <a:rPr lang="en-US" dirty="0"/>
              <a:t>Four SSPC/NACE standards address water remediations:</a:t>
            </a:r>
          </a:p>
          <a:p>
            <a:pPr lvl="1"/>
            <a:r>
              <a:rPr lang="en-US" dirty="0"/>
              <a:t>SSPC-SP WJ-1/NACE WJ-1 “Waterjet Cleaning of Metals — Clean to Bare Substrate”</a:t>
            </a:r>
          </a:p>
          <a:p>
            <a:pPr lvl="1"/>
            <a:r>
              <a:rPr lang="en-US" dirty="0"/>
              <a:t>SSPC-SP WJ-2/NACE WJ-2 “Waterjet Cleaning of Metals — Very Thorough Cleaning”</a:t>
            </a:r>
          </a:p>
          <a:p>
            <a:pPr lvl="1"/>
            <a:r>
              <a:rPr lang="en-US" dirty="0"/>
              <a:t>SSPC-SP WJ-3/NACE WJ-3 “Waterjet Cleaning of Metals — Thorough Cleaning”</a:t>
            </a:r>
          </a:p>
          <a:p>
            <a:pPr lvl="1"/>
            <a:r>
              <a:rPr lang="en-US" dirty="0"/>
              <a:t>SSPC-SP WJ-4/NACE WJ-4 “Waterjet Cleaning of Metals — Light Cleaning”</a:t>
            </a:r>
          </a:p>
          <a:p>
            <a:r>
              <a:rPr lang="en-US" dirty="0"/>
              <a:t>Does not produce a new profile, but instead exposes previous abrasive blasted profile on the steel</a:t>
            </a:r>
          </a:p>
          <a:p>
            <a:pPr lvl="1"/>
            <a:r>
              <a:rPr lang="en-US" dirty="0"/>
              <a:t>If pitting has occurred following corrosion of the original substrate, the exposed surface will be pitted</a:t>
            </a:r>
          </a:p>
          <a:p>
            <a:r>
              <a:rPr lang="en-US" dirty="0"/>
              <a:t>All wet methods of bare steel remediation are susceptible to flash rust</a:t>
            </a:r>
          </a:p>
          <a:p>
            <a:r>
              <a:rPr lang="en-US" dirty="0"/>
              <a:t>Specified by visual and non-visual standards of surface cleanliness</a:t>
            </a:r>
          </a:p>
        </p:txBody>
      </p:sp>
    </p:spTree>
    <p:extLst>
      <p:ext uri="{BB962C8B-B14F-4D97-AF65-F5344CB8AC3E}">
        <p14:creationId xmlns:p14="http://schemas.microsoft.com/office/powerpoint/2010/main" val="1535183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7991-387A-534C-8504-F652FDF5630C}"/>
              </a:ext>
            </a:extLst>
          </p:cNvPr>
          <p:cNvSpPr>
            <a:spLocks noGrp="1"/>
          </p:cNvSpPr>
          <p:nvPr>
            <p:ph type="title"/>
          </p:nvPr>
        </p:nvSpPr>
        <p:spPr/>
        <p:txBody>
          <a:bodyPr>
            <a:noAutofit/>
          </a:bodyPr>
          <a:lstStyle/>
          <a:p>
            <a:r>
              <a:rPr lang="en-US" sz="3200" dirty="0"/>
              <a:t>Water Remediation Specifications Descriptions</a:t>
            </a:r>
          </a:p>
        </p:txBody>
      </p:sp>
      <p:sp>
        <p:nvSpPr>
          <p:cNvPr id="3" name="Content Placeholder 2">
            <a:extLst>
              <a:ext uri="{FF2B5EF4-FFF2-40B4-BE49-F238E27FC236}">
                <a16:creationId xmlns:a16="http://schemas.microsoft.com/office/drawing/2014/main" id="{A045B99C-36A1-BC4C-8498-37849220865C}"/>
              </a:ext>
            </a:extLst>
          </p:cNvPr>
          <p:cNvSpPr>
            <a:spLocks noGrp="1"/>
          </p:cNvSpPr>
          <p:nvPr>
            <p:ph idx="1"/>
          </p:nvPr>
        </p:nvSpPr>
        <p:spPr/>
        <p:txBody>
          <a:bodyPr>
            <a:normAutofit fontScale="85000" lnSpcReduction="10000"/>
          </a:bodyPr>
          <a:lstStyle/>
          <a:p>
            <a:r>
              <a:rPr lang="en-US" dirty="0"/>
              <a:t>WJ-1</a:t>
            </a:r>
          </a:p>
          <a:p>
            <a:pPr lvl="1"/>
            <a:r>
              <a:rPr lang="en-US" dirty="0"/>
              <a:t>Surface shall be free of all previously existing visible rust, coatings, mill scale, and foreign matter and have a matte metal finish</a:t>
            </a:r>
          </a:p>
          <a:p>
            <a:r>
              <a:rPr lang="en-US" dirty="0"/>
              <a:t>WJ-2</a:t>
            </a:r>
          </a:p>
          <a:p>
            <a:pPr lvl="1"/>
            <a:r>
              <a:rPr lang="en-US" dirty="0"/>
              <a:t>95% of surface shall adhere to WJ 1</a:t>
            </a:r>
          </a:p>
          <a:p>
            <a:pPr lvl="1"/>
            <a:r>
              <a:rPr lang="en-US" dirty="0"/>
              <a:t>5% may contain only rust staining, coatings, and foreign matter</a:t>
            </a:r>
          </a:p>
          <a:p>
            <a:r>
              <a:rPr lang="en-US" dirty="0"/>
              <a:t>WJ-3</a:t>
            </a:r>
          </a:p>
          <a:p>
            <a:pPr lvl="1"/>
            <a:r>
              <a:rPr lang="en-US" dirty="0"/>
              <a:t>66% of surface shall adhere to WJ 1, with the exception of mill scale</a:t>
            </a:r>
          </a:p>
          <a:p>
            <a:pPr lvl="1"/>
            <a:r>
              <a:rPr lang="en-US" dirty="0"/>
              <a:t>33% may contain only rust staining, coatings, and foreign matter</a:t>
            </a:r>
          </a:p>
          <a:p>
            <a:r>
              <a:rPr lang="en-US" dirty="0"/>
              <a:t>WJ-4</a:t>
            </a:r>
          </a:p>
          <a:p>
            <a:pPr lvl="1"/>
            <a:r>
              <a:rPr lang="en-US" dirty="0"/>
              <a:t>Surface shall have all loose rust, loose mill scale, and loose coatings uniformly removed</a:t>
            </a:r>
          </a:p>
        </p:txBody>
      </p:sp>
    </p:spTree>
    <p:extLst>
      <p:ext uri="{BB962C8B-B14F-4D97-AF65-F5344CB8AC3E}">
        <p14:creationId xmlns:p14="http://schemas.microsoft.com/office/powerpoint/2010/main" val="3964905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8E164-1B75-3C46-95C4-A7A8257DAC03}"/>
              </a:ext>
            </a:extLst>
          </p:cNvPr>
          <p:cNvSpPr>
            <a:spLocks noGrp="1"/>
          </p:cNvSpPr>
          <p:nvPr>
            <p:ph type="title"/>
          </p:nvPr>
        </p:nvSpPr>
        <p:spPr/>
        <p:txBody>
          <a:bodyPr/>
          <a:lstStyle/>
          <a:p>
            <a:r>
              <a:rPr lang="en-US" dirty="0"/>
              <a:t>Water Pressures used in Remediation</a:t>
            </a:r>
          </a:p>
        </p:txBody>
      </p:sp>
      <p:sp>
        <p:nvSpPr>
          <p:cNvPr id="3" name="Text Placeholder 2">
            <a:extLst>
              <a:ext uri="{FF2B5EF4-FFF2-40B4-BE49-F238E27FC236}">
                <a16:creationId xmlns:a16="http://schemas.microsoft.com/office/drawing/2014/main" id="{2163FC43-4CFC-1446-A40B-371F7FEA737A}"/>
              </a:ext>
            </a:extLst>
          </p:cNvPr>
          <p:cNvSpPr>
            <a:spLocks noGrp="1"/>
          </p:cNvSpPr>
          <p:nvPr>
            <p:ph type="body" sz="quarter" idx="13"/>
          </p:nvPr>
        </p:nvSpPr>
        <p:spPr/>
        <p:txBody>
          <a:bodyPr>
            <a:normAutofit lnSpcReduction="10000"/>
          </a:bodyPr>
          <a:lstStyle/>
          <a:p>
            <a:r>
              <a:rPr lang="en-US" dirty="0"/>
              <a:t>LP WC – Low Pressure Water Cleaning</a:t>
            </a:r>
          </a:p>
          <a:p>
            <a:pPr lvl="1"/>
            <a:r>
              <a:rPr lang="en-US" dirty="0"/>
              <a:t>3,000 to 5,000 psi</a:t>
            </a:r>
          </a:p>
          <a:p>
            <a:pPr lvl="1"/>
            <a:r>
              <a:rPr lang="en-US" dirty="0"/>
              <a:t>Can be used without damaging adherent coating</a:t>
            </a:r>
          </a:p>
          <a:p>
            <a:pPr lvl="1"/>
            <a:r>
              <a:rPr lang="en-US" dirty="0"/>
              <a:t>Recommended for seasonal &amp; partial salt remediation</a:t>
            </a:r>
          </a:p>
        </p:txBody>
      </p:sp>
      <p:sp>
        <p:nvSpPr>
          <p:cNvPr id="4" name="Text Placeholder 3">
            <a:extLst>
              <a:ext uri="{FF2B5EF4-FFF2-40B4-BE49-F238E27FC236}">
                <a16:creationId xmlns:a16="http://schemas.microsoft.com/office/drawing/2014/main" id="{E76E6B3F-A820-E84C-88D3-2040BB7CBB65}"/>
              </a:ext>
            </a:extLst>
          </p:cNvPr>
          <p:cNvSpPr>
            <a:spLocks noGrp="1"/>
          </p:cNvSpPr>
          <p:nvPr>
            <p:ph type="body" sz="quarter" idx="14"/>
          </p:nvPr>
        </p:nvSpPr>
        <p:spPr/>
        <p:txBody>
          <a:bodyPr>
            <a:normAutofit/>
          </a:bodyPr>
          <a:lstStyle/>
          <a:p>
            <a:r>
              <a:rPr lang="en-US" dirty="0"/>
              <a:t>HP WC – High Pressure Water Cleaning</a:t>
            </a:r>
          </a:p>
          <a:p>
            <a:pPr lvl="1"/>
            <a:r>
              <a:rPr lang="en-US" dirty="0"/>
              <a:t>5,000 to 10,000 psi</a:t>
            </a:r>
          </a:p>
          <a:p>
            <a:pPr lvl="1"/>
            <a:r>
              <a:rPr lang="en-US" dirty="0"/>
              <a:t>Will remove all but tightly adherent rust and coating from the surface</a:t>
            </a:r>
          </a:p>
        </p:txBody>
      </p:sp>
      <p:sp>
        <p:nvSpPr>
          <p:cNvPr id="5" name="Text Placeholder 4">
            <a:extLst>
              <a:ext uri="{FF2B5EF4-FFF2-40B4-BE49-F238E27FC236}">
                <a16:creationId xmlns:a16="http://schemas.microsoft.com/office/drawing/2014/main" id="{6B6997D6-CFF6-244D-9F89-11F2B8E9576D}"/>
              </a:ext>
            </a:extLst>
          </p:cNvPr>
          <p:cNvSpPr>
            <a:spLocks noGrp="1"/>
          </p:cNvSpPr>
          <p:nvPr>
            <p:ph type="body" sz="quarter" idx="15"/>
          </p:nvPr>
        </p:nvSpPr>
        <p:spPr/>
        <p:txBody>
          <a:bodyPr>
            <a:normAutofit/>
          </a:bodyPr>
          <a:lstStyle/>
          <a:p>
            <a:r>
              <a:rPr lang="en-US" dirty="0"/>
              <a:t>UHP WJ – </a:t>
            </a:r>
            <a:r>
              <a:rPr lang="en-US" dirty="0" err="1"/>
              <a:t>UltraHigh</a:t>
            </a:r>
            <a:r>
              <a:rPr lang="en-US" dirty="0"/>
              <a:t> Pressure Water Jetting</a:t>
            </a:r>
          </a:p>
          <a:p>
            <a:pPr lvl="1"/>
            <a:r>
              <a:rPr lang="en-US" dirty="0"/>
              <a:t>&gt;25,000 psi</a:t>
            </a:r>
          </a:p>
          <a:p>
            <a:pPr lvl="1"/>
            <a:r>
              <a:rPr lang="en-US" dirty="0"/>
              <a:t>Highest level of remediation achieved through water methods</a:t>
            </a:r>
          </a:p>
          <a:p>
            <a:pPr lvl="1"/>
            <a:endParaRPr lang="en-US" dirty="0"/>
          </a:p>
        </p:txBody>
      </p:sp>
      <p:sp>
        <p:nvSpPr>
          <p:cNvPr id="6" name="Text Placeholder 5">
            <a:extLst>
              <a:ext uri="{FF2B5EF4-FFF2-40B4-BE49-F238E27FC236}">
                <a16:creationId xmlns:a16="http://schemas.microsoft.com/office/drawing/2014/main" id="{D74015E5-AA3F-604D-8628-115A2BF6F7BB}"/>
              </a:ext>
            </a:extLst>
          </p:cNvPr>
          <p:cNvSpPr>
            <a:spLocks noGrp="1"/>
          </p:cNvSpPr>
          <p:nvPr>
            <p:ph type="body" sz="quarter" idx="16"/>
          </p:nvPr>
        </p:nvSpPr>
        <p:spPr/>
        <p:txBody>
          <a:bodyPr>
            <a:normAutofit/>
          </a:bodyPr>
          <a:lstStyle/>
          <a:p>
            <a:r>
              <a:rPr lang="en-US" dirty="0"/>
              <a:t>HP WJ – High Pressure Water Jetting</a:t>
            </a:r>
          </a:p>
          <a:p>
            <a:pPr lvl="1"/>
            <a:r>
              <a:rPr lang="en-US" dirty="0"/>
              <a:t>10,000 to 25,000 psi</a:t>
            </a:r>
          </a:p>
          <a:p>
            <a:pPr lvl="1"/>
            <a:r>
              <a:rPr lang="en-US" dirty="0"/>
              <a:t>Will remove most coatings, rust, and staining from the surface</a:t>
            </a:r>
          </a:p>
        </p:txBody>
      </p:sp>
    </p:spTree>
    <p:extLst>
      <p:ext uri="{BB962C8B-B14F-4D97-AF65-F5344CB8AC3E}">
        <p14:creationId xmlns:p14="http://schemas.microsoft.com/office/powerpoint/2010/main" val="2480290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B12E-7631-8A43-A898-8A8E0B87E920}"/>
              </a:ext>
            </a:extLst>
          </p:cNvPr>
          <p:cNvSpPr>
            <a:spLocks noGrp="1"/>
          </p:cNvSpPr>
          <p:nvPr>
            <p:ph type="title"/>
          </p:nvPr>
        </p:nvSpPr>
        <p:spPr/>
        <p:txBody>
          <a:bodyPr/>
          <a:lstStyle/>
          <a:p>
            <a:r>
              <a:rPr lang="en-US" dirty="0"/>
              <a:t>Visual Cleanliness Examples</a:t>
            </a:r>
          </a:p>
        </p:txBody>
      </p:sp>
      <p:sp>
        <p:nvSpPr>
          <p:cNvPr id="3" name="Content Placeholder 2">
            <a:extLst>
              <a:ext uri="{FF2B5EF4-FFF2-40B4-BE49-F238E27FC236}">
                <a16:creationId xmlns:a16="http://schemas.microsoft.com/office/drawing/2014/main" id="{B0B2C3D9-E6C8-F143-8515-C7E286EF518F}"/>
              </a:ext>
            </a:extLst>
          </p:cNvPr>
          <p:cNvSpPr>
            <a:spLocks noGrp="1"/>
          </p:cNvSpPr>
          <p:nvPr>
            <p:ph idx="1"/>
          </p:nvPr>
        </p:nvSpPr>
        <p:spPr>
          <a:xfrm>
            <a:off x="1371600" y="1421476"/>
            <a:ext cx="9601200" cy="345679"/>
          </a:xfrm>
        </p:spPr>
        <p:txBody>
          <a:bodyPr>
            <a:normAutofit fontScale="85000" lnSpcReduction="10000"/>
          </a:bodyPr>
          <a:lstStyle/>
          <a:p>
            <a:r>
              <a:rPr lang="en-US" dirty="0"/>
              <a:t>Visual examples of a panel </a:t>
            </a:r>
            <a:r>
              <a:rPr lang="en-US" dirty="0" smtClean="0"/>
              <a:t>cleaned </a:t>
            </a:r>
            <a:r>
              <a:rPr lang="en-US" dirty="0"/>
              <a:t>from WJ-4 through WJ-1 from SSPC-VIS 4 Water Jetting</a:t>
            </a:r>
          </a:p>
          <a:p>
            <a:endParaRPr lang="en-US" dirty="0"/>
          </a:p>
        </p:txBody>
      </p:sp>
      <p:pic>
        <p:nvPicPr>
          <p:cNvPr id="4" name="Picture 3">
            <a:extLst>
              <a:ext uri="{FF2B5EF4-FFF2-40B4-BE49-F238E27FC236}">
                <a16:creationId xmlns:a16="http://schemas.microsoft.com/office/drawing/2014/main" id="{E63471B3-4873-4EB9-AC9A-D33EB0F0D493}"/>
              </a:ext>
            </a:extLst>
          </p:cNvPr>
          <p:cNvPicPr>
            <a:picLocks noChangeAspect="1"/>
          </p:cNvPicPr>
          <p:nvPr/>
        </p:nvPicPr>
        <p:blipFill>
          <a:blip r:embed="rId3"/>
          <a:stretch>
            <a:fillRect/>
          </a:stretch>
        </p:blipFill>
        <p:spPr>
          <a:xfrm>
            <a:off x="893995" y="1734560"/>
            <a:ext cx="3435417" cy="2542478"/>
          </a:xfrm>
          <a:prstGeom prst="rect">
            <a:avLst/>
          </a:prstGeom>
        </p:spPr>
      </p:pic>
      <p:pic>
        <p:nvPicPr>
          <p:cNvPr id="5" name="Picture 4">
            <a:extLst>
              <a:ext uri="{FF2B5EF4-FFF2-40B4-BE49-F238E27FC236}">
                <a16:creationId xmlns:a16="http://schemas.microsoft.com/office/drawing/2014/main" id="{C3F6C8C5-BB9F-4AC7-AFAA-9BB69C5C825D}"/>
              </a:ext>
            </a:extLst>
          </p:cNvPr>
          <p:cNvPicPr>
            <a:picLocks noChangeAspect="1"/>
          </p:cNvPicPr>
          <p:nvPr/>
        </p:nvPicPr>
        <p:blipFill>
          <a:blip r:embed="rId4"/>
          <a:stretch>
            <a:fillRect/>
          </a:stretch>
        </p:blipFill>
        <p:spPr>
          <a:xfrm>
            <a:off x="5090771" y="1767155"/>
            <a:ext cx="2743200" cy="1970085"/>
          </a:xfrm>
          <a:prstGeom prst="rect">
            <a:avLst/>
          </a:prstGeom>
        </p:spPr>
      </p:pic>
      <p:pic>
        <p:nvPicPr>
          <p:cNvPr id="6" name="Picture 5">
            <a:extLst>
              <a:ext uri="{FF2B5EF4-FFF2-40B4-BE49-F238E27FC236}">
                <a16:creationId xmlns:a16="http://schemas.microsoft.com/office/drawing/2014/main" id="{1C9D0FDC-3C5E-47C1-BCF6-05CD770DC5B2}"/>
              </a:ext>
            </a:extLst>
          </p:cNvPr>
          <p:cNvPicPr>
            <a:picLocks noChangeAspect="1"/>
          </p:cNvPicPr>
          <p:nvPr/>
        </p:nvPicPr>
        <p:blipFill>
          <a:blip r:embed="rId5"/>
          <a:stretch>
            <a:fillRect/>
          </a:stretch>
        </p:blipFill>
        <p:spPr>
          <a:xfrm>
            <a:off x="8595330" y="1788320"/>
            <a:ext cx="2743200" cy="1946749"/>
          </a:xfrm>
          <a:prstGeom prst="rect">
            <a:avLst/>
          </a:prstGeom>
        </p:spPr>
      </p:pic>
      <p:pic>
        <p:nvPicPr>
          <p:cNvPr id="7" name="Picture 6">
            <a:extLst>
              <a:ext uri="{FF2B5EF4-FFF2-40B4-BE49-F238E27FC236}">
                <a16:creationId xmlns:a16="http://schemas.microsoft.com/office/drawing/2014/main" id="{75DCD7C5-8E97-4177-8453-3BB1B38AF46E}"/>
              </a:ext>
            </a:extLst>
          </p:cNvPr>
          <p:cNvPicPr>
            <a:picLocks noChangeAspect="1"/>
          </p:cNvPicPr>
          <p:nvPr/>
        </p:nvPicPr>
        <p:blipFill>
          <a:blip r:embed="rId6"/>
          <a:stretch>
            <a:fillRect/>
          </a:stretch>
        </p:blipFill>
        <p:spPr>
          <a:xfrm>
            <a:off x="8595330" y="4277038"/>
            <a:ext cx="2743200" cy="2035278"/>
          </a:xfrm>
          <a:prstGeom prst="rect">
            <a:avLst/>
          </a:prstGeom>
        </p:spPr>
      </p:pic>
      <p:pic>
        <p:nvPicPr>
          <p:cNvPr id="8" name="Picture 7">
            <a:extLst>
              <a:ext uri="{FF2B5EF4-FFF2-40B4-BE49-F238E27FC236}">
                <a16:creationId xmlns:a16="http://schemas.microsoft.com/office/drawing/2014/main" id="{82FF1209-1046-4E78-97B1-E7E1398E9CBC}"/>
              </a:ext>
            </a:extLst>
          </p:cNvPr>
          <p:cNvPicPr>
            <a:picLocks noChangeAspect="1"/>
          </p:cNvPicPr>
          <p:nvPr/>
        </p:nvPicPr>
        <p:blipFill>
          <a:blip r:embed="rId7"/>
          <a:stretch>
            <a:fillRect/>
          </a:stretch>
        </p:blipFill>
        <p:spPr>
          <a:xfrm>
            <a:off x="5090771" y="4277038"/>
            <a:ext cx="2743200" cy="1992555"/>
          </a:xfrm>
          <a:prstGeom prst="rect">
            <a:avLst/>
          </a:prstGeom>
        </p:spPr>
      </p:pic>
      <p:sp>
        <p:nvSpPr>
          <p:cNvPr id="9" name="Arrow: Right 8">
            <a:extLst>
              <a:ext uri="{FF2B5EF4-FFF2-40B4-BE49-F238E27FC236}">
                <a16:creationId xmlns:a16="http://schemas.microsoft.com/office/drawing/2014/main" id="{CB5B0B9A-696B-42F0-BE6B-0D7A6BD310F0}"/>
              </a:ext>
            </a:extLst>
          </p:cNvPr>
          <p:cNvSpPr/>
          <p:nvPr/>
        </p:nvSpPr>
        <p:spPr>
          <a:xfrm>
            <a:off x="4415953" y="2424933"/>
            <a:ext cx="588276" cy="502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3BEBC1D8-45C7-42CD-BB26-EC101B8AB48A}"/>
              </a:ext>
            </a:extLst>
          </p:cNvPr>
          <p:cNvSpPr/>
          <p:nvPr/>
        </p:nvSpPr>
        <p:spPr>
          <a:xfrm>
            <a:off x="7920512" y="2424933"/>
            <a:ext cx="588276" cy="502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C35B309-0A26-4336-AE2E-EB55392E0E7E}"/>
              </a:ext>
            </a:extLst>
          </p:cNvPr>
          <p:cNvSpPr/>
          <p:nvPr/>
        </p:nvSpPr>
        <p:spPr>
          <a:xfrm rot="10800000">
            <a:off x="7920512" y="5021831"/>
            <a:ext cx="588276" cy="502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734068B-F605-440E-A3E9-1317E5BCFC22}"/>
              </a:ext>
            </a:extLst>
          </p:cNvPr>
          <p:cNvSpPr/>
          <p:nvPr/>
        </p:nvSpPr>
        <p:spPr>
          <a:xfrm rot="5400000">
            <a:off x="9741629" y="3798617"/>
            <a:ext cx="450601" cy="414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16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388B-C260-714F-ADAE-7464F8882714}"/>
              </a:ext>
            </a:extLst>
          </p:cNvPr>
          <p:cNvSpPr>
            <a:spLocks noGrp="1"/>
          </p:cNvSpPr>
          <p:nvPr>
            <p:ph type="title"/>
          </p:nvPr>
        </p:nvSpPr>
        <p:spPr/>
        <p:txBody>
          <a:bodyPr>
            <a:noAutofit/>
          </a:bodyPr>
          <a:lstStyle/>
          <a:p>
            <a:r>
              <a:rPr lang="en-US" sz="2800" dirty="0"/>
              <a:t>Non- Visual Specifications of Water Remediated Surfaces</a:t>
            </a:r>
          </a:p>
        </p:txBody>
      </p:sp>
      <p:sp>
        <p:nvSpPr>
          <p:cNvPr id="3" name="Content Placeholder 2">
            <a:extLst>
              <a:ext uri="{FF2B5EF4-FFF2-40B4-BE49-F238E27FC236}">
                <a16:creationId xmlns:a16="http://schemas.microsoft.com/office/drawing/2014/main" id="{93230EE6-DC84-A749-88DE-55671E496C88}"/>
              </a:ext>
            </a:extLst>
          </p:cNvPr>
          <p:cNvSpPr>
            <a:spLocks noGrp="1"/>
          </p:cNvSpPr>
          <p:nvPr>
            <p:ph idx="1"/>
          </p:nvPr>
        </p:nvSpPr>
        <p:spPr/>
        <p:txBody>
          <a:bodyPr/>
          <a:lstStyle/>
          <a:p>
            <a:r>
              <a:rPr lang="en-US" dirty="0"/>
              <a:t>SSPC SC-1 – Surface Cleanliness 1</a:t>
            </a:r>
          </a:p>
          <a:p>
            <a:pPr lvl="1"/>
            <a:r>
              <a:rPr lang="en-US" dirty="0"/>
              <a:t>Surface shall be free of all detectable levels water-soluble chlorides, iron-soluble salts, and sulfates measureable at the field level</a:t>
            </a:r>
          </a:p>
          <a:p>
            <a:r>
              <a:rPr lang="en-US" dirty="0"/>
              <a:t>SSPC SC-2 – Surface Cleanliness 2</a:t>
            </a:r>
          </a:p>
          <a:p>
            <a:pPr lvl="1"/>
            <a:r>
              <a:rPr lang="en-US" dirty="0"/>
              <a:t>&lt;7𝝁g/cm</a:t>
            </a:r>
            <a:r>
              <a:rPr lang="en-US" baseline="30000" dirty="0"/>
              <a:t>2</a:t>
            </a:r>
            <a:r>
              <a:rPr lang="en-US" dirty="0"/>
              <a:t> chloride contaminants</a:t>
            </a:r>
          </a:p>
          <a:p>
            <a:pPr lvl="1"/>
            <a:r>
              <a:rPr lang="en-US" dirty="0"/>
              <a:t>&lt;10 𝝁g/cm</a:t>
            </a:r>
            <a:r>
              <a:rPr lang="en-US" baseline="30000" dirty="0"/>
              <a:t>2</a:t>
            </a:r>
            <a:r>
              <a:rPr lang="en-US" dirty="0"/>
              <a:t> soluble ferrous ion salts</a:t>
            </a:r>
          </a:p>
          <a:p>
            <a:pPr lvl="1"/>
            <a:r>
              <a:rPr lang="en-US" dirty="0"/>
              <a:t>&lt; 17 𝝁g/cm</a:t>
            </a:r>
            <a:r>
              <a:rPr lang="en-US" baseline="30000" dirty="0"/>
              <a:t>2</a:t>
            </a:r>
            <a:r>
              <a:rPr lang="en-US" dirty="0"/>
              <a:t> sulfate contaminants</a:t>
            </a:r>
          </a:p>
          <a:p>
            <a:r>
              <a:rPr lang="en-US" dirty="0"/>
              <a:t>SSPC SC-3 – Surface Cleanliness 3</a:t>
            </a:r>
          </a:p>
          <a:p>
            <a:pPr lvl="1"/>
            <a:r>
              <a:rPr lang="en-US" dirty="0"/>
              <a:t>&lt; 50 𝝁g/cm</a:t>
            </a:r>
            <a:r>
              <a:rPr lang="en-US" baseline="30000" dirty="0"/>
              <a:t>2</a:t>
            </a:r>
            <a:r>
              <a:rPr lang="en-US" dirty="0"/>
              <a:t> chloride or sulfate contaminants</a:t>
            </a:r>
          </a:p>
        </p:txBody>
      </p:sp>
    </p:spTree>
    <p:extLst>
      <p:ext uri="{BB962C8B-B14F-4D97-AF65-F5344CB8AC3E}">
        <p14:creationId xmlns:p14="http://schemas.microsoft.com/office/powerpoint/2010/main" val="1701936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D641-14B2-F14B-8DB9-2F84D90496E8}"/>
              </a:ext>
            </a:extLst>
          </p:cNvPr>
          <p:cNvSpPr>
            <a:spLocks noGrp="1"/>
          </p:cNvSpPr>
          <p:nvPr>
            <p:ph type="title"/>
          </p:nvPr>
        </p:nvSpPr>
        <p:spPr/>
        <p:txBody>
          <a:bodyPr/>
          <a:lstStyle/>
          <a:p>
            <a:r>
              <a:rPr lang="en-US" dirty="0"/>
              <a:t>Solvent Cleaning Methods</a:t>
            </a:r>
          </a:p>
        </p:txBody>
      </p:sp>
      <p:sp>
        <p:nvSpPr>
          <p:cNvPr id="3" name="Content Placeholder 2">
            <a:extLst>
              <a:ext uri="{FF2B5EF4-FFF2-40B4-BE49-F238E27FC236}">
                <a16:creationId xmlns:a16="http://schemas.microsoft.com/office/drawing/2014/main" id="{9C35CD9B-B326-7B4B-9719-94B3706D384B}"/>
              </a:ext>
            </a:extLst>
          </p:cNvPr>
          <p:cNvSpPr>
            <a:spLocks noGrp="1"/>
          </p:cNvSpPr>
          <p:nvPr>
            <p:ph idx="1"/>
          </p:nvPr>
        </p:nvSpPr>
        <p:spPr/>
        <p:txBody>
          <a:bodyPr/>
          <a:lstStyle/>
          <a:p>
            <a:r>
              <a:rPr lang="en-US" dirty="0"/>
              <a:t>SSPC-SP 1 Solvent Cleaning</a:t>
            </a:r>
          </a:p>
          <a:p>
            <a:pPr lvl="1"/>
            <a:r>
              <a:rPr lang="en-US" dirty="0"/>
              <a:t>Removal of all oil, grease, soil, drawing and cutting compounds, and other soluble contaminants from the surface</a:t>
            </a:r>
          </a:p>
          <a:p>
            <a:pPr lvl="1"/>
            <a:r>
              <a:rPr lang="en-US" dirty="0"/>
              <a:t>Often termed as a ”Solvent Wipe” with acetone or another paint thinner</a:t>
            </a:r>
          </a:p>
          <a:p>
            <a:pPr lvl="1"/>
            <a:r>
              <a:rPr lang="en-US" dirty="0"/>
              <a:t>Solvents remove non-salt contaminants on surfaces as well</a:t>
            </a:r>
          </a:p>
          <a:p>
            <a:r>
              <a:rPr lang="en-US" dirty="0"/>
              <a:t>Addition of Chemicals to low pressure wash water</a:t>
            </a:r>
          </a:p>
          <a:p>
            <a:pPr lvl="1"/>
            <a:r>
              <a:rPr lang="en-US" dirty="0"/>
              <a:t>Acidic and alkaline solutions when added in low concentrations to low pressure wash water can help to dissolve salt ions from the surface</a:t>
            </a:r>
          </a:p>
        </p:txBody>
      </p:sp>
    </p:spTree>
    <p:extLst>
      <p:ext uri="{BB962C8B-B14F-4D97-AF65-F5344CB8AC3E}">
        <p14:creationId xmlns:p14="http://schemas.microsoft.com/office/powerpoint/2010/main" val="181382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E187-9D24-8844-9F7C-CE93DF84AAF6}"/>
              </a:ext>
            </a:extLst>
          </p:cNvPr>
          <p:cNvSpPr>
            <a:spLocks noGrp="1"/>
          </p:cNvSpPr>
          <p:nvPr>
            <p:ph type="title"/>
          </p:nvPr>
        </p:nvSpPr>
        <p:spPr/>
        <p:txBody>
          <a:bodyPr/>
          <a:lstStyle/>
          <a:p>
            <a:pPr algn="ctr"/>
            <a:r>
              <a:rPr lang="en-US"/>
              <a:t>Key Learning Objectives</a:t>
            </a:r>
            <a:endParaRPr lang="en-US" dirty="0"/>
          </a:p>
        </p:txBody>
      </p:sp>
      <p:sp>
        <p:nvSpPr>
          <p:cNvPr id="3" name="Content Placeholder 2">
            <a:extLst>
              <a:ext uri="{FF2B5EF4-FFF2-40B4-BE49-F238E27FC236}">
                <a16:creationId xmlns:a16="http://schemas.microsoft.com/office/drawing/2014/main" id="{E272BC5C-2CCD-1744-B80C-9FCE8139C594}"/>
              </a:ext>
            </a:extLst>
          </p:cNvPr>
          <p:cNvSpPr>
            <a:spLocks noGrp="1"/>
          </p:cNvSpPr>
          <p:nvPr>
            <p:ph idx="1"/>
          </p:nvPr>
        </p:nvSpPr>
        <p:spPr>
          <a:xfrm>
            <a:off x="1371600" y="2171700"/>
            <a:ext cx="9601200" cy="3695700"/>
          </a:xfrm>
        </p:spPr>
        <p:txBody>
          <a:bodyPr>
            <a:normAutofit/>
          </a:bodyPr>
          <a:lstStyle/>
          <a:p>
            <a:pPr lvl="0"/>
            <a:r>
              <a:rPr lang="en-US" dirty="0"/>
              <a:t>This Training Addresses the Following Questions</a:t>
            </a:r>
          </a:p>
          <a:p>
            <a:pPr lvl="1"/>
            <a:r>
              <a:rPr lang="en-US" dirty="0"/>
              <a:t>When Should Soluble Salts be Remediated on Steel Bridges?</a:t>
            </a:r>
          </a:p>
          <a:p>
            <a:pPr lvl="1"/>
            <a:r>
              <a:rPr lang="en-US" dirty="0"/>
              <a:t>How Effective are Different Methods of Soluble Salt Remediation?</a:t>
            </a:r>
          </a:p>
          <a:p>
            <a:pPr lvl="1"/>
            <a:r>
              <a:rPr lang="en-US" dirty="0"/>
              <a:t>What Issues are Important to Consider During Remediation?</a:t>
            </a:r>
          </a:p>
          <a:p>
            <a:pPr lvl="1"/>
            <a:r>
              <a:rPr lang="en-US" dirty="0"/>
              <a:t>What are the Economic Benefits of Soluble Salt Remediation?</a:t>
            </a:r>
          </a:p>
          <a:p>
            <a:pPr lvl="1"/>
            <a:r>
              <a:rPr lang="en-US" dirty="0"/>
              <a:t>What are the Recommended Best Practices for Soluble Salt Remediation?</a:t>
            </a:r>
          </a:p>
          <a:p>
            <a:pPr marL="530352" lvl="1" indent="0">
              <a:buNone/>
            </a:pPr>
            <a:endParaRPr lang="en-US" dirty="0"/>
          </a:p>
        </p:txBody>
      </p:sp>
    </p:spTree>
    <p:extLst>
      <p:ext uri="{BB962C8B-B14F-4D97-AF65-F5344CB8AC3E}">
        <p14:creationId xmlns:p14="http://schemas.microsoft.com/office/powerpoint/2010/main" val="297284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EC3F1-29F2-A347-98EC-1C6FCF1C4057}"/>
              </a:ext>
            </a:extLst>
          </p:cNvPr>
          <p:cNvSpPr>
            <a:spLocks noGrp="1"/>
          </p:cNvSpPr>
          <p:nvPr>
            <p:ph type="title"/>
          </p:nvPr>
        </p:nvSpPr>
        <p:spPr/>
        <p:txBody>
          <a:bodyPr/>
          <a:lstStyle/>
          <a:p>
            <a:r>
              <a:rPr lang="en-US" dirty="0"/>
              <a:t>Natural Methods</a:t>
            </a:r>
          </a:p>
        </p:txBody>
      </p:sp>
      <p:sp>
        <p:nvSpPr>
          <p:cNvPr id="3" name="Content Placeholder 2">
            <a:extLst>
              <a:ext uri="{FF2B5EF4-FFF2-40B4-BE49-F238E27FC236}">
                <a16:creationId xmlns:a16="http://schemas.microsoft.com/office/drawing/2014/main" id="{E85F8DE4-9247-634B-81BF-3E4AC778D502}"/>
              </a:ext>
            </a:extLst>
          </p:cNvPr>
          <p:cNvSpPr>
            <a:spLocks noGrp="1"/>
          </p:cNvSpPr>
          <p:nvPr>
            <p:ph idx="1"/>
          </p:nvPr>
        </p:nvSpPr>
        <p:spPr/>
        <p:txBody>
          <a:bodyPr/>
          <a:lstStyle/>
          <a:p>
            <a:r>
              <a:rPr lang="en-US" dirty="0"/>
              <a:t>Surface salt concentrations can be reduced through natural methods</a:t>
            </a:r>
          </a:p>
          <a:p>
            <a:r>
              <a:rPr lang="en-US" dirty="0"/>
              <a:t>Soluble salt measurements are necessary to determine whether natural methods are reducing salts enough to merit no further remediation</a:t>
            </a:r>
          </a:p>
          <a:p>
            <a:r>
              <a:rPr lang="en-US" dirty="0"/>
              <a:t>Examples include:</a:t>
            </a:r>
          </a:p>
          <a:p>
            <a:pPr lvl="1"/>
            <a:r>
              <a:rPr lang="en-US" dirty="0"/>
              <a:t>Entering into a wet season in certain climates</a:t>
            </a:r>
          </a:p>
          <a:p>
            <a:pPr lvl="1"/>
            <a:r>
              <a:rPr lang="en-US" dirty="0"/>
              <a:t>Spring snow melt</a:t>
            </a:r>
          </a:p>
          <a:p>
            <a:pPr lvl="1"/>
            <a:endParaRPr lang="en-US" dirty="0"/>
          </a:p>
          <a:p>
            <a:endParaRPr lang="en-US" dirty="0"/>
          </a:p>
        </p:txBody>
      </p:sp>
    </p:spTree>
    <p:extLst>
      <p:ext uri="{BB962C8B-B14F-4D97-AF65-F5344CB8AC3E}">
        <p14:creationId xmlns:p14="http://schemas.microsoft.com/office/powerpoint/2010/main" val="307228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9063-6077-584B-A951-200872A0919B}"/>
              </a:ext>
            </a:extLst>
          </p:cNvPr>
          <p:cNvSpPr>
            <a:spLocks noGrp="1"/>
          </p:cNvSpPr>
          <p:nvPr>
            <p:ph type="title"/>
          </p:nvPr>
        </p:nvSpPr>
        <p:spPr/>
        <p:txBody>
          <a:bodyPr/>
          <a:lstStyle/>
          <a:p>
            <a:r>
              <a:rPr lang="en-US" dirty="0"/>
              <a:t>Issues and concerns</a:t>
            </a:r>
          </a:p>
        </p:txBody>
      </p:sp>
      <p:sp>
        <p:nvSpPr>
          <p:cNvPr id="3" name="Text Placeholder 2">
            <a:extLst>
              <a:ext uri="{FF2B5EF4-FFF2-40B4-BE49-F238E27FC236}">
                <a16:creationId xmlns:a16="http://schemas.microsoft.com/office/drawing/2014/main" id="{DBE213BF-CA75-BA44-B36B-5891C200DCFF}"/>
              </a:ext>
            </a:extLst>
          </p:cNvPr>
          <p:cNvSpPr>
            <a:spLocks noGrp="1"/>
          </p:cNvSpPr>
          <p:nvPr>
            <p:ph type="body" idx="1"/>
          </p:nvPr>
        </p:nvSpPr>
        <p:spPr/>
        <p:txBody>
          <a:bodyPr/>
          <a:lstStyle/>
          <a:p>
            <a:r>
              <a:rPr lang="en-US" dirty="0"/>
              <a:t>Troubles with Salt Remediation</a:t>
            </a:r>
          </a:p>
        </p:txBody>
      </p:sp>
    </p:spTree>
    <p:extLst>
      <p:ext uri="{BB962C8B-B14F-4D97-AF65-F5344CB8AC3E}">
        <p14:creationId xmlns:p14="http://schemas.microsoft.com/office/powerpoint/2010/main" val="3747849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9A9A-F7D5-074A-BEDF-16860941BAC3}"/>
              </a:ext>
            </a:extLst>
          </p:cNvPr>
          <p:cNvSpPr>
            <a:spLocks noGrp="1"/>
          </p:cNvSpPr>
          <p:nvPr>
            <p:ph type="title"/>
          </p:nvPr>
        </p:nvSpPr>
        <p:spPr/>
        <p:txBody>
          <a:bodyPr/>
          <a:lstStyle/>
          <a:p>
            <a:r>
              <a:rPr lang="en-US" dirty="0"/>
              <a:t>Geometry Effects on Remediation</a:t>
            </a:r>
          </a:p>
        </p:txBody>
      </p:sp>
      <p:sp>
        <p:nvSpPr>
          <p:cNvPr id="3" name="Content Placeholder 2">
            <a:extLst>
              <a:ext uri="{FF2B5EF4-FFF2-40B4-BE49-F238E27FC236}">
                <a16:creationId xmlns:a16="http://schemas.microsoft.com/office/drawing/2014/main" id="{97379F60-EE48-524F-A01C-0905175A75B9}"/>
              </a:ext>
            </a:extLst>
          </p:cNvPr>
          <p:cNvSpPr>
            <a:spLocks noGrp="1"/>
          </p:cNvSpPr>
          <p:nvPr>
            <p:ph idx="1"/>
          </p:nvPr>
        </p:nvSpPr>
        <p:spPr/>
        <p:txBody>
          <a:bodyPr>
            <a:normAutofit fontScale="92500" lnSpcReduction="20000"/>
          </a:bodyPr>
          <a:lstStyle/>
          <a:p>
            <a:r>
              <a:rPr lang="en-US" dirty="0"/>
              <a:t>Surface geometry can make it difficult to remediate soluble salts with power tool methods</a:t>
            </a:r>
          </a:p>
          <a:p>
            <a:pPr lvl="1"/>
            <a:r>
              <a:rPr lang="en-US" dirty="0"/>
              <a:t>Corners, crevices, and tight spacing are examples of areas that are difficult to clean with most methods</a:t>
            </a:r>
          </a:p>
          <a:p>
            <a:pPr lvl="1"/>
            <a:r>
              <a:rPr lang="en-US" dirty="0"/>
              <a:t>HEPA vacuum shrouds are often required that limit the ability of tools to clean around obstructions</a:t>
            </a:r>
          </a:p>
          <a:p>
            <a:pPr lvl="1"/>
            <a:r>
              <a:rPr lang="en-US" dirty="0"/>
              <a:t>Crevices may retain water used during remediation with wet methods</a:t>
            </a:r>
          </a:p>
          <a:p>
            <a:r>
              <a:rPr lang="en-US" dirty="0"/>
              <a:t>The location of the contaminated surface may inhibit remediation</a:t>
            </a:r>
          </a:p>
          <a:p>
            <a:pPr lvl="1"/>
            <a:r>
              <a:rPr lang="en-US" dirty="0"/>
              <a:t>Working with power tools may be unsafe</a:t>
            </a:r>
          </a:p>
          <a:p>
            <a:pPr lvl="1"/>
            <a:r>
              <a:rPr lang="en-US" dirty="0"/>
              <a:t>Full containment of the area (e.g., for abrasive blasting) may not be possible</a:t>
            </a:r>
          </a:p>
          <a:p>
            <a:pPr lvl="1"/>
            <a:r>
              <a:rPr lang="en-US" dirty="0"/>
              <a:t>Chemical and/or water run off (e.g., during </a:t>
            </a:r>
            <a:r>
              <a:rPr lang="en-US" dirty="0" err="1"/>
              <a:t>waterjetting</a:t>
            </a:r>
            <a:r>
              <a:rPr lang="en-US" dirty="0"/>
              <a:t>) may be an environmental concern</a:t>
            </a:r>
          </a:p>
          <a:p>
            <a:endParaRPr lang="en-US" dirty="0"/>
          </a:p>
        </p:txBody>
      </p:sp>
    </p:spTree>
    <p:extLst>
      <p:ext uri="{BB962C8B-B14F-4D97-AF65-F5344CB8AC3E}">
        <p14:creationId xmlns:p14="http://schemas.microsoft.com/office/powerpoint/2010/main" val="44221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685B-4425-644C-A2F0-0C8D8E9D8D8F}"/>
              </a:ext>
            </a:extLst>
          </p:cNvPr>
          <p:cNvSpPr>
            <a:spLocks noGrp="1"/>
          </p:cNvSpPr>
          <p:nvPr>
            <p:ph type="title"/>
          </p:nvPr>
        </p:nvSpPr>
        <p:spPr/>
        <p:txBody>
          <a:bodyPr/>
          <a:lstStyle/>
          <a:p>
            <a:r>
              <a:rPr lang="en-US" dirty="0"/>
              <a:t>Solubility of Salts</a:t>
            </a:r>
          </a:p>
        </p:txBody>
      </p:sp>
      <p:sp>
        <p:nvSpPr>
          <p:cNvPr id="3" name="Content Placeholder 2">
            <a:extLst>
              <a:ext uri="{FF2B5EF4-FFF2-40B4-BE49-F238E27FC236}">
                <a16:creationId xmlns:a16="http://schemas.microsoft.com/office/drawing/2014/main" id="{67781E3E-19D9-D941-8681-543E2F00D082}"/>
              </a:ext>
            </a:extLst>
          </p:cNvPr>
          <p:cNvSpPr>
            <a:spLocks noGrp="1"/>
          </p:cNvSpPr>
          <p:nvPr>
            <p:ph idx="1"/>
          </p:nvPr>
        </p:nvSpPr>
        <p:spPr/>
        <p:txBody>
          <a:bodyPr/>
          <a:lstStyle/>
          <a:p>
            <a:r>
              <a:rPr lang="en-US" dirty="0"/>
              <a:t>Some salts are not soluble in water, thus they are more difficult to remediate with wet methods</a:t>
            </a:r>
          </a:p>
          <a:p>
            <a:pPr lvl="1"/>
            <a:r>
              <a:rPr lang="en-US" dirty="0"/>
              <a:t>These salts will not be detected in methods which require the dissolution of salts on the surface being tested</a:t>
            </a:r>
          </a:p>
          <a:p>
            <a:pPr lvl="1"/>
            <a:r>
              <a:rPr lang="en-US" dirty="0"/>
              <a:t>Insoluble salts may or may not affect coating performance</a:t>
            </a:r>
          </a:p>
          <a:p>
            <a:pPr lvl="2"/>
            <a:r>
              <a:rPr lang="en-US" dirty="0"/>
              <a:t>If they are visible (e.g., ferric salts) they should be remediated as required to meet the visual requirements of the surface preparation specification</a:t>
            </a:r>
          </a:p>
        </p:txBody>
      </p:sp>
    </p:spTree>
    <p:extLst>
      <p:ext uri="{BB962C8B-B14F-4D97-AF65-F5344CB8AC3E}">
        <p14:creationId xmlns:p14="http://schemas.microsoft.com/office/powerpoint/2010/main" val="1166482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4434-19F6-2F46-84B9-0B66B98AD24A}"/>
              </a:ext>
            </a:extLst>
          </p:cNvPr>
          <p:cNvSpPr>
            <a:spLocks noGrp="1"/>
          </p:cNvSpPr>
          <p:nvPr>
            <p:ph type="title"/>
          </p:nvPr>
        </p:nvSpPr>
        <p:spPr/>
        <p:txBody>
          <a:bodyPr>
            <a:normAutofit/>
          </a:bodyPr>
          <a:lstStyle/>
          <a:p>
            <a:r>
              <a:rPr lang="en-US" dirty="0"/>
              <a:t>Remediation Within Pits or Tight Crevices</a:t>
            </a:r>
          </a:p>
        </p:txBody>
      </p:sp>
      <p:sp>
        <p:nvSpPr>
          <p:cNvPr id="3" name="Content Placeholder 2">
            <a:extLst>
              <a:ext uri="{FF2B5EF4-FFF2-40B4-BE49-F238E27FC236}">
                <a16:creationId xmlns:a16="http://schemas.microsoft.com/office/drawing/2014/main" id="{57E1A255-F693-774A-AB0A-6C23806BD910}"/>
              </a:ext>
            </a:extLst>
          </p:cNvPr>
          <p:cNvSpPr>
            <a:spLocks noGrp="1"/>
          </p:cNvSpPr>
          <p:nvPr>
            <p:ph idx="1"/>
          </p:nvPr>
        </p:nvSpPr>
        <p:spPr/>
        <p:txBody>
          <a:bodyPr/>
          <a:lstStyle/>
          <a:p>
            <a:r>
              <a:rPr lang="en-US" dirty="0"/>
              <a:t>High levels of pitting will complicate the remediation process</a:t>
            </a:r>
          </a:p>
          <a:p>
            <a:r>
              <a:rPr lang="en-US" dirty="0"/>
              <a:t>Pits tend to trap both corrosion product and salts</a:t>
            </a:r>
          </a:p>
          <a:p>
            <a:pPr lvl="1"/>
            <a:r>
              <a:rPr lang="en-US" dirty="0"/>
              <a:t>Narrower and deeper pits will be more difficult to remediate than wide and shallower pitting</a:t>
            </a:r>
          </a:p>
          <a:p>
            <a:pPr lvl="1"/>
            <a:r>
              <a:rPr lang="en-US" dirty="0"/>
              <a:t>Pitting creates a non-uniform surface which may cause pre-mature coating failure if not remediated</a:t>
            </a:r>
          </a:p>
          <a:p>
            <a:r>
              <a:rPr lang="en-US" dirty="0"/>
              <a:t>Due to this, pits and tight crevices will require extra attention when remediating, similar to the extra attention needed when making salt measurements</a:t>
            </a:r>
          </a:p>
        </p:txBody>
      </p:sp>
    </p:spTree>
    <p:extLst>
      <p:ext uri="{BB962C8B-B14F-4D97-AF65-F5344CB8AC3E}">
        <p14:creationId xmlns:p14="http://schemas.microsoft.com/office/powerpoint/2010/main" val="324349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647D-C20E-0246-9E29-027B1EA51A26}"/>
              </a:ext>
            </a:extLst>
          </p:cNvPr>
          <p:cNvSpPr>
            <a:spLocks noGrp="1"/>
          </p:cNvSpPr>
          <p:nvPr>
            <p:ph type="title"/>
          </p:nvPr>
        </p:nvSpPr>
        <p:spPr/>
        <p:txBody>
          <a:bodyPr>
            <a:normAutofit fontScale="90000"/>
          </a:bodyPr>
          <a:lstStyle/>
          <a:p>
            <a:r>
              <a:rPr lang="en-US" dirty="0"/>
              <a:t>Economic Benefits of soluble salt remediation</a:t>
            </a:r>
          </a:p>
        </p:txBody>
      </p:sp>
      <p:sp>
        <p:nvSpPr>
          <p:cNvPr id="3" name="Text Placeholder 2">
            <a:extLst>
              <a:ext uri="{FF2B5EF4-FFF2-40B4-BE49-F238E27FC236}">
                <a16:creationId xmlns:a16="http://schemas.microsoft.com/office/drawing/2014/main" id="{817DEFF9-22A1-4644-A100-275DF1F8E0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30064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EFE2-DEA4-9F4A-8620-1B0E722373B3}"/>
              </a:ext>
            </a:extLst>
          </p:cNvPr>
          <p:cNvSpPr>
            <a:spLocks noGrp="1"/>
          </p:cNvSpPr>
          <p:nvPr>
            <p:ph type="title"/>
          </p:nvPr>
        </p:nvSpPr>
        <p:spPr/>
        <p:txBody>
          <a:bodyPr/>
          <a:lstStyle/>
          <a:p>
            <a:r>
              <a:rPr lang="en-US" dirty="0"/>
              <a:t>Economic Benefits</a:t>
            </a:r>
          </a:p>
        </p:txBody>
      </p:sp>
      <p:sp>
        <p:nvSpPr>
          <p:cNvPr id="3" name="Content Placeholder 2">
            <a:extLst>
              <a:ext uri="{FF2B5EF4-FFF2-40B4-BE49-F238E27FC236}">
                <a16:creationId xmlns:a16="http://schemas.microsoft.com/office/drawing/2014/main" id="{7E8A54B5-F36D-F445-8C23-4512114BC43C}"/>
              </a:ext>
            </a:extLst>
          </p:cNvPr>
          <p:cNvSpPr>
            <a:spLocks noGrp="1"/>
          </p:cNvSpPr>
          <p:nvPr>
            <p:ph idx="1"/>
          </p:nvPr>
        </p:nvSpPr>
        <p:spPr/>
        <p:txBody>
          <a:bodyPr>
            <a:normAutofit/>
          </a:bodyPr>
          <a:lstStyle/>
          <a:p>
            <a:r>
              <a:rPr lang="en-US" dirty="0"/>
              <a:t>Remediation of Salts Before and during Coating Application</a:t>
            </a:r>
          </a:p>
          <a:p>
            <a:pPr lvl="1"/>
            <a:r>
              <a:rPr lang="en-US" dirty="0"/>
              <a:t>Ensuring a clean and salt free surface will decrease the chance of failures in the coating adhesion, blistering, or through film corrosion in the coating</a:t>
            </a:r>
          </a:p>
          <a:p>
            <a:pPr lvl="1"/>
            <a:r>
              <a:rPr lang="en-US" dirty="0"/>
              <a:t>Increases in the lifetime of the coating and reduces maintenance costs</a:t>
            </a:r>
          </a:p>
          <a:p>
            <a:r>
              <a:rPr lang="en-US" dirty="0"/>
              <a:t>Seasonal Remediation of Salts</a:t>
            </a:r>
          </a:p>
          <a:p>
            <a:pPr lvl="1"/>
            <a:r>
              <a:rPr lang="en-US" dirty="0"/>
              <a:t>Remediation allows visual inspection to parts of the bridge which would otherwise not be available for inspection</a:t>
            </a:r>
          </a:p>
          <a:p>
            <a:pPr lvl="1"/>
            <a:r>
              <a:rPr lang="en-US" dirty="0"/>
              <a:t>Can prolong coating lifetime by reducing salt buildup</a:t>
            </a:r>
          </a:p>
        </p:txBody>
      </p:sp>
    </p:spTree>
    <p:extLst>
      <p:ext uri="{BB962C8B-B14F-4D97-AF65-F5344CB8AC3E}">
        <p14:creationId xmlns:p14="http://schemas.microsoft.com/office/powerpoint/2010/main" val="451517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81D20-DA64-3844-A9DA-E1B218BC6290}"/>
              </a:ext>
            </a:extLst>
          </p:cNvPr>
          <p:cNvSpPr>
            <a:spLocks noGrp="1"/>
          </p:cNvSpPr>
          <p:nvPr>
            <p:ph type="title"/>
          </p:nvPr>
        </p:nvSpPr>
        <p:spPr/>
        <p:txBody>
          <a:bodyPr>
            <a:normAutofit fontScale="90000"/>
          </a:bodyPr>
          <a:lstStyle/>
          <a:p>
            <a:r>
              <a:rPr lang="en-US" dirty="0"/>
              <a:t>Recommended Remediation practices</a:t>
            </a:r>
          </a:p>
        </p:txBody>
      </p:sp>
      <p:sp>
        <p:nvSpPr>
          <p:cNvPr id="3" name="Text Placeholder 2">
            <a:extLst>
              <a:ext uri="{FF2B5EF4-FFF2-40B4-BE49-F238E27FC236}">
                <a16:creationId xmlns:a16="http://schemas.microsoft.com/office/drawing/2014/main" id="{AB10800E-84A4-C34E-9F73-C7BE0BD352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6409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6ACE8-09D2-4496-BBD6-D08776C02110}"/>
              </a:ext>
            </a:extLst>
          </p:cNvPr>
          <p:cNvSpPr>
            <a:spLocks noGrp="1"/>
          </p:cNvSpPr>
          <p:nvPr>
            <p:ph type="title"/>
          </p:nvPr>
        </p:nvSpPr>
        <p:spPr/>
        <p:txBody>
          <a:bodyPr>
            <a:normAutofit/>
          </a:bodyPr>
          <a:lstStyle/>
          <a:p>
            <a:r>
              <a:rPr lang="en-US" dirty="0"/>
              <a:t>Full Remediation to Bare Steel</a:t>
            </a:r>
          </a:p>
        </p:txBody>
      </p:sp>
      <p:sp>
        <p:nvSpPr>
          <p:cNvPr id="3" name="Content Placeholder 2">
            <a:extLst>
              <a:ext uri="{FF2B5EF4-FFF2-40B4-BE49-F238E27FC236}">
                <a16:creationId xmlns:a16="http://schemas.microsoft.com/office/drawing/2014/main" id="{351B4D90-5EB1-4B6C-8758-9A074BF7039B}"/>
              </a:ext>
            </a:extLst>
          </p:cNvPr>
          <p:cNvSpPr>
            <a:spLocks noGrp="1"/>
          </p:cNvSpPr>
          <p:nvPr>
            <p:ph idx="1"/>
          </p:nvPr>
        </p:nvSpPr>
        <p:spPr>
          <a:xfrm>
            <a:off x="1371600" y="1421476"/>
            <a:ext cx="9601200" cy="4884074"/>
          </a:xfrm>
        </p:spPr>
        <p:txBody>
          <a:bodyPr>
            <a:normAutofit/>
          </a:bodyPr>
          <a:lstStyle/>
          <a:p>
            <a:pPr marL="457200" indent="-457200">
              <a:buFont typeface="+mj-lt"/>
              <a:buAutoNum type="arabicPeriod"/>
            </a:pPr>
            <a:r>
              <a:rPr lang="en-US" dirty="0"/>
              <a:t>Remove corrosion product from heavily corroded areas using mechanical methods such as shipping tools</a:t>
            </a:r>
          </a:p>
          <a:p>
            <a:pPr marL="457200" indent="-457200">
              <a:buFont typeface="+mj-lt"/>
              <a:buAutoNum type="arabicPeriod"/>
            </a:pPr>
            <a:r>
              <a:rPr lang="en-US" dirty="0"/>
              <a:t>Pressure wash salts and other debris prior to mechanical surface preparation</a:t>
            </a:r>
          </a:p>
          <a:p>
            <a:pPr marL="457200" indent="-457200">
              <a:buFont typeface="+mj-lt"/>
              <a:buAutoNum type="arabicPeriod"/>
            </a:pPr>
            <a:r>
              <a:rPr lang="en-US" dirty="0"/>
              <a:t>Able to use more effective remediation methods such as:</a:t>
            </a:r>
          </a:p>
          <a:p>
            <a:pPr lvl="1"/>
            <a:r>
              <a:rPr lang="en-US" dirty="0"/>
              <a:t>Dry abrasive blasting to an SSPC-SP 10/NACE No 2 condition</a:t>
            </a:r>
          </a:p>
          <a:p>
            <a:pPr lvl="1"/>
            <a:r>
              <a:rPr lang="en-US" dirty="0"/>
              <a:t>Wet abrasive blasting SSPC-SP 10 (WAB)/NACE WAB-2 condition</a:t>
            </a:r>
          </a:p>
          <a:p>
            <a:pPr lvl="1"/>
            <a:r>
              <a:rPr lang="en-US" dirty="0"/>
              <a:t>Ultra-high pressure water-jetting to an SSPC-SP WJ-2/NACE WJ-2 condition</a:t>
            </a:r>
          </a:p>
          <a:p>
            <a:pPr marL="457200" indent="-457200">
              <a:buFont typeface="+mj-lt"/>
              <a:buAutoNum type="arabicPeriod"/>
            </a:pPr>
            <a:r>
              <a:rPr lang="en-US" dirty="0"/>
              <a:t>Ensure salt on prepared surface doesn’t exceed acceptable levels for coating</a:t>
            </a:r>
          </a:p>
          <a:p>
            <a:pPr lvl="1"/>
            <a:r>
              <a:rPr lang="en-US" dirty="0"/>
              <a:t>Soluble salt levels in the range of 5 to 10 µg (Cl or salt per ISO 8502-9)/cm² are reasonable expectations</a:t>
            </a:r>
          </a:p>
          <a:p>
            <a:pPr marL="457200" indent="-457200">
              <a:buFont typeface="+mj-lt"/>
              <a:buAutoNum type="arabicPeriod"/>
            </a:pPr>
            <a:r>
              <a:rPr lang="en-US" dirty="0"/>
              <a:t>Rework may involve pressure washing in conjunction with the specified surface preparation method </a:t>
            </a:r>
          </a:p>
        </p:txBody>
      </p:sp>
    </p:spTree>
    <p:extLst>
      <p:ext uri="{BB962C8B-B14F-4D97-AF65-F5344CB8AC3E}">
        <p14:creationId xmlns:p14="http://schemas.microsoft.com/office/powerpoint/2010/main" val="789029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C06D-3539-4BAC-AFF5-2D78A1234B96}"/>
              </a:ext>
            </a:extLst>
          </p:cNvPr>
          <p:cNvSpPr>
            <a:spLocks noGrp="1"/>
          </p:cNvSpPr>
          <p:nvPr>
            <p:ph type="title"/>
          </p:nvPr>
        </p:nvSpPr>
        <p:spPr/>
        <p:txBody>
          <a:bodyPr/>
          <a:lstStyle/>
          <a:p>
            <a:r>
              <a:rPr lang="en-US" dirty="0"/>
              <a:t>Partial Remediation to Bare Steel </a:t>
            </a:r>
          </a:p>
        </p:txBody>
      </p:sp>
      <p:sp>
        <p:nvSpPr>
          <p:cNvPr id="3" name="Content Placeholder 2">
            <a:extLst>
              <a:ext uri="{FF2B5EF4-FFF2-40B4-BE49-F238E27FC236}">
                <a16:creationId xmlns:a16="http://schemas.microsoft.com/office/drawing/2014/main" id="{E09086C1-86BE-4862-86C0-FD177812E106}"/>
              </a:ext>
            </a:extLst>
          </p:cNvPr>
          <p:cNvSpPr>
            <a:spLocks noGrp="1"/>
          </p:cNvSpPr>
          <p:nvPr>
            <p:ph idx="1"/>
          </p:nvPr>
        </p:nvSpPr>
        <p:spPr/>
        <p:txBody>
          <a:bodyPr>
            <a:normAutofit/>
          </a:bodyPr>
          <a:lstStyle/>
          <a:p>
            <a:pPr>
              <a:buFont typeface="+mj-lt"/>
              <a:buAutoNum type="arabicPeriod"/>
            </a:pPr>
            <a:r>
              <a:rPr lang="en-US" sz="1400" dirty="0">
                <a:solidFill>
                  <a:srgbClr val="1A2E40"/>
                </a:solidFill>
              </a:rPr>
              <a:t>Remove corrosion product from heavily corroded areas using mechanical methods such as shipping tools</a:t>
            </a:r>
          </a:p>
          <a:p>
            <a:pPr>
              <a:buFont typeface="+mj-lt"/>
              <a:buAutoNum type="arabicPeriod"/>
            </a:pPr>
            <a:r>
              <a:rPr lang="en-US" sz="1400" dirty="0">
                <a:solidFill>
                  <a:srgbClr val="1A2E40"/>
                </a:solidFill>
              </a:rPr>
              <a:t>Pressure wash salts and other debris prior to mechanical surface preparation</a:t>
            </a:r>
          </a:p>
          <a:p>
            <a:pPr>
              <a:buFont typeface="+mj-lt"/>
              <a:buAutoNum type="arabicPeriod"/>
            </a:pPr>
            <a:r>
              <a:rPr lang="en-US" sz="1400" dirty="0">
                <a:solidFill>
                  <a:srgbClr val="1A2E40"/>
                </a:solidFill>
              </a:rPr>
              <a:t>Perform Power tool cleaning to the specified requirement</a:t>
            </a:r>
          </a:p>
          <a:p>
            <a:pPr lvl="1">
              <a:buFont typeface="+mj-lt"/>
              <a:buAutoNum type="arabicPeriod"/>
            </a:pPr>
            <a:r>
              <a:rPr lang="en-US" sz="1400" dirty="0">
                <a:solidFill>
                  <a:srgbClr val="1A2E40"/>
                </a:solidFill>
              </a:rPr>
              <a:t>Higher levels of power tool cleaning are more effective (e.g., SSPC-SP 11 is more effective than SSPC-SP 3)</a:t>
            </a:r>
          </a:p>
          <a:p>
            <a:pPr>
              <a:buFont typeface="+mj-lt"/>
              <a:buAutoNum type="arabicPeriod"/>
            </a:pPr>
            <a:r>
              <a:rPr lang="en-US" sz="1400" dirty="0">
                <a:solidFill>
                  <a:srgbClr val="1A2E40"/>
                </a:solidFill>
              </a:rPr>
              <a:t>Washing surface after power tool cleaning is effective at reducing soluble salt levels</a:t>
            </a:r>
          </a:p>
          <a:p>
            <a:pPr lvl="1">
              <a:buFont typeface="+mj-lt"/>
              <a:buAutoNum type="arabicPeriod"/>
            </a:pPr>
            <a:r>
              <a:rPr lang="en-US" sz="1500" dirty="0">
                <a:solidFill>
                  <a:srgbClr val="1A2E40"/>
                </a:solidFill>
              </a:rPr>
              <a:t>Allow surface to fully dry prior to painting</a:t>
            </a:r>
          </a:p>
          <a:p>
            <a:pPr>
              <a:buFont typeface="+mj-lt"/>
              <a:buAutoNum type="arabicPeriod"/>
            </a:pPr>
            <a:r>
              <a:rPr lang="en-US" sz="1400" dirty="0">
                <a:solidFill>
                  <a:srgbClr val="1A2E40"/>
                </a:solidFill>
              </a:rPr>
              <a:t>Ensure salt on prepared surface doesn’t exceed acceptable levels for coating</a:t>
            </a:r>
          </a:p>
          <a:p>
            <a:pPr lvl="1">
              <a:buFont typeface="+mj-lt"/>
              <a:buAutoNum type="arabicPeriod"/>
            </a:pPr>
            <a:r>
              <a:rPr lang="en-US" sz="1500" dirty="0">
                <a:solidFill>
                  <a:srgbClr val="1A2E40"/>
                </a:solidFill>
              </a:rPr>
              <a:t>This may require reworking areas before painting</a:t>
            </a:r>
          </a:p>
          <a:p>
            <a:pPr lvl="1">
              <a:buFont typeface="+mj-lt"/>
              <a:buAutoNum type="arabicPeriod"/>
            </a:pPr>
            <a:r>
              <a:rPr lang="en-US" sz="1400" dirty="0">
                <a:solidFill>
                  <a:srgbClr val="1A2E40"/>
                </a:solidFill>
              </a:rPr>
              <a:t>May be difficult to achieve the same cleanliness as with full removal methods; soluble salt levels in the range of 10 to 50 µg (Cl or salt per ISO 8502-9)/cm² are reasonable expectations</a:t>
            </a:r>
          </a:p>
          <a:p>
            <a:pPr lvl="1">
              <a:buFont typeface="+mj-lt"/>
              <a:buAutoNum type="arabicPeriod"/>
            </a:pPr>
            <a:r>
              <a:rPr lang="en-US" sz="1400" dirty="0">
                <a:solidFill>
                  <a:srgbClr val="1A2E40"/>
                </a:solidFill>
              </a:rPr>
              <a:t>Rework may involve pressure washing in conjunction with the specified surface preparation method </a:t>
            </a:r>
          </a:p>
          <a:p>
            <a:pPr lvl="1"/>
            <a:endParaRPr lang="en-US" sz="1400" dirty="0">
              <a:solidFill>
                <a:srgbClr val="1A2E40"/>
              </a:solidFill>
            </a:endParaRPr>
          </a:p>
          <a:p>
            <a:pPr lvl="1"/>
            <a:endParaRPr lang="en-US" sz="1400" dirty="0">
              <a:solidFill>
                <a:srgbClr val="1A2E40"/>
              </a:solidFill>
            </a:endParaRPr>
          </a:p>
          <a:p>
            <a:pPr marL="457200" indent="-457200">
              <a:buFont typeface="+mj-lt"/>
              <a:buAutoNum type="arabicPeriod"/>
            </a:pPr>
            <a:endParaRPr lang="en-US" dirty="0"/>
          </a:p>
        </p:txBody>
      </p:sp>
    </p:spTree>
    <p:extLst>
      <p:ext uri="{BB962C8B-B14F-4D97-AF65-F5344CB8AC3E}">
        <p14:creationId xmlns:p14="http://schemas.microsoft.com/office/powerpoint/2010/main" val="193729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E84A-2E8C-FA48-AD1C-E8973FAFDD32}"/>
              </a:ext>
            </a:extLst>
          </p:cNvPr>
          <p:cNvSpPr>
            <a:spLocks noGrp="1"/>
          </p:cNvSpPr>
          <p:nvPr>
            <p:ph type="title"/>
          </p:nvPr>
        </p:nvSpPr>
        <p:spPr/>
        <p:txBody>
          <a:bodyPr/>
          <a:lstStyle/>
          <a:p>
            <a:r>
              <a:rPr lang="en-US" dirty="0"/>
              <a:t>When to remediate?</a:t>
            </a:r>
          </a:p>
        </p:txBody>
      </p:sp>
      <p:sp>
        <p:nvSpPr>
          <p:cNvPr id="3" name="Text Placeholder 2">
            <a:extLst>
              <a:ext uri="{FF2B5EF4-FFF2-40B4-BE49-F238E27FC236}">
                <a16:creationId xmlns:a16="http://schemas.microsoft.com/office/drawing/2014/main" id="{F797DC17-A5CE-2340-A796-E251E536C371}"/>
              </a:ext>
            </a:extLst>
          </p:cNvPr>
          <p:cNvSpPr>
            <a:spLocks noGrp="1"/>
          </p:cNvSpPr>
          <p:nvPr>
            <p:ph type="body" idx="1"/>
          </p:nvPr>
        </p:nvSpPr>
        <p:spPr/>
        <p:txBody>
          <a:bodyPr/>
          <a:lstStyle/>
          <a:p>
            <a:r>
              <a:rPr lang="en-US" dirty="0"/>
              <a:t>Situations calling for Salt Detection and Remediation</a:t>
            </a:r>
          </a:p>
        </p:txBody>
      </p:sp>
    </p:spTree>
    <p:extLst>
      <p:ext uri="{BB962C8B-B14F-4D97-AF65-F5344CB8AC3E}">
        <p14:creationId xmlns:p14="http://schemas.microsoft.com/office/powerpoint/2010/main" val="2750404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A9CD-71C0-4EA6-90D2-540DE4AE1014}"/>
              </a:ext>
            </a:extLst>
          </p:cNvPr>
          <p:cNvSpPr>
            <a:spLocks noGrp="1"/>
          </p:cNvSpPr>
          <p:nvPr>
            <p:ph type="title"/>
          </p:nvPr>
        </p:nvSpPr>
        <p:spPr/>
        <p:txBody>
          <a:bodyPr/>
          <a:lstStyle/>
          <a:p>
            <a:r>
              <a:rPr lang="en-US" dirty="0"/>
              <a:t>Remediation Without Coating Removal</a:t>
            </a:r>
          </a:p>
        </p:txBody>
      </p:sp>
      <p:sp>
        <p:nvSpPr>
          <p:cNvPr id="3" name="Content Placeholder 2">
            <a:extLst>
              <a:ext uri="{FF2B5EF4-FFF2-40B4-BE49-F238E27FC236}">
                <a16:creationId xmlns:a16="http://schemas.microsoft.com/office/drawing/2014/main" id="{7456977A-44F8-42A0-9289-FC01F84F1119}"/>
              </a:ext>
            </a:extLst>
          </p:cNvPr>
          <p:cNvSpPr>
            <a:spLocks noGrp="1"/>
          </p:cNvSpPr>
          <p:nvPr>
            <p:ph idx="1"/>
          </p:nvPr>
        </p:nvSpPr>
        <p:spPr/>
        <p:txBody>
          <a:bodyPr/>
          <a:lstStyle/>
          <a:p>
            <a:r>
              <a:rPr lang="en-US" dirty="0"/>
              <a:t>Low pressure (e.g., 100 psi) wash with water is recommended for salt remediation without coating removal</a:t>
            </a:r>
          </a:p>
          <a:p>
            <a:pPr lvl="1"/>
            <a:r>
              <a:rPr lang="en-US" dirty="0"/>
              <a:t>Pressure washing (e.g., 2000 psi) may remove coating, offsetting the advantages of removing the salts</a:t>
            </a:r>
          </a:p>
          <a:p>
            <a:r>
              <a:rPr lang="en-US" dirty="0"/>
              <a:t>In smaller areas where low pressure washing is not economical, a water or chemical rinse and wipe with a clean cloth will remove salts from the surface</a:t>
            </a:r>
          </a:p>
          <a:p>
            <a:r>
              <a:rPr lang="en-US" dirty="0"/>
              <a:t>If pressure washing removes coating, consider spot maintenance painting to slow corrosion</a:t>
            </a:r>
          </a:p>
        </p:txBody>
      </p:sp>
    </p:spTree>
    <p:extLst>
      <p:ext uri="{BB962C8B-B14F-4D97-AF65-F5344CB8AC3E}">
        <p14:creationId xmlns:p14="http://schemas.microsoft.com/office/powerpoint/2010/main" val="2065171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F95BC3-DA7A-684F-B403-38D3BA7593EF}"/>
              </a:ext>
            </a:extLst>
          </p:cNvPr>
          <p:cNvSpPr>
            <a:spLocks noGrp="1"/>
          </p:cNvSpPr>
          <p:nvPr>
            <p:ph type="title"/>
          </p:nvPr>
        </p:nvSpPr>
        <p:spPr/>
        <p:txBody>
          <a:bodyPr/>
          <a:lstStyle/>
          <a:p>
            <a:r>
              <a:rPr lang="en-US" dirty="0"/>
              <a:t>During Surface Preparation for Coating</a:t>
            </a:r>
          </a:p>
        </p:txBody>
      </p:sp>
      <p:sp>
        <p:nvSpPr>
          <p:cNvPr id="5" name="Content Placeholder 4">
            <a:extLst>
              <a:ext uri="{FF2B5EF4-FFF2-40B4-BE49-F238E27FC236}">
                <a16:creationId xmlns:a16="http://schemas.microsoft.com/office/drawing/2014/main" id="{9429A08B-4B27-084E-BFAF-B098C66BBFE7}"/>
              </a:ext>
            </a:extLst>
          </p:cNvPr>
          <p:cNvSpPr>
            <a:spLocks noGrp="1"/>
          </p:cNvSpPr>
          <p:nvPr>
            <p:ph idx="1"/>
          </p:nvPr>
        </p:nvSpPr>
        <p:spPr>
          <a:xfrm>
            <a:off x="1371600" y="1715047"/>
            <a:ext cx="9601200" cy="4152353"/>
          </a:xfrm>
        </p:spPr>
        <p:txBody>
          <a:bodyPr>
            <a:normAutofit fontScale="70000" lnSpcReduction="20000"/>
          </a:bodyPr>
          <a:lstStyle/>
          <a:p>
            <a:r>
              <a:rPr lang="en-US" dirty="0"/>
              <a:t>Before any surface preparation process</a:t>
            </a:r>
          </a:p>
          <a:p>
            <a:pPr lvl="1"/>
            <a:r>
              <a:rPr lang="en-US" dirty="0"/>
              <a:t>Pressure wash salts and other debris prior to mechanical surface preparation</a:t>
            </a:r>
          </a:p>
          <a:p>
            <a:pPr lvl="1"/>
            <a:r>
              <a:rPr lang="en-US" dirty="0"/>
              <a:t>Ensure salt on prepared surface doesn’t exceed acceptable levels for coating</a:t>
            </a:r>
          </a:p>
          <a:p>
            <a:pPr lvl="2"/>
            <a:r>
              <a:rPr lang="en-US" dirty="0"/>
              <a:t>This may require reworking areas before painting</a:t>
            </a:r>
          </a:p>
          <a:p>
            <a:r>
              <a:rPr lang="en-US" dirty="0"/>
              <a:t>During full coating removal projects</a:t>
            </a:r>
          </a:p>
          <a:p>
            <a:pPr lvl="1"/>
            <a:r>
              <a:rPr lang="en-US" dirty="0"/>
              <a:t>Able to use more effective remediation methods such as:</a:t>
            </a:r>
          </a:p>
          <a:p>
            <a:pPr lvl="2"/>
            <a:r>
              <a:rPr lang="en-US" dirty="0"/>
              <a:t>Dry abrasive blasting to an SSPC-SP 10/NACE No 2 condition</a:t>
            </a:r>
          </a:p>
          <a:p>
            <a:pPr lvl="2"/>
            <a:r>
              <a:rPr lang="en-US" dirty="0"/>
              <a:t>Wet abrasive blasting SSPC-SP 10 (WAB)/NACE WAB-2 condition</a:t>
            </a:r>
          </a:p>
          <a:p>
            <a:pPr lvl="2"/>
            <a:r>
              <a:rPr lang="en-US" dirty="0"/>
              <a:t>Ultra-high pressure water-jetting to an SSPC-SP WJ-2/NACE WJ-2 condition</a:t>
            </a:r>
          </a:p>
          <a:p>
            <a:pPr lvl="1"/>
            <a:r>
              <a:rPr lang="en-US" dirty="0"/>
              <a:t>Rework may involve pressure washing in conjunction with the specified surface preparation method </a:t>
            </a:r>
          </a:p>
          <a:p>
            <a:pPr lvl="1"/>
            <a:r>
              <a:rPr lang="en-US" dirty="0"/>
              <a:t>Soluble salt levels in the range of 5 to 10 µg (Cl or salt per ISO 8502-9)/cm² are reasonable expectations</a:t>
            </a:r>
          </a:p>
          <a:p>
            <a:r>
              <a:rPr lang="en-US" dirty="0"/>
              <a:t>During spot coating removal projects</a:t>
            </a:r>
          </a:p>
          <a:p>
            <a:pPr lvl="1"/>
            <a:r>
              <a:rPr lang="en-US" dirty="0"/>
              <a:t>Higher levels of power tool cleaning are more effective (e.g., SSPC-SP 11 is more effective than SSPC-SP 3)</a:t>
            </a:r>
          </a:p>
          <a:p>
            <a:pPr lvl="1"/>
            <a:r>
              <a:rPr lang="en-US" dirty="0"/>
              <a:t>Light pressure wash after power tool cleaning is effective</a:t>
            </a:r>
          </a:p>
          <a:p>
            <a:pPr lvl="2"/>
            <a:r>
              <a:rPr lang="en-US" dirty="0"/>
              <a:t>Allow surface to fully dry prior to painting</a:t>
            </a:r>
          </a:p>
          <a:p>
            <a:pPr lvl="1"/>
            <a:r>
              <a:rPr lang="en-US" dirty="0"/>
              <a:t>May be difficult to achieve the same cleanliness as with full removal methods</a:t>
            </a:r>
          </a:p>
          <a:p>
            <a:pPr lvl="1"/>
            <a:endParaRPr lang="en-US" dirty="0"/>
          </a:p>
        </p:txBody>
      </p:sp>
    </p:spTree>
    <p:extLst>
      <p:ext uri="{BB962C8B-B14F-4D97-AF65-F5344CB8AC3E}">
        <p14:creationId xmlns:p14="http://schemas.microsoft.com/office/powerpoint/2010/main" val="4268578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FA922-F770-4A49-9D40-B5463D515A13}"/>
              </a:ext>
            </a:extLst>
          </p:cNvPr>
          <p:cNvSpPr>
            <a:spLocks noGrp="1"/>
          </p:cNvSpPr>
          <p:nvPr>
            <p:ph type="title"/>
          </p:nvPr>
        </p:nvSpPr>
        <p:spPr/>
        <p:txBody>
          <a:bodyPr/>
          <a:lstStyle/>
          <a:p>
            <a:r>
              <a:rPr lang="en-US" dirty="0"/>
              <a:t>During Subsequent Coats of Paint</a:t>
            </a:r>
          </a:p>
        </p:txBody>
      </p:sp>
      <p:sp>
        <p:nvSpPr>
          <p:cNvPr id="3" name="Content Placeholder 2">
            <a:extLst>
              <a:ext uri="{FF2B5EF4-FFF2-40B4-BE49-F238E27FC236}">
                <a16:creationId xmlns:a16="http://schemas.microsoft.com/office/drawing/2014/main" id="{7BC6E1A1-F75E-2C47-B47F-D49AB2AB24DC}"/>
              </a:ext>
            </a:extLst>
          </p:cNvPr>
          <p:cNvSpPr>
            <a:spLocks noGrp="1"/>
          </p:cNvSpPr>
          <p:nvPr>
            <p:ph idx="1"/>
          </p:nvPr>
        </p:nvSpPr>
        <p:spPr/>
        <p:txBody>
          <a:bodyPr/>
          <a:lstStyle/>
          <a:p>
            <a:r>
              <a:rPr lang="en-US" dirty="0"/>
              <a:t>Remediate primer and intermediate coats of paint when soluble salt contamination of coating is observed</a:t>
            </a:r>
          </a:p>
          <a:p>
            <a:pPr lvl="1"/>
            <a:r>
              <a:rPr lang="en-US" dirty="0"/>
              <a:t>Pressure wash, low pressure water, or washing with a wet cloth are effective methods</a:t>
            </a:r>
          </a:p>
          <a:p>
            <a:r>
              <a:rPr lang="en-US" dirty="0"/>
              <a:t>Consider soluble salt testing between coats, especially in marine environments, or where primer/intermediate coats are exposed for extended periods of time</a:t>
            </a:r>
          </a:p>
          <a:p>
            <a:pPr lvl="1"/>
            <a:r>
              <a:rPr lang="en-US" dirty="0"/>
              <a:t>Rusted areas may require mechanical preparation</a:t>
            </a:r>
          </a:p>
        </p:txBody>
      </p:sp>
    </p:spTree>
    <p:extLst>
      <p:ext uri="{BB962C8B-B14F-4D97-AF65-F5344CB8AC3E}">
        <p14:creationId xmlns:p14="http://schemas.microsoft.com/office/powerpoint/2010/main" val="278047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BB2F-62ED-D442-9E09-B51688FCBD1B}"/>
              </a:ext>
            </a:extLst>
          </p:cNvPr>
          <p:cNvSpPr>
            <a:spLocks noGrp="1"/>
          </p:cNvSpPr>
          <p:nvPr>
            <p:ph type="title"/>
          </p:nvPr>
        </p:nvSpPr>
        <p:spPr/>
        <p:txBody>
          <a:bodyPr/>
          <a:lstStyle/>
          <a:p>
            <a:r>
              <a:rPr lang="en-US" dirty="0"/>
              <a:t>Seasonal Remediation of Salts from Bridge Surfaces</a:t>
            </a:r>
          </a:p>
        </p:txBody>
      </p:sp>
      <p:sp>
        <p:nvSpPr>
          <p:cNvPr id="3" name="Content Placeholder 2">
            <a:extLst>
              <a:ext uri="{FF2B5EF4-FFF2-40B4-BE49-F238E27FC236}">
                <a16:creationId xmlns:a16="http://schemas.microsoft.com/office/drawing/2014/main" id="{47D7336C-8BF2-194C-AD29-62B49C2BE399}"/>
              </a:ext>
            </a:extLst>
          </p:cNvPr>
          <p:cNvSpPr>
            <a:spLocks noGrp="1"/>
          </p:cNvSpPr>
          <p:nvPr>
            <p:ph idx="1"/>
          </p:nvPr>
        </p:nvSpPr>
        <p:spPr/>
        <p:txBody>
          <a:bodyPr/>
          <a:lstStyle/>
          <a:p>
            <a:r>
              <a:rPr lang="en-US" dirty="0"/>
              <a:t>Areas subject to winter snow conditions may require seasonal salting for safety</a:t>
            </a:r>
          </a:p>
          <a:p>
            <a:pPr lvl="1"/>
            <a:r>
              <a:rPr lang="en-US" dirty="0"/>
              <a:t>Springtime washing of these salts can prolong steel life</a:t>
            </a:r>
          </a:p>
          <a:p>
            <a:pPr lvl="1"/>
            <a:r>
              <a:rPr lang="en-US" dirty="0"/>
              <a:t>Remediation is typically performed with low pressure water methods</a:t>
            </a:r>
          </a:p>
          <a:p>
            <a:pPr lvl="2"/>
            <a:r>
              <a:rPr lang="en-US" dirty="0"/>
              <a:t>May be subject to local environmental restrictions</a:t>
            </a:r>
          </a:p>
          <a:p>
            <a:pPr lvl="1"/>
            <a:r>
              <a:rPr lang="en-US" dirty="0"/>
              <a:t>Visual surface inspections may be appropriate for determining reduction in salt levels</a:t>
            </a:r>
          </a:p>
          <a:p>
            <a:pPr lvl="2"/>
            <a:r>
              <a:rPr lang="en-US" dirty="0"/>
              <a:t>Quantitative testing may periodically be used in conjunction with visual inspection to address specific issues </a:t>
            </a:r>
          </a:p>
          <a:p>
            <a:r>
              <a:rPr lang="en-US" dirty="0"/>
              <a:t>In conjunction with washing, areas requiring further remediation and repainting should be identified</a:t>
            </a:r>
          </a:p>
        </p:txBody>
      </p:sp>
    </p:spTree>
    <p:extLst>
      <p:ext uri="{BB962C8B-B14F-4D97-AF65-F5344CB8AC3E}">
        <p14:creationId xmlns:p14="http://schemas.microsoft.com/office/powerpoint/2010/main" val="202347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8D44-C4DE-CE4A-BD1B-43E5C069C29B}"/>
              </a:ext>
            </a:extLst>
          </p:cNvPr>
          <p:cNvSpPr>
            <a:spLocks noGrp="1"/>
          </p:cNvSpPr>
          <p:nvPr>
            <p:ph type="title"/>
          </p:nvPr>
        </p:nvSpPr>
        <p:spPr/>
        <p:txBody>
          <a:bodyPr>
            <a:normAutofit fontScale="90000"/>
          </a:bodyPr>
          <a:lstStyle/>
          <a:p>
            <a:r>
              <a:rPr lang="en-US" dirty="0"/>
              <a:t>Methods to remediate soluble salts</a:t>
            </a:r>
          </a:p>
        </p:txBody>
      </p:sp>
      <p:sp>
        <p:nvSpPr>
          <p:cNvPr id="3" name="Text Placeholder 2">
            <a:extLst>
              <a:ext uri="{FF2B5EF4-FFF2-40B4-BE49-F238E27FC236}">
                <a16:creationId xmlns:a16="http://schemas.microsoft.com/office/drawing/2014/main" id="{D38380CF-1AA4-F543-9445-ACC38812B3F0}"/>
              </a:ext>
            </a:extLst>
          </p:cNvPr>
          <p:cNvSpPr>
            <a:spLocks noGrp="1"/>
          </p:cNvSpPr>
          <p:nvPr>
            <p:ph type="body" idx="1"/>
          </p:nvPr>
        </p:nvSpPr>
        <p:spPr/>
        <p:txBody>
          <a:bodyPr/>
          <a:lstStyle/>
          <a:p>
            <a:r>
              <a:rPr lang="en-US" dirty="0"/>
              <a:t>Ways to Efficiently Remove Rust and Salts from Steel Surfaces</a:t>
            </a:r>
          </a:p>
        </p:txBody>
      </p:sp>
    </p:spTree>
    <p:extLst>
      <p:ext uri="{BB962C8B-B14F-4D97-AF65-F5344CB8AC3E}">
        <p14:creationId xmlns:p14="http://schemas.microsoft.com/office/powerpoint/2010/main" val="2889475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0333E3-D89E-B549-8B47-56C5F9D05EF4}"/>
              </a:ext>
            </a:extLst>
          </p:cNvPr>
          <p:cNvSpPr>
            <a:spLocks noGrp="1"/>
          </p:cNvSpPr>
          <p:nvPr>
            <p:ph type="title"/>
          </p:nvPr>
        </p:nvSpPr>
        <p:spPr/>
        <p:txBody>
          <a:bodyPr>
            <a:normAutofit/>
          </a:bodyPr>
          <a:lstStyle/>
          <a:p>
            <a:r>
              <a:rPr lang="en-US" dirty="0"/>
              <a:t>Mechanical Methods</a:t>
            </a:r>
          </a:p>
        </p:txBody>
      </p:sp>
      <p:graphicFrame>
        <p:nvGraphicFramePr>
          <p:cNvPr id="7" name="Content Placeholder 4">
            <a:extLst>
              <a:ext uri="{FF2B5EF4-FFF2-40B4-BE49-F238E27FC236}">
                <a16:creationId xmlns:a16="http://schemas.microsoft.com/office/drawing/2014/main" id="{BD31E380-F0FE-42F4-B4AC-81B57FDABC16}"/>
              </a:ext>
            </a:extLst>
          </p:cNvPr>
          <p:cNvGraphicFramePr>
            <a:graphicFrameLocks noGrp="1"/>
          </p:cNvGraphicFramePr>
          <p:nvPr>
            <p:ph idx="1"/>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87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ABC8-3690-E34C-9C01-970ADA83A10B}"/>
              </a:ext>
            </a:extLst>
          </p:cNvPr>
          <p:cNvSpPr>
            <a:spLocks noGrp="1"/>
          </p:cNvSpPr>
          <p:nvPr>
            <p:ph type="title"/>
          </p:nvPr>
        </p:nvSpPr>
        <p:spPr/>
        <p:txBody>
          <a:bodyPr>
            <a:noAutofit/>
          </a:bodyPr>
          <a:lstStyle/>
          <a:p>
            <a:r>
              <a:rPr lang="en-US" sz="4000" dirty="0"/>
              <a:t>Power Tool Cleaning with Needle Gun</a:t>
            </a:r>
          </a:p>
        </p:txBody>
      </p:sp>
      <p:sp>
        <p:nvSpPr>
          <p:cNvPr id="3" name="Content Placeholder 2">
            <a:extLst>
              <a:ext uri="{FF2B5EF4-FFF2-40B4-BE49-F238E27FC236}">
                <a16:creationId xmlns:a16="http://schemas.microsoft.com/office/drawing/2014/main" id="{3E881AE9-5D28-3F47-B339-F70FCC0160B0}"/>
              </a:ext>
            </a:extLst>
          </p:cNvPr>
          <p:cNvSpPr>
            <a:spLocks noGrp="1"/>
          </p:cNvSpPr>
          <p:nvPr>
            <p:ph idx="1"/>
          </p:nvPr>
        </p:nvSpPr>
        <p:spPr>
          <a:xfrm>
            <a:off x="1371600" y="1421476"/>
            <a:ext cx="6896100" cy="4445924"/>
          </a:xfrm>
        </p:spPr>
        <p:txBody>
          <a:bodyPr/>
          <a:lstStyle/>
          <a:p>
            <a:r>
              <a:rPr lang="en-US" dirty="0"/>
              <a:t>SSPC-SP 3 ”Power Tool Cleaning”</a:t>
            </a:r>
          </a:p>
          <a:p>
            <a:r>
              <a:rPr lang="en-US" dirty="0"/>
              <a:t>Quickly remediates heavy scaling on surfaces</a:t>
            </a:r>
          </a:p>
          <a:p>
            <a:r>
              <a:rPr lang="en-US" dirty="0"/>
              <a:t>Pneumatic tool operated at 90psi forces metal pins (needles) back and forth against the surface to remove rust and salts</a:t>
            </a:r>
          </a:p>
          <a:p>
            <a:pPr lvl="1"/>
            <a:r>
              <a:rPr lang="en-US" dirty="0"/>
              <a:t>May require additional dust or vacuum shroud</a:t>
            </a:r>
          </a:p>
          <a:p>
            <a:r>
              <a:rPr lang="en-US" dirty="0"/>
              <a:t>Achieves new surface profile </a:t>
            </a:r>
          </a:p>
          <a:p>
            <a:r>
              <a:rPr lang="en-US" dirty="0"/>
              <a:t>Tightly bonded rust and staining remains on the surface after use</a:t>
            </a:r>
          </a:p>
        </p:txBody>
      </p:sp>
      <p:pic>
        <p:nvPicPr>
          <p:cNvPr id="5" name="Picture 4" descr="http://www.harborfreight.com/media/catalog/product/cache/1/image/9df78eab33525d08d6e5fb8d27136e95/i/m/image_11207.jpg">
            <a:extLst>
              <a:ext uri="{FF2B5EF4-FFF2-40B4-BE49-F238E27FC236}">
                <a16:creationId xmlns:a16="http://schemas.microsoft.com/office/drawing/2014/main" id="{58B847A4-E921-B44C-8B87-E6DF132A3FD3}"/>
              </a:ext>
            </a:extLst>
          </p:cNvPr>
          <p:cNvPicPr/>
          <p:nvPr/>
        </p:nvPicPr>
        <p:blipFill rotWithShape="1">
          <a:blip r:embed="rId3" cstate="print">
            <a:extLst>
              <a:ext uri="{28A0092B-C50C-407E-A947-70E740481C1C}">
                <a14:useLocalDpi xmlns:a14="http://schemas.microsoft.com/office/drawing/2010/main" val="0"/>
              </a:ext>
            </a:extLst>
          </a:blip>
          <a:srcRect t="23016" b="24195"/>
          <a:stretch/>
        </p:blipFill>
        <p:spPr bwMode="auto">
          <a:xfrm>
            <a:off x="8381999" y="2427111"/>
            <a:ext cx="2861733" cy="21792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345956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nk xmlns="a4d0f66e-7511-41a5-a8d5-ab4c05ef57c6">
      <Url xsi:nil="true"/>
      <Description xsi:nil="true"/>
    </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D38A2E76FFF24CA0CADDCC94CA74B6" ma:contentTypeVersion="11" ma:contentTypeDescription="Create a new document." ma:contentTypeScope="" ma:versionID="3768445ed2282d5d5d39f1436b1a19d6">
  <xsd:schema xmlns:xsd="http://www.w3.org/2001/XMLSchema" xmlns:xs="http://www.w3.org/2001/XMLSchema" xmlns:p="http://schemas.microsoft.com/office/2006/metadata/properties" xmlns:ns2="a4d0f66e-7511-41a5-a8d5-ab4c05ef57c6" xmlns:ns3="b5d25ca6-994b-429f-aa73-f55f7d1827cd" targetNamespace="http://schemas.microsoft.com/office/2006/metadata/properties" ma:root="true" ma:fieldsID="b198f4bcef35a4e79d74d26d24ebb283" ns2:_="" ns3:_="">
    <xsd:import namespace="a4d0f66e-7511-41a5-a8d5-ab4c05ef57c6"/>
    <xsd:import namespace="b5d25ca6-994b-429f-aa73-f55f7d1827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0f66e-7511-41a5-a8d5-ab4c05ef57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Link" ma:index="18"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d25ca6-994b-429f-aa73-f55f7d1827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87F2BA-F6F0-420F-99BA-E386A2345A52}">
  <ds:schemaRefs>
    <ds:schemaRef ds:uri="http://purl.org/dc/dcmitype/"/>
    <ds:schemaRef ds:uri="b5d25ca6-994b-429f-aa73-f55f7d1827cd"/>
    <ds:schemaRef ds:uri="http://purl.org/dc/elements/1.1/"/>
    <ds:schemaRef ds:uri="http://schemas.microsoft.com/office/2006/metadata/properties"/>
    <ds:schemaRef ds:uri="http://schemas.microsoft.com/office/2006/documentManagement/types"/>
    <ds:schemaRef ds:uri="http://purl.org/dc/terms/"/>
    <ds:schemaRef ds:uri="a4d0f66e-7511-41a5-a8d5-ab4c05ef57c6"/>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FBA02F8-2088-4610-BD88-1B450A8CA871}">
  <ds:schemaRefs>
    <ds:schemaRef ds:uri="http://schemas.microsoft.com/sharepoint/v3/contenttype/forms"/>
  </ds:schemaRefs>
</ds:datastoreItem>
</file>

<file path=customXml/itemProps3.xml><?xml version="1.0" encoding="utf-8"?>
<ds:datastoreItem xmlns:ds="http://schemas.openxmlformats.org/officeDocument/2006/customXml" ds:itemID="{C783433C-819F-4831-A8E4-C7EE217AB6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d0f66e-7511-41a5-a8d5-ab4c05ef57c6"/>
    <ds:schemaRef ds:uri="b5d25ca6-994b-429f-aa73-f55f7d182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{B98EBC37-62B4-B546-B4CB-1910B97B69BE}tf10001072</Template>
  <TotalTime>464</TotalTime>
  <Words>2748</Words>
  <Application>Microsoft Office PowerPoint</Application>
  <PresentationFormat>Widescreen</PresentationFormat>
  <Paragraphs>315</Paragraphs>
  <Slides>30</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Calibri</vt:lpstr>
      <vt:lpstr>Franklin Gothic Book</vt:lpstr>
      <vt:lpstr>Crop</vt:lpstr>
      <vt:lpstr>REMEDIATION OF Soluble SALT CONTAMINATION</vt:lpstr>
      <vt:lpstr>Key Learning Objectives</vt:lpstr>
      <vt:lpstr>When to remediate?</vt:lpstr>
      <vt:lpstr>During Surface Preparation for Coating</vt:lpstr>
      <vt:lpstr>During Subsequent Coats of Paint</vt:lpstr>
      <vt:lpstr>Seasonal Remediation of Salts from Bridge Surfaces</vt:lpstr>
      <vt:lpstr>Methods to remediate soluble salts</vt:lpstr>
      <vt:lpstr>Mechanical Methods</vt:lpstr>
      <vt:lpstr>Power Tool Cleaning with Needle Gun</vt:lpstr>
      <vt:lpstr>Power Tool Cleaning With Rotary Bristle Tool</vt:lpstr>
      <vt:lpstr>Power Tool Cleaning Comparison  </vt:lpstr>
      <vt:lpstr>Media Blast to an SSPC-SP 10/NACE No.2 - Near White Metal Blast</vt:lpstr>
      <vt:lpstr>Visual Near White Metal Blast Cleaned Examples</vt:lpstr>
      <vt:lpstr>Water Remediation Methods</vt:lpstr>
      <vt:lpstr>Water Remediation Specifications Descriptions</vt:lpstr>
      <vt:lpstr>Water Pressures used in Remediation</vt:lpstr>
      <vt:lpstr>Visual Cleanliness Examples</vt:lpstr>
      <vt:lpstr>Non- Visual Specifications of Water Remediated Surfaces</vt:lpstr>
      <vt:lpstr>Solvent Cleaning Methods</vt:lpstr>
      <vt:lpstr>Natural Methods</vt:lpstr>
      <vt:lpstr>Issues and concerns</vt:lpstr>
      <vt:lpstr>Geometry Effects on Remediation</vt:lpstr>
      <vt:lpstr>Solubility of Salts</vt:lpstr>
      <vt:lpstr>Remediation Within Pits or Tight Crevices</vt:lpstr>
      <vt:lpstr>Economic Benefits of soluble salt remediation</vt:lpstr>
      <vt:lpstr>Economic Benefits</vt:lpstr>
      <vt:lpstr>Recommended Remediation practices</vt:lpstr>
      <vt:lpstr>Full Remediation to Bare Steel</vt:lpstr>
      <vt:lpstr>Partial Remediation to Bare Steel </vt:lpstr>
      <vt:lpstr>Remediation Without Coating Removal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REMEDIATION OF Soluble SALT CONTAMINATION</dc:title>
  <dc:creator>Nick Fabritiis</dc:creator>
  <cp:lastModifiedBy>Hitchcock, Scott</cp:lastModifiedBy>
  <cp:revision>7</cp:revision>
  <dcterms:created xsi:type="dcterms:W3CDTF">2018-05-17T22:17:41Z</dcterms:created>
  <dcterms:modified xsi:type="dcterms:W3CDTF">2019-06-18T15:58:04Z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0x01010010D38A2E76FFF24CA0CADDCC94CA74B6</vt:lpwstr>
  </property>
</Properties>
</file>