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theme/theme4.xml" ContentType="application/vnd.openxmlformats-officedocument.theme+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5.xml" ContentType="application/vnd.openxmlformats-officedocument.theme+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6.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theme/theme7.xml" ContentType="application/vnd.openxmlformats-officedocument.theme+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8" r:id="rId3"/>
    <p:sldMasterId id="2147483716" r:id="rId4"/>
    <p:sldMasterId id="2147483744" r:id="rId5"/>
    <p:sldMasterId id="2147483772" r:id="rId6"/>
    <p:sldMasterId id="2147483786" r:id="rId7"/>
    <p:sldMasterId id="2147483800" r:id="rId8"/>
  </p:sldMasterIdLst>
  <p:notesMasterIdLst>
    <p:notesMasterId r:id="rId30"/>
  </p:notesMasterIdLst>
  <p:sldIdLst>
    <p:sldId id="256" r:id="rId9"/>
    <p:sldId id="273" r:id="rId10"/>
    <p:sldId id="274" r:id="rId11"/>
    <p:sldId id="275" r:id="rId12"/>
    <p:sldId id="257" r:id="rId13"/>
    <p:sldId id="333" r:id="rId14"/>
    <p:sldId id="259" r:id="rId15"/>
    <p:sldId id="341" r:id="rId16"/>
    <p:sldId id="285" r:id="rId17"/>
    <p:sldId id="266" r:id="rId18"/>
    <p:sldId id="296" r:id="rId19"/>
    <p:sldId id="297" r:id="rId20"/>
    <p:sldId id="304" r:id="rId21"/>
    <p:sldId id="302" r:id="rId22"/>
    <p:sldId id="321" r:id="rId23"/>
    <p:sldId id="331" r:id="rId24"/>
    <p:sldId id="332" r:id="rId25"/>
    <p:sldId id="335" r:id="rId26"/>
    <p:sldId id="337" r:id="rId27"/>
    <p:sldId id="339" r:id="rId28"/>
    <p:sldId id="340" r:id="rId29"/>
  </p:sldIdLst>
  <p:sldSz cx="9144000" cy="6858000" type="screen4x3"/>
  <p:notesSz cx="7010400" cy="93726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cGinley, Laurel" initials="ML" lastIdx="1" clrIdx="0">
    <p:extLst>
      <p:ext uri="{19B8F6BF-5375-455C-9EA6-DF929625EA0E}">
        <p15:presenceInfo xmlns:p15="http://schemas.microsoft.com/office/powerpoint/2012/main" userId="S-1-5-21-507921405-73586283-725345543-144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989" autoAdjust="0"/>
    <p:restoredTop sz="94660"/>
  </p:normalViewPr>
  <p:slideViewPr>
    <p:cSldViewPr snapToGrid="0">
      <p:cViewPr varScale="1">
        <p:scale>
          <a:sx n="73" d="100"/>
          <a:sy n="73" d="100"/>
        </p:scale>
        <p:origin x="930" y="66"/>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slideMaster" Target="slideMasters/slideMaster3.xml"/><Relationship Id="rId21" Type="http://schemas.openxmlformats.org/officeDocument/2006/relationships/slide" Target="slides/slide13.xml"/><Relationship Id="rId34" Type="http://schemas.openxmlformats.org/officeDocument/2006/relationships/theme" Target="theme/theme1.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commentAuthors" Target="commentAuthors.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Master" Target="slideMasters/slideMaster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746CFCA-45CB-41BC-ADDA-42B0BBA67369}" type="doc">
      <dgm:prSet loTypeId="urn:microsoft.com/office/officeart/2005/8/layout/matrix3" loCatId="matrix" qsTypeId="urn:microsoft.com/office/officeart/2005/8/quickstyle/simple1" qsCatId="simple" csTypeId="urn:microsoft.com/office/officeart/2005/8/colors/accent1_2" csCatId="accent1" phldr="1"/>
      <dgm:spPr/>
      <dgm:t>
        <a:bodyPr/>
        <a:lstStyle/>
        <a:p>
          <a:endParaRPr lang="en-US"/>
        </a:p>
      </dgm:t>
    </dgm:pt>
    <dgm:pt modelId="{32CA8AF0-9E25-4506-B8A0-14C0F8890084}">
      <dgm:prSet phldrT="[Text]"/>
      <dgm:spPr/>
      <dgm:t>
        <a:bodyPr/>
        <a:lstStyle/>
        <a:p>
          <a:r>
            <a:rPr lang="en-US" b="1" dirty="0" smtClean="0"/>
            <a:t>“Low Regrets” Sketch-Level Resilience Analysis Framework</a:t>
          </a:r>
          <a:endParaRPr lang="en-US" dirty="0"/>
        </a:p>
      </dgm:t>
    </dgm:pt>
    <dgm:pt modelId="{966F1778-F61B-4197-828D-762CFFD16C4A}" type="parTrans" cxnId="{C1DDF4E2-DFB3-4029-A3E1-1BB3DB42A0EF}">
      <dgm:prSet/>
      <dgm:spPr/>
      <dgm:t>
        <a:bodyPr/>
        <a:lstStyle/>
        <a:p>
          <a:endParaRPr lang="en-US"/>
        </a:p>
      </dgm:t>
    </dgm:pt>
    <dgm:pt modelId="{3D2C9185-7C3D-4FED-824E-41771D985819}" type="sibTrans" cxnId="{C1DDF4E2-DFB3-4029-A3E1-1BB3DB42A0EF}">
      <dgm:prSet/>
      <dgm:spPr/>
      <dgm:t>
        <a:bodyPr/>
        <a:lstStyle/>
        <a:p>
          <a:endParaRPr lang="en-US"/>
        </a:p>
      </dgm:t>
    </dgm:pt>
    <dgm:pt modelId="{16E0F596-397C-48C5-AE26-62039FF9CBD0}">
      <dgm:prSet phldrT="[Text]"/>
      <dgm:spPr/>
      <dgm:t>
        <a:bodyPr/>
        <a:lstStyle/>
        <a:p>
          <a:r>
            <a:rPr lang="en-US" b="1" dirty="0" smtClean="0"/>
            <a:t>Climate Resilience Framework</a:t>
          </a:r>
          <a:endParaRPr lang="en-US" dirty="0"/>
        </a:p>
      </dgm:t>
    </dgm:pt>
    <dgm:pt modelId="{2D8D4A27-9178-409E-9F27-F2CE6C5E021F}" type="parTrans" cxnId="{010A7A8D-1A79-46D3-BBCF-32CCDA714E3F}">
      <dgm:prSet/>
      <dgm:spPr/>
      <dgm:t>
        <a:bodyPr/>
        <a:lstStyle/>
        <a:p>
          <a:endParaRPr lang="en-US"/>
        </a:p>
      </dgm:t>
    </dgm:pt>
    <dgm:pt modelId="{F077471C-75E2-4051-8329-5C470984864B}" type="sibTrans" cxnId="{010A7A8D-1A79-46D3-BBCF-32CCDA714E3F}">
      <dgm:prSet/>
      <dgm:spPr/>
      <dgm:t>
        <a:bodyPr/>
        <a:lstStyle/>
        <a:p>
          <a:endParaRPr lang="en-US"/>
        </a:p>
      </dgm:t>
    </dgm:pt>
    <dgm:pt modelId="{51E2AB22-C842-442B-8FFA-C485339D0521}">
      <dgm:prSet phldrT="[Text]"/>
      <dgm:spPr/>
      <dgm:t>
        <a:bodyPr/>
        <a:lstStyle/>
        <a:p>
          <a:r>
            <a:rPr lang="en-US" b="1" dirty="0" smtClean="0"/>
            <a:t>Detailed Engineering Resilience Analysis Framework</a:t>
          </a:r>
          <a:endParaRPr lang="en-US" dirty="0"/>
        </a:p>
      </dgm:t>
    </dgm:pt>
    <dgm:pt modelId="{B6050051-5C01-47EE-B6D7-211D783BEE81}" type="parTrans" cxnId="{19A86E5F-0E46-4327-AA9B-031220FAFC31}">
      <dgm:prSet/>
      <dgm:spPr/>
      <dgm:t>
        <a:bodyPr/>
        <a:lstStyle/>
        <a:p>
          <a:endParaRPr lang="en-US"/>
        </a:p>
      </dgm:t>
    </dgm:pt>
    <dgm:pt modelId="{D96D00B5-3D8A-4EE2-B021-B83E1309EA34}" type="sibTrans" cxnId="{19A86E5F-0E46-4327-AA9B-031220FAFC31}">
      <dgm:prSet/>
      <dgm:spPr/>
      <dgm:t>
        <a:bodyPr/>
        <a:lstStyle/>
        <a:p>
          <a:endParaRPr lang="en-US"/>
        </a:p>
      </dgm:t>
    </dgm:pt>
    <dgm:pt modelId="{F813686A-C204-4A40-A200-F2D3614AB1CF}">
      <dgm:prSet phldrT="[Text]"/>
      <dgm:spPr/>
      <dgm:t>
        <a:bodyPr/>
        <a:lstStyle/>
        <a:p>
          <a:r>
            <a:rPr lang="en-US" dirty="0" smtClean="0"/>
            <a:t>[Hybrid of these Options]</a:t>
          </a:r>
          <a:endParaRPr lang="en-US" dirty="0"/>
        </a:p>
      </dgm:t>
    </dgm:pt>
    <dgm:pt modelId="{1EE77992-6FEE-427C-83CA-10AFCC1B71E2}" type="parTrans" cxnId="{B32148C1-93E9-4C4F-9042-5260DBBDEF7D}">
      <dgm:prSet/>
      <dgm:spPr/>
      <dgm:t>
        <a:bodyPr/>
        <a:lstStyle/>
        <a:p>
          <a:endParaRPr lang="en-US"/>
        </a:p>
      </dgm:t>
    </dgm:pt>
    <dgm:pt modelId="{3D04C180-3D30-4F84-A8A5-47E1DD50B397}" type="sibTrans" cxnId="{B32148C1-93E9-4C4F-9042-5260DBBDEF7D}">
      <dgm:prSet/>
      <dgm:spPr/>
      <dgm:t>
        <a:bodyPr/>
        <a:lstStyle/>
        <a:p>
          <a:endParaRPr lang="en-US"/>
        </a:p>
      </dgm:t>
    </dgm:pt>
    <dgm:pt modelId="{08BAC88C-253A-4BB4-8CAC-D6E20DF4226C}" type="pres">
      <dgm:prSet presAssocID="{B746CFCA-45CB-41BC-ADDA-42B0BBA67369}" presName="matrix" presStyleCnt="0">
        <dgm:presLayoutVars>
          <dgm:chMax val="1"/>
          <dgm:dir/>
          <dgm:resizeHandles val="exact"/>
        </dgm:presLayoutVars>
      </dgm:prSet>
      <dgm:spPr/>
      <dgm:t>
        <a:bodyPr/>
        <a:lstStyle/>
        <a:p>
          <a:endParaRPr lang="en-US"/>
        </a:p>
      </dgm:t>
    </dgm:pt>
    <dgm:pt modelId="{7B3C327C-58E9-4065-9113-0747439308AF}" type="pres">
      <dgm:prSet presAssocID="{B746CFCA-45CB-41BC-ADDA-42B0BBA67369}" presName="diamond" presStyleLbl="bgShp" presStyleIdx="0" presStyleCnt="1"/>
      <dgm:spPr/>
    </dgm:pt>
    <dgm:pt modelId="{E5684A72-1BFE-49F7-8A07-BBED70109378}" type="pres">
      <dgm:prSet presAssocID="{B746CFCA-45CB-41BC-ADDA-42B0BBA67369}" presName="quad1" presStyleLbl="node1" presStyleIdx="0" presStyleCnt="4">
        <dgm:presLayoutVars>
          <dgm:chMax val="0"/>
          <dgm:chPref val="0"/>
          <dgm:bulletEnabled val="1"/>
        </dgm:presLayoutVars>
      </dgm:prSet>
      <dgm:spPr/>
      <dgm:t>
        <a:bodyPr/>
        <a:lstStyle/>
        <a:p>
          <a:endParaRPr lang="en-US"/>
        </a:p>
      </dgm:t>
    </dgm:pt>
    <dgm:pt modelId="{1EAC8D36-6768-4C7F-A09B-EE7D93ADE68F}" type="pres">
      <dgm:prSet presAssocID="{B746CFCA-45CB-41BC-ADDA-42B0BBA67369}" presName="quad2" presStyleLbl="node1" presStyleIdx="1" presStyleCnt="4">
        <dgm:presLayoutVars>
          <dgm:chMax val="0"/>
          <dgm:chPref val="0"/>
          <dgm:bulletEnabled val="1"/>
        </dgm:presLayoutVars>
      </dgm:prSet>
      <dgm:spPr/>
      <dgm:t>
        <a:bodyPr/>
        <a:lstStyle/>
        <a:p>
          <a:endParaRPr lang="en-US"/>
        </a:p>
      </dgm:t>
    </dgm:pt>
    <dgm:pt modelId="{ABC58CD3-3AD5-4C55-BB67-C8B1560D2465}" type="pres">
      <dgm:prSet presAssocID="{B746CFCA-45CB-41BC-ADDA-42B0BBA67369}" presName="quad3" presStyleLbl="node1" presStyleIdx="2" presStyleCnt="4">
        <dgm:presLayoutVars>
          <dgm:chMax val="0"/>
          <dgm:chPref val="0"/>
          <dgm:bulletEnabled val="1"/>
        </dgm:presLayoutVars>
      </dgm:prSet>
      <dgm:spPr/>
      <dgm:t>
        <a:bodyPr/>
        <a:lstStyle/>
        <a:p>
          <a:endParaRPr lang="en-US"/>
        </a:p>
      </dgm:t>
    </dgm:pt>
    <dgm:pt modelId="{4CE8CB2A-17A9-4478-BAF4-C280DC723677}" type="pres">
      <dgm:prSet presAssocID="{B746CFCA-45CB-41BC-ADDA-42B0BBA67369}" presName="quad4" presStyleLbl="node1" presStyleIdx="3" presStyleCnt="4">
        <dgm:presLayoutVars>
          <dgm:chMax val="0"/>
          <dgm:chPref val="0"/>
          <dgm:bulletEnabled val="1"/>
        </dgm:presLayoutVars>
      </dgm:prSet>
      <dgm:spPr/>
      <dgm:t>
        <a:bodyPr/>
        <a:lstStyle/>
        <a:p>
          <a:endParaRPr lang="en-US"/>
        </a:p>
      </dgm:t>
    </dgm:pt>
  </dgm:ptLst>
  <dgm:cxnLst>
    <dgm:cxn modelId="{19A86E5F-0E46-4327-AA9B-031220FAFC31}" srcId="{B746CFCA-45CB-41BC-ADDA-42B0BBA67369}" destId="{51E2AB22-C842-442B-8FFA-C485339D0521}" srcOrd="2" destOrd="0" parTransId="{B6050051-5C01-47EE-B6D7-211D783BEE81}" sibTransId="{D96D00B5-3D8A-4EE2-B021-B83E1309EA34}"/>
    <dgm:cxn modelId="{69AC4D8C-8916-4D39-A702-F864418364CB}" type="presOf" srcId="{32CA8AF0-9E25-4506-B8A0-14C0F8890084}" destId="{E5684A72-1BFE-49F7-8A07-BBED70109378}" srcOrd="0" destOrd="0" presId="urn:microsoft.com/office/officeart/2005/8/layout/matrix3"/>
    <dgm:cxn modelId="{010A7A8D-1A79-46D3-BBCF-32CCDA714E3F}" srcId="{B746CFCA-45CB-41BC-ADDA-42B0BBA67369}" destId="{16E0F596-397C-48C5-AE26-62039FF9CBD0}" srcOrd="1" destOrd="0" parTransId="{2D8D4A27-9178-409E-9F27-F2CE6C5E021F}" sibTransId="{F077471C-75E2-4051-8329-5C470984864B}"/>
    <dgm:cxn modelId="{C1DDF4E2-DFB3-4029-A3E1-1BB3DB42A0EF}" srcId="{B746CFCA-45CB-41BC-ADDA-42B0BBA67369}" destId="{32CA8AF0-9E25-4506-B8A0-14C0F8890084}" srcOrd="0" destOrd="0" parTransId="{966F1778-F61B-4197-828D-762CFFD16C4A}" sibTransId="{3D2C9185-7C3D-4FED-824E-41771D985819}"/>
    <dgm:cxn modelId="{230BB56E-AE52-4EE9-8E2A-7CDC2ED28AE5}" type="presOf" srcId="{51E2AB22-C842-442B-8FFA-C485339D0521}" destId="{ABC58CD3-3AD5-4C55-BB67-C8B1560D2465}" srcOrd="0" destOrd="0" presId="urn:microsoft.com/office/officeart/2005/8/layout/matrix3"/>
    <dgm:cxn modelId="{070FF9E6-0FD4-4FA2-BEB5-6EE1D26F4E56}" type="presOf" srcId="{F813686A-C204-4A40-A200-F2D3614AB1CF}" destId="{4CE8CB2A-17A9-4478-BAF4-C280DC723677}" srcOrd="0" destOrd="0" presId="urn:microsoft.com/office/officeart/2005/8/layout/matrix3"/>
    <dgm:cxn modelId="{6D3E4397-9ECA-4B21-8C7C-CDAF8DB7A602}" type="presOf" srcId="{B746CFCA-45CB-41BC-ADDA-42B0BBA67369}" destId="{08BAC88C-253A-4BB4-8CAC-D6E20DF4226C}" srcOrd="0" destOrd="0" presId="urn:microsoft.com/office/officeart/2005/8/layout/matrix3"/>
    <dgm:cxn modelId="{B32148C1-93E9-4C4F-9042-5260DBBDEF7D}" srcId="{B746CFCA-45CB-41BC-ADDA-42B0BBA67369}" destId="{F813686A-C204-4A40-A200-F2D3614AB1CF}" srcOrd="3" destOrd="0" parTransId="{1EE77992-6FEE-427C-83CA-10AFCC1B71E2}" sibTransId="{3D04C180-3D30-4F84-A8A5-47E1DD50B397}"/>
    <dgm:cxn modelId="{8AC24829-4ACA-4667-9C24-6A8C2F5F152C}" type="presOf" srcId="{16E0F596-397C-48C5-AE26-62039FF9CBD0}" destId="{1EAC8D36-6768-4C7F-A09B-EE7D93ADE68F}" srcOrd="0" destOrd="0" presId="urn:microsoft.com/office/officeart/2005/8/layout/matrix3"/>
    <dgm:cxn modelId="{963F9F53-537D-4A95-9671-F8F2834CFCCC}" type="presParOf" srcId="{08BAC88C-253A-4BB4-8CAC-D6E20DF4226C}" destId="{7B3C327C-58E9-4065-9113-0747439308AF}" srcOrd="0" destOrd="0" presId="urn:microsoft.com/office/officeart/2005/8/layout/matrix3"/>
    <dgm:cxn modelId="{66316CE1-558B-49E6-AB18-6B67C9C57A2E}" type="presParOf" srcId="{08BAC88C-253A-4BB4-8CAC-D6E20DF4226C}" destId="{E5684A72-1BFE-49F7-8A07-BBED70109378}" srcOrd="1" destOrd="0" presId="urn:microsoft.com/office/officeart/2005/8/layout/matrix3"/>
    <dgm:cxn modelId="{34FDED93-CB30-41C5-A44C-C06AAE437FF3}" type="presParOf" srcId="{08BAC88C-253A-4BB4-8CAC-D6E20DF4226C}" destId="{1EAC8D36-6768-4C7F-A09B-EE7D93ADE68F}" srcOrd="2" destOrd="0" presId="urn:microsoft.com/office/officeart/2005/8/layout/matrix3"/>
    <dgm:cxn modelId="{A55C3F00-B835-4167-82D0-AB5F07BC1895}" type="presParOf" srcId="{08BAC88C-253A-4BB4-8CAC-D6E20DF4226C}" destId="{ABC58CD3-3AD5-4C55-BB67-C8B1560D2465}" srcOrd="3" destOrd="0" presId="urn:microsoft.com/office/officeart/2005/8/layout/matrix3"/>
    <dgm:cxn modelId="{F5EE9054-7CCE-4E16-BE12-27CCABA18FDE}" type="presParOf" srcId="{08BAC88C-253A-4BB4-8CAC-D6E20DF4226C}" destId="{4CE8CB2A-17A9-4478-BAF4-C280DC723677}" srcOrd="4" destOrd="0" presId="urn:microsoft.com/office/officeart/2005/8/layout/matrix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56006D3-311C-6044-95F6-55600BF3F7E9}" type="doc">
      <dgm:prSet loTypeId="urn:microsoft.com/office/officeart/2005/8/layout/balance1" loCatId="" qsTypeId="urn:microsoft.com/office/officeart/2005/8/quickstyle/simple4" qsCatId="simple" csTypeId="urn:microsoft.com/office/officeart/2005/8/colors/accent1_2" csCatId="accent1" phldr="1"/>
      <dgm:spPr/>
      <dgm:t>
        <a:bodyPr/>
        <a:lstStyle/>
        <a:p>
          <a:endParaRPr lang="en-US"/>
        </a:p>
      </dgm:t>
    </dgm:pt>
    <dgm:pt modelId="{847630F0-E9F6-6A45-BFE2-F59793DC48BA}">
      <dgm:prSet phldrT="[Text]"/>
      <dgm:spPr/>
      <dgm:t>
        <a:bodyPr/>
        <a:lstStyle/>
        <a:p>
          <a:r>
            <a:rPr lang="en-US" dirty="0" smtClean="0"/>
            <a:t>Project 1</a:t>
          </a:r>
          <a:endParaRPr lang="en-US" dirty="0"/>
        </a:p>
      </dgm:t>
    </dgm:pt>
    <dgm:pt modelId="{544A8897-CE3F-6443-A314-C150D9FDF662}" type="parTrans" cxnId="{73AC05FE-A566-EB42-A5F3-FE0A963B535D}">
      <dgm:prSet/>
      <dgm:spPr/>
      <dgm:t>
        <a:bodyPr/>
        <a:lstStyle/>
        <a:p>
          <a:endParaRPr lang="en-US"/>
        </a:p>
      </dgm:t>
    </dgm:pt>
    <dgm:pt modelId="{15E54CB5-E9AE-DD4D-98D4-4090A26C455E}" type="sibTrans" cxnId="{73AC05FE-A566-EB42-A5F3-FE0A963B535D}">
      <dgm:prSet/>
      <dgm:spPr/>
      <dgm:t>
        <a:bodyPr/>
        <a:lstStyle/>
        <a:p>
          <a:endParaRPr lang="en-US"/>
        </a:p>
      </dgm:t>
    </dgm:pt>
    <dgm:pt modelId="{D1EC9D46-AB7F-5D4C-8FA0-D9B98EA22BC8}">
      <dgm:prSet phldrT="[Text]"/>
      <dgm:spPr/>
      <dgm:t>
        <a:bodyPr/>
        <a:lstStyle/>
        <a:p>
          <a:r>
            <a:rPr lang="en-US" dirty="0" smtClean="0"/>
            <a:t>BCR</a:t>
          </a:r>
          <a:endParaRPr lang="en-US" dirty="0"/>
        </a:p>
      </dgm:t>
    </dgm:pt>
    <dgm:pt modelId="{4BE07A3A-C89D-7440-9CD4-E293904E1D41}" type="parTrans" cxnId="{B537F24A-94D3-B746-9946-8286AAC8AC62}">
      <dgm:prSet/>
      <dgm:spPr/>
      <dgm:t>
        <a:bodyPr/>
        <a:lstStyle/>
        <a:p>
          <a:endParaRPr lang="en-US"/>
        </a:p>
      </dgm:t>
    </dgm:pt>
    <dgm:pt modelId="{1B275A14-8DE9-6943-A33E-0C81E2889FF3}" type="sibTrans" cxnId="{B537F24A-94D3-B746-9946-8286AAC8AC62}">
      <dgm:prSet/>
      <dgm:spPr/>
      <dgm:t>
        <a:bodyPr/>
        <a:lstStyle/>
        <a:p>
          <a:endParaRPr lang="en-US"/>
        </a:p>
      </dgm:t>
    </dgm:pt>
    <dgm:pt modelId="{339F3885-36AC-5F4F-B040-B32A2ECCD845}">
      <dgm:prSet phldrT="[Text]"/>
      <dgm:spPr/>
      <dgm:t>
        <a:bodyPr/>
        <a:lstStyle/>
        <a:p>
          <a:r>
            <a:rPr lang="en-US" b="0" dirty="0" smtClean="0"/>
            <a:t>Tota</a:t>
          </a:r>
          <a:r>
            <a:rPr lang="en-US" b="1" dirty="0" smtClean="0"/>
            <a:t>l </a:t>
          </a:r>
          <a:r>
            <a:rPr lang="en-US" b="0" dirty="0" smtClean="0"/>
            <a:t>Project Costs</a:t>
          </a:r>
          <a:endParaRPr lang="en-US" b="0" dirty="0"/>
        </a:p>
      </dgm:t>
    </dgm:pt>
    <dgm:pt modelId="{0071BD56-39B9-9049-A4BD-942ED933FEA7}" type="parTrans" cxnId="{14E2D833-A448-1843-8440-91B0772543F3}">
      <dgm:prSet/>
      <dgm:spPr/>
      <dgm:t>
        <a:bodyPr/>
        <a:lstStyle/>
        <a:p>
          <a:endParaRPr lang="en-US"/>
        </a:p>
      </dgm:t>
    </dgm:pt>
    <dgm:pt modelId="{2275AB5F-7D7B-F848-96F2-E706BB5E8DA2}" type="sibTrans" cxnId="{14E2D833-A448-1843-8440-91B0772543F3}">
      <dgm:prSet/>
      <dgm:spPr/>
      <dgm:t>
        <a:bodyPr/>
        <a:lstStyle/>
        <a:p>
          <a:endParaRPr lang="en-US"/>
        </a:p>
      </dgm:t>
    </dgm:pt>
    <dgm:pt modelId="{26E3D648-6163-7D42-8CEE-B47648DCC9C3}">
      <dgm:prSet phldrT="[Text]"/>
      <dgm:spPr/>
      <dgm:t>
        <a:bodyPr/>
        <a:lstStyle/>
        <a:p>
          <a:r>
            <a:rPr lang="en-US" dirty="0" smtClean="0"/>
            <a:t>Project 2</a:t>
          </a:r>
          <a:endParaRPr lang="en-US" dirty="0"/>
        </a:p>
      </dgm:t>
    </dgm:pt>
    <dgm:pt modelId="{0C1E05BB-3614-C345-9ABC-AADFF4819474}" type="parTrans" cxnId="{145F1B78-FA84-C847-A6DB-98A718AE1C34}">
      <dgm:prSet/>
      <dgm:spPr/>
      <dgm:t>
        <a:bodyPr/>
        <a:lstStyle/>
        <a:p>
          <a:endParaRPr lang="en-US"/>
        </a:p>
      </dgm:t>
    </dgm:pt>
    <dgm:pt modelId="{56D09375-4501-264C-B23F-A0D8426BBE68}" type="sibTrans" cxnId="{145F1B78-FA84-C847-A6DB-98A718AE1C34}">
      <dgm:prSet/>
      <dgm:spPr/>
      <dgm:t>
        <a:bodyPr/>
        <a:lstStyle/>
        <a:p>
          <a:endParaRPr lang="en-US"/>
        </a:p>
      </dgm:t>
    </dgm:pt>
    <dgm:pt modelId="{52D9FAA4-EE92-2449-97D2-9E0C15972171}">
      <dgm:prSet phldrT="[Text]"/>
      <dgm:spPr/>
      <dgm:t>
        <a:bodyPr/>
        <a:lstStyle/>
        <a:p>
          <a:r>
            <a:rPr lang="en-US" dirty="0" smtClean="0"/>
            <a:t>BCR</a:t>
          </a:r>
          <a:endParaRPr lang="en-US" dirty="0"/>
        </a:p>
      </dgm:t>
    </dgm:pt>
    <dgm:pt modelId="{CB8B40E8-028E-3345-AC55-62598F82378E}" type="parTrans" cxnId="{8AC1EA40-7974-AB42-9BA9-28C618E03BCB}">
      <dgm:prSet/>
      <dgm:spPr/>
      <dgm:t>
        <a:bodyPr/>
        <a:lstStyle/>
        <a:p>
          <a:endParaRPr lang="en-US"/>
        </a:p>
      </dgm:t>
    </dgm:pt>
    <dgm:pt modelId="{ED87FC41-0636-3845-84AF-3F4C6D3DC0E7}" type="sibTrans" cxnId="{8AC1EA40-7974-AB42-9BA9-28C618E03BCB}">
      <dgm:prSet/>
      <dgm:spPr/>
      <dgm:t>
        <a:bodyPr/>
        <a:lstStyle/>
        <a:p>
          <a:endParaRPr lang="en-US"/>
        </a:p>
      </dgm:t>
    </dgm:pt>
    <dgm:pt modelId="{FC0981BE-0B32-D548-A871-31E3EF28F0D0}">
      <dgm:prSet phldrT="[Text]"/>
      <dgm:spPr/>
      <dgm:t>
        <a:bodyPr/>
        <a:lstStyle/>
        <a:p>
          <a:r>
            <a:rPr lang="en-US" dirty="0" smtClean="0"/>
            <a:t>Total Project Costs</a:t>
          </a:r>
          <a:endParaRPr lang="en-US" dirty="0"/>
        </a:p>
      </dgm:t>
    </dgm:pt>
    <dgm:pt modelId="{64B6D417-1B2B-FC49-89A9-508B7631D159}" type="parTrans" cxnId="{FAE96AE6-52E0-3748-9598-F2DF48C91DAA}">
      <dgm:prSet/>
      <dgm:spPr/>
      <dgm:t>
        <a:bodyPr/>
        <a:lstStyle/>
        <a:p>
          <a:endParaRPr lang="en-US"/>
        </a:p>
      </dgm:t>
    </dgm:pt>
    <dgm:pt modelId="{FF27DDC9-5316-8C42-8BC7-C656E9DE7BA7}" type="sibTrans" cxnId="{FAE96AE6-52E0-3748-9598-F2DF48C91DAA}">
      <dgm:prSet/>
      <dgm:spPr/>
      <dgm:t>
        <a:bodyPr/>
        <a:lstStyle/>
        <a:p>
          <a:endParaRPr lang="en-US"/>
        </a:p>
      </dgm:t>
    </dgm:pt>
    <dgm:pt modelId="{80E0EED0-E574-D740-A679-AB9C582F0167}">
      <dgm:prSet phldrT="[Text]"/>
      <dgm:spPr/>
      <dgm:t>
        <a:bodyPr/>
        <a:lstStyle/>
        <a:p>
          <a:r>
            <a:rPr lang="en-US" dirty="0" smtClean="0"/>
            <a:t>Loss Estimates</a:t>
          </a:r>
          <a:endParaRPr lang="en-US" dirty="0"/>
        </a:p>
      </dgm:t>
    </dgm:pt>
    <dgm:pt modelId="{CE904F41-38DD-6A4A-A8B2-0D0811E6A04E}" type="parTrans" cxnId="{0A9DC08E-EB54-B949-B987-4770CF9366CE}">
      <dgm:prSet/>
      <dgm:spPr/>
      <dgm:t>
        <a:bodyPr/>
        <a:lstStyle/>
        <a:p>
          <a:endParaRPr lang="en-US"/>
        </a:p>
      </dgm:t>
    </dgm:pt>
    <dgm:pt modelId="{02A08D11-973D-5440-9870-A6AD2C8FE27A}" type="sibTrans" cxnId="{0A9DC08E-EB54-B949-B987-4770CF9366CE}">
      <dgm:prSet/>
      <dgm:spPr/>
      <dgm:t>
        <a:bodyPr/>
        <a:lstStyle/>
        <a:p>
          <a:endParaRPr lang="en-US"/>
        </a:p>
      </dgm:t>
    </dgm:pt>
    <dgm:pt modelId="{3FBE0B12-F586-514D-9CF7-7239F970A29C}">
      <dgm:prSet phldrT="[Text]"/>
      <dgm:spPr/>
      <dgm:t>
        <a:bodyPr/>
        <a:lstStyle/>
        <a:p>
          <a:r>
            <a:rPr lang="en-US" dirty="0" smtClean="0"/>
            <a:t>Loss Estimates</a:t>
          </a:r>
          <a:endParaRPr lang="en-US" dirty="0"/>
        </a:p>
      </dgm:t>
    </dgm:pt>
    <dgm:pt modelId="{57C67EA0-2507-7C46-AF82-57EED89FD3F3}" type="parTrans" cxnId="{C91FA272-9569-6645-A6D5-86602909475E}">
      <dgm:prSet/>
      <dgm:spPr/>
      <dgm:t>
        <a:bodyPr/>
        <a:lstStyle/>
        <a:p>
          <a:endParaRPr lang="en-US"/>
        </a:p>
      </dgm:t>
    </dgm:pt>
    <dgm:pt modelId="{A93BAB52-AA3C-5F49-9603-3406F41D08DF}" type="sibTrans" cxnId="{C91FA272-9569-6645-A6D5-86602909475E}">
      <dgm:prSet/>
      <dgm:spPr/>
      <dgm:t>
        <a:bodyPr/>
        <a:lstStyle/>
        <a:p>
          <a:endParaRPr lang="en-US"/>
        </a:p>
      </dgm:t>
    </dgm:pt>
    <dgm:pt modelId="{7A5DE6F7-FDE6-7147-A261-7A506CD3A930}" type="pres">
      <dgm:prSet presAssocID="{756006D3-311C-6044-95F6-55600BF3F7E9}" presName="outerComposite" presStyleCnt="0">
        <dgm:presLayoutVars>
          <dgm:chMax val="2"/>
          <dgm:animLvl val="lvl"/>
          <dgm:resizeHandles val="exact"/>
        </dgm:presLayoutVars>
      </dgm:prSet>
      <dgm:spPr/>
      <dgm:t>
        <a:bodyPr/>
        <a:lstStyle/>
        <a:p>
          <a:endParaRPr lang="en-US"/>
        </a:p>
      </dgm:t>
    </dgm:pt>
    <dgm:pt modelId="{B8F0AB6A-F599-0348-B499-1B3290DC47F2}" type="pres">
      <dgm:prSet presAssocID="{756006D3-311C-6044-95F6-55600BF3F7E9}" presName="dummyMaxCanvas" presStyleCnt="0"/>
      <dgm:spPr/>
    </dgm:pt>
    <dgm:pt modelId="{E56D5E33-AF71-3043-8C41-E6CEDBEB607F}" type="pres">
      <dgm:prSet presAssocID="{756006D3-311C-6044-95F6-55600BF3F7E9}" presName="parentComposite" presStyleCnt="0"/>
      <dgm:spPr/>
    </dgm:pt>
    <dgm:pt modelId="{169B9EF0-3486-F746-851F-34F1D38895A2}" type="pres">
      <dgm:prSet presAssocID="{756006D3-311C-6044-95F6-55600BF3F7E9}" presName="parent1" presStyleLbl="alignAccFollowNode1" presStyleIdx="0" presStyleCnt="4">
        <dgm:presLayoutVars>
          <dgm:chMax val="4"/>
        </dgm:presLayoutVars>
      </dgm:prSet>
      <dgm:spPr/>
      <dgm:t>
        <a:bodyPr/>
        <a:lstStyle/>
        <a:p>
          <a:endParaRPr lang="en-US"/>
        </a:p>
      </dgm:t>
    </dgm:pt>
    <dgm:pt modelId="{04CAC191-5EF5-F449-A903-0C568A403EEA}" type="pres">
      <dgm:prSet presAssocID="{756006D3-311C-6044-95F6-55600BF3F7E9}" presName="parent2" presStyleLbl="alignAccFollowNode1" presStyleIdx="1" presStyleCnt="4">
        <dgm:presLayoutVars>
          <dgm:chMax val="4"/>
        </dgm:presLayoutVars>
      </dgm:prSet>
      <dgm:spPr/>
      <dgm:t>
        <a:bodyPr/>
        <a:lstStyle/>
        <a:p>
          <a:endParaRPr lang="en-US"/>
        </a:p>
      </dgm:t>
    </dgm:pt>
    <dgm:pt modelId="{2E90C3C8-06EA-1B4B-89A7-A9246374AD5A}" type="pres">
      <dgm:prSet presAssocID="{756006D3-311C-6044-95F6-55600BF3F7E9}" presName="childrenComposite" presStyleCnt="0"/>
      <dgm:spPr/>
    </dgm:pt>
    <dgm:pt modelId="{346138E0-1BE4-6A4C-83D3-3F77DBEBAF3D}" type="pres">
      <dgm:prSet presAssocID="{756006D3-311C-6044-95F6-55600BF3F7E9}" presName="dummyMaxCanvas_ChildArea" presStyleCnt="0"/>
      <dgm:spPr/>
    </dgm:pt>
    <dgm:pt modelId="{E9F6D609-6FE6-1947-94C1-8480593AE566}" type="pres">
      <dgm:prSet presAssocID="{756006D3-311C-6044-95F6-55600BF3F7E9}" presName="fulcrum" presStyleLbl="alignAccFollowNode1" presStyleIdx="2" presStyleCnt="4"/>
      <dgm:spPr/>
    </dgm:pt>
    <dgm:pt modelId="{9816CDC5-33D1-EB4F-8706-0A92FAB0CFA7}" type="pres">
      <dgm:prSet presAssocID="{756006D3-311C-6044-95F6-55600BF3F7E9}" presName="balance_33" presStyleLbl="alignAccFollowNode1" presStyleIdx="3" presStyleCnt="4">
        <dgm:presLayoutVars>
          <dgm:bulletEnabled val="1"/>
        </dgm:presLayoutVars>
      </dgm:prSet>
      <dgm:spPr/>
    </dgm:pt>
    <dgm:pt modelId="{335E3D5B-6776-804C-B651-E0BE655BA829}" type="pres">
      <dgm:prSet presAssocID="{756006D3-311C-6044-95F6-55600BF3F7E9}" presName="right_33_1" presStyleLbl="node1" presStyleIdx="0" presStyleCnt="6">
        <dgm:presLayoutVars>
          <dgm:bulletEnabled val="1"/>
        </dgm:presLayoutVars>
      </dgm:prSet>
      <dgm:spPr/>
      <dgm:t>
        <a:bodyPr/>
        <a:lstStyle/>
        <a:p>
          <a:endParaRPr lang="en-US"/>
        </a:p>
      </dgm:t>
    </dgm:pt>
    <dgm:pt modelId="{1A3A9F3B-AFA5-4C43-B360-6BD101C9FC4B}" type="pres">
      <dgm:prSet presAssocID="{756006D3-311C-6044-95F6-55600BF3F7E9}" presName="right_33_2" presStyleLbl="node1" presStyleIdx="1" presStyleCnt="6">
        <dgm:presLayoutVars>
          <dgm:bulletEnabled val="1"/>
        </dgm:presLayoutVars>
      </dgm:prSet>
      <dgm:spPr/>
      <dgm:t>
        <a:bodyPr/>
        <a:lstStyle/>
        <a:p>
          <a:endParaRPr lang="en-US"/>
        </a:p>
      </dgm:t>
    </dgm:pt>
    <dgm:pt modelId="{B43CCBC8-41C0-D54D-ABD4-936AFE0339BE}" type="pres">
      <dgm:prSet presAssocID="{756006D3-311C-6044-95F6-55600BF3F7E9}" presName="right_33_3" presStyleLbl="node1" presStyleIdx="2" presStyleCnt="6">
        <dgm:presLayoutVars>
          <dgm:bulletEnabled val="1"/>
        </dgm:presLayoutVars>
      </dgm:prSet>
      <dgm:spPr/>
      <dgm:t>
        <a:bodyPr/>
        <a:lstStyle/>
        <a:p>
          <a:endParaRPr lang="en-US"/>
        </a:p>
      </dgm:t>
    </dgm:pt>
    <dgm:pt modelId="{885030BB-655E-514E-8FBC-718F3C72B258}" type="pres">
      <dgm:prSet presAssocID="{756006D3-311C-6044-95F6-55600BF3F7E9}" presName="left_33_1" presStyleLbl="node1" presStyleIdx="3" presStyleCnt="6">
        <dgm:presLayoutVars>
          <dgm:bulletEnabled val="1"/>
        </dgm:presLayoutVars>
      </dgm:prSet>
      <dgm:spPr/>
      <dgm:t>
        <a:bodyPr/>
        <a:lstStyle/>
        <a:p>
          <a:endParaRPr lang="en-US"/>
        </a:p>
      </dgm:t>
    </dgm:pt>
    <dgm:pt modelId="{FCC49F45-EFE9-3B41-ADCB-04005BA9EF5D}" type="pres">
      <dgm:prSet presAssocID="{756006D3-311C-6044-95F6-55600BF3F7E9}" presName="left_33_2" presStyleLbl="node1" presStyleIdx="4" presStyleCnt="6">
        <dgm:presLayoutVars>
          <dgm:bulletEnabled val="1"/>
        </dgm:presLayoutVars>
      </dgm:prSet>
      <dgm:spPr/>
      <dgm:t>
        <a:bodyPr/>
        <a:lstStyle/>
        <a:p>
          <a:endParaRPr lang="en-US"/>
        </a:p>
      </dgm:t>
    </dgm:pt>
    <dgm:pt modelId="{93972175-DB37-774B-A284-C06D96B27709}" type="pres">
      <dgm:prSet presAssocID="{756006D3-311C-6044-95F6-55600BF3F7E9}" presName="left_33_3" presStyleLbl="node1" presStyleIdx="5" presStyleCnt="6">
        <dgm:presLayoutVars>
          <dgm:bulletEnabled val="1"/>
        </dgm:presLayoutVars>
      </dgm:prSet>
      <dgm:spPr/>
      <dgm:t>
        <a:bodyPr/>
        <a:lstStyle/>
        <a:p>
          <a:endParaRPr lang="en-US"/>
        </a:p>
      </dgm:t>
    </dgm:pt>
  </dgm:ptLst>
  <dgm:cxnLst>
    <dgm:cxn modelId="{B5C349D7-9447-4DCF-8B3D-88BB7A2A09EB}" type="presOf" srcId="{756006D3-311C-6044-95F6-55600BF3F7E9}" destId="{7A5DE6F7-FDE6-7147-A261-7A506CD3A930}" srcOrd="0" destOrd="0" presId="urn:microsoft.com/office/officeart/2005/8/layout/balance1"/>
    <dgm:cxn modelId="{D2494747-92DB-4D23-B841-F6FDBE8DFB2D}" type="presOf" srcId="{80E0EED0-E574-D740-A679-AB9C582F0167}" destId="{FCC49F45-EFE9-3B41-ADCB-04005BA9EF5D}" srcOrd="0" destOrd="0" presId="urn:microsoft.com/office/officeart/2005/8/layout/balance1"/>
    <dgm:cxn modelId="{0A9DC08E-EB54-B949-B987-4770CF9366CE}" srcId="{847630F0-E9F6-6A45-BFE2-F59793DC48BA}" destId="{80E0EED0-E574-D740-A679-AB9C582F0167}" srcOrd="1" destOrd="0" parTransId="{CE904F41-38DD-6A4A-A8B2-0D0811E6A04E}" sibTransId="{02A08D11-973D-5440-9870-A6AD2C8FE27A}"/>
    <dgm:cxn modelId="{A415630C-ACC2-4E17-BF2E-4E94EDA2E518}" type="presOf" srcId="{52D9FAA4-EE92-2449-97D2-9E0C15972171}" destId="{335E3D5B-6776-804C-B651-E0BE655BA829}" srcOrd="0" destOrd="0" presId="urn:microsoft.com/office/officeart/2005/8/layout/balance1"/>
    <dgm:cxn modelId="{657B5DD0-0158-4324-9486-DC13A9FE4E68}" type="presOf" srcId="{339F3885-36AC-5F4F-B040-B32A2ECCD845}" destId="{93972175-DB37-774B-A284-C06D96B27709}" srcOrd="0" destOrd="0" presId="urn:microsoft.com/office/officeart/2005/8/layout/balance1"/>
    <dgm:cxn modelId="{CC24E0E0-F851-4D1C-B795-8F7F3B9193E1}" type="presOf" srcId="{3FBE0B12-F586-514D-9CF7-7239F970A29C}" destId="{1A3A9F3B-AFA5-4C43-B360-6BD101C9FC4B}" srcOrd="0" destOrd="0" presId="urn:microsoft.com/office/officeart/2005/8/layout/balance1"/>
    <dgm:cxn modelId="{73AC05FE-A566-EB42-A5F3-FE0A963B535D}" srcId="{756006D3-311C-6044-95F6-55600BF3F7E9}" destId="{847630F0-E9F6-6A45-BFE2-F59793DC48BA}" srcOrd="0" destOrd="0" parTransId="{544A8897-CE3F-6443-A314-C150D9FDF662}" sibTransId="{15E54CB5-E9AE-DD4D-98D4-4090A26C455E}"/>
    <dgm:cxn modelId="{F29BEAFB-89E2-4F0F-A373-836E610AD176}" type="presOf" srcId="{FC0981BE-0B32-D548-A871-31E3EF28F0D0}" destId="{B43CCBC8-41C0-D54D-ABD4-936AFE0339BE}" srcOrd="0" destOrd="0" presId="urn:microsoft.com/office/officeart/2005/8/layout/balance1"/>
    <dgm:cxn modelId="{14E2D833-A448-1843-8440-91B0772543F3}" srcId="{847630F0-E9F6-6A45-BFE2-F59793DC48BA}" destId="{339F3885-36AC-5F4F-B040-B32A2ECCD845}" srcOrd="2" destOrd="0" parTransId="{0071BD56-39B9-9049-A4BD-942ED933FEA7}" sibTransId="{2275AB5F-7D7B-F848-96F2-E706BB5E8DA2}"/>
    <dgm:cxn modelId="{DE6DC7D1-1513-4297-AF4F-7EE3F17D93F9}" type="presOf" srcId="{D1EC9D46-AB7F-5D4C-8FA0-D9B98EA22BC8}" destId="{885030BB-655E-514E-8FBC-718F3C72B258}" srcOrd="0" destOrd="0" presId="urn:microsoft.com/office/officeart/2005/8/layout/balance1"/>
    <dgm:cxn modelId="{FAE96AE6-52E0-3748-9598-F2DF48C91DAA}" srcId="{26E3D648-6163-7D42-8CEE-B47648DCC9C3}" destId="{FC0981BE-0B32-D548-A871-31E3EF28F0D0}" srcOrd="2" destOrd="0" parTransId="{64B6D417-1B2B-FC49-89A9-508B7631D159}" sibTransId="{FF27DDC9-5316-8C42-8BC7-C656E9DE7BA7}"/>
    <dgm:cxn modelId="{C91FA272-9569-6645-A6D5-86602909475E}" srcId="{26E3D648-6163-7D42-8CEE-B47648DCC9C3}" destId="{3FBE0B12-F586-514D-9CF7-7239F970A29C}" srcOrd="1" destOrd="0" parTransId="{57C67EA0-2507-7C46-AF82-57EED89FD3F3}" sibTransId="{A93BAB52-AA3C-5F49-9603-3406F41D08DF}"/>
    <dgm:cxn modelId="{3555C51F-3675-4752-B878-6C6982844AFD}" type="presOf" srcId="{847630F0-E9F6-6A45-BFE2-F59793DC48BA}" destId="{169B9EF0-3486-F746-851F-34F1D38895A2}" srcOrd="0" destOrd="0" presId="urn:microsoft.com/office/officeart/2005/8/layout/balance1"/>
    <dgm:cxn modelId="{145F1B78-FA84-C847-A6DB-98A718AE1C34}" srcId="{756006D3-311C-6044-95F6-55600BF3F7E9}" destId="{26E3D648-6163-7D42-8CEE-B47648DCC9C3}" srcOrd="1" destOrd="0" parTransId="{0C1E05BB-3614-C345-9ABC-AADFF4819474}" sibTransId="{56D09375-4501-264C-B23F-A0D8426BBE68}"/>
    <dgm:cxn modelId="{A86387B1-5875-4796-812F-22EAF26C3553}" type="presOf" srcId="{26E3D648-6163-7D42-8CEE-B47648DCC9C3}" destId="{04CAC191-5EF5-F449-A903-0C568A403EEA}" srcOrd="0" destOrd="0" presId="urn:microsoft.com/office/officeart/2005/8/layout/balance1"/>
    <dgm:cxn modelId="{8AC1EA40-7974-AB42-9BA9-28C618E03BCB}" srcId="{26E3D648-6163-7D42-8CEE-B47648DCC9C3}" destId="{52D9FAA4-EE92-2449-97D2-9E0C15972171}" srcOrd="0" destOrd="0" parTransId="{CB8B40E8-028E-3345-AC55-62598F82378E}" sibTransId="{ED87FC41-0636-3845-84AF-3F4C6D3DC0E7}"/>
    <dgm:cxn modelId="{B537F24A-94D3-B746-9946-8286AAC8AC62}" srcId="{847630F0-E9F6-6A45-BFE2-F59793DC48BA}" destId="{D1EC9D46-AB7F-5D4C-8FA0-D9B98EA22BC8}" srcOrd="0" destOrd="0" parTransId="{4BE07A3A-C89D-7440-9CD4-E293904E1D41}" sibTransId="{1B275A14-8DE9-6943-A33E-0C81E2889FF3}"/>
    <dgm:cxn modelId="{F34F9A0E-844E-4CC4-AEB8-8D8E5C1FEACB}" type="presParOf" srcId="{7A5DE6F7-FDE6-7147-A261-7A506CD3A930}" destId="{B8F0AB6A-F599-0348-B499-1B3290DC47F2}" srcOrd="0" destOrd="0" presId="urn:microsoft.com/office/officeart/2005/8/layout/balance1"/>
    <dgm:cxn modelId="{D6F45032-FFBF-40E3-9602-AEB0C36D7176}" type="presParOf" srcId="{7A5DE6F7-FDE6-7147-A261-7A506CD3A930}" destId="{E56D5E33-AF71-3043-8C41-E6CEDBEB607F}" srcOrd="1" destOrd="0" presId="urn:microsoft.com/office/officeart/2005/8/layout/balance1"/>
    <dgm:cxn modelId="{01F48801-F52A-409D-853C-26F9114DB714}" type="presParOf" srcId="{E56D5E33-AF71-3043-8C41-E6CEDBEB607F}" destId="{169B9EF0-3486-F746-851F-34F1D38895A2}" srcOrd="0" destOrd="0" presId="urn:microsoft.com/office/officeart/2005/8/layout/balance1"/>
    <dgm:cxn modelId="{BE835DF1-5700-4C39-9582-1D258CF6B75D}" type="presParOf" srcId="{E56D5E33-AF71-3043-8C41-E6CEDBEB607F}" destId="{04CAC191-5EF5-F449-A903-0C568A403EEA}" srcOrd="1" destOrd="0" presId="urn:microsoft.com/office/officeart/2005/8/layout/balance1"/>
    <dgm:cxn modelId="{A518838A-E7A6-46FF-951D-2AF10C227C63}" type="presParOf" srcId="{7A5DE6F7-FDE6-7147-A261-7A506CD3A930}" destId="{2E90C3C8-06EA-1B4B-89A7-A9246374AD5A}" srcOrd="2" destOrd="0" presId="urn:microsoft.com/office/officeart/2005/8/layout/balance1"/>
    <dgm:cxn modelId="{223908A7-3435-4AB4-8307-25E2FE13C763}" type="presParOf" srcId="{2E90C3C8-06EA-1B4B-89A7-A9246374AD5A}" destId="{346138E0-1BE4-6A4C-83D3-3F77DBEBAF3D}" srcOrd="0" destOrd="0" presId="urn:microsoft.com/office/officeart/2005/8/layout/balance1"/>
    <dgm:cxn modelId="{20159506-3914-4B0B-B2E1-1CE7444186D6}" type="presParOf" srcId="{2E90C3C8-06EA-1B4B-89A7-A9246374AD5A}" destId="{E9F6D609-6FE6-1947-94C1-8480593AE566}" srcOrd="1" destOrd="0" presId="urn:microsoft.com/office/officeart/2005/8/layout/balance1"/>
    <dgm:cxn modelId="{005E84EF-AA44-4CD5-80DF-E56586191CB8}" type="presParOf" srcId="{2E90C3C8-06EA-1B4B-89A7-A9246374AD5A}" destId="{9816CDC5-33D1-EB4F-8706-0A92FAB0CFA7}" srcOrd="2" destOrd="0" presId="urn:microsoft.com/office/officeart/2005/8/layout/balance1"/>
    <dgm:cxn modelId="{BECA122E-2B54-4156-B166-A31E6269AD33}" type="presParOf" srcId="{2E90C3C8-06EA-1B4B-89A7-A9246374AD5A}" destId="{335E3D5B-6776-804C-B651-E0BE655BA829}" srcOrd="3" destOrd="0" presId="urn:microsoft.com/office/officeart/2005/8/layout/balance1"/>
    <dgm:cxn modelId="{F4C3C4B2-3C54-497E-A70F-29C5B885F222}" type="presParOf" srcId="{2E90C3C8-06EA-1B4B-89A7-A9246374AD5A}" destId="{1A3A9F3B-AFA5-4C43-B360-6BD101C9FC4B}" srcOrd="4" destOrd="0" presId="urn:microsoft.com/office/officeart/2005/8/layout/balance1"/>
    <dgm:cxn modelId="{F991128A-E1F4-47FE-B59F-427CEF3B1C67}" type="presParOf" srcId="{2E90C3C8-06EA-1B4B-89A7-A9246374AD5A}" destId="{B43CCBC8-41C0-D54D-ABD4-936AFE0339BE}" srcOrd="5" destOrd="0" presId="urn:microsoft.com/office/officeart/2005/8/layout/balance1"/>
    <dgm:cxn modelId="{153B16F2-C14B-43E1-ABF4-1247CAF7D478}" type="presParOf" srcId="{2E90C3C8-06EA-1B4B-89A7-A9246374AD5A}" destId="{885030BB-655E-514E-8FBC-718F3C72B258}" srcOrd="6" destOrd="0" presId="urn:microsoft.com/office/officeart/2005/8/layout/balance1"/>
    <dgm:cxn modelId="{2462BAEF-2CFE-47D0-8B32-FE7475CE4EFD}" type="presParOf" srcId="{2E90C3C8-06EA-1B4B-89A7-A9246374AD5A}" destId="{FCC49F45-EFE9-3B41-ADCB-04005BA9EF5D}" srcOrd="7" destOrd="0" presId="urn:microsoft.com/office/officeart/2005/8/layout/balance1"/>
    <dgm:cxn modelId="{3E8DB991-7200-47C4-B06C-7B887510AEB2}" type="presParOf" srcId="{2E90C3C8-06EA-1B4B-89A7-A9246374AD5A}" destId="{93972175-DB37-774B-A284-C06D96B27709}" srcOrd="8" destOrd="0" presId="urn:microsoft.com/office/officeart/2005/8/layout/balanc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E071B12-B316-4C3F-AE48-DC2D01A10677}"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en-US"/>
        </a:p>
      </dgm:t>
    </dgm:pt>
    <dgm:pt modelId="{C511EB5A-E41C-4CDD-A490-C37A65F00974}">
      <dgm:prSet phldrT="[Text]"/>
      <dgm:spPr/>
      <dgm:t>
        <a:bodyPr/>
        <a:lstStyle/>
        <a:p>
          <a:r>
            <a:rPr lang="en-US" dirty="0" smtClean="0"/>
            <a:t>Initial Cost</a:t>
          </a:r>
          <a:endParaRPr lang="en-US" dirty="0"/>
        </a:p>
      </dgm:t>
    </dgm:pt>
    <dgm:pt modelId="{7A78F3C9-59B8-4F0D-BD46-A294BE8FD64C}" type="parTrans" cxnId="{0A3C733C-BC96-4F84-92B2-F26C9135DE55}">
      <dgm:prSet/>
      <dgm:spPr/>
      <dgm:t>
        <a:bodyPr/>
        <a:lstStyle/>
        <a:p>
          <a:endParaRPr lang="en-US"/>
        </a:p>
      </dgm:t>
    </dgm:pt>
    <dgm:pt modelId="{6CAC4AA3-6AF0-4EF9-B269-8BDAB9834CA1}" type="sibTrans" cxnId="{0A3C733C-BC96-4F84-92B2-F26C9135DE55}">
      <dgm:prSet/>
      <dgm:spPr/>
      <dgm:t>
        <a:bodyPr/>
        <a:lstStyle/>
        <a:p>
          <a:endParaRPr lang="en-US"/>
        </a:p>
      </dgm:t>
    </dgm:pt>
    <dgm:pt modelId="{DEF7ED69-3C65-4BDE-B0BA-2090AABCE168}">
      <dgm:prSet phldrT="[Text]"/>
      <dgm:spPr/>
      <dgm:t>
        <a:bodyPr/>
        <a:lstStyle/>
        <a:p>
          <a:r>
            <a:rPr lang="en-US" dirty="0" smtClean="0"/>
            <a:t>Service Cost</a:t>
          </a:r>
          <a:endParaRPr lang="en-US" dirty="0"/>
        </a:p>
      </dgm:t>
    </dgm:pt>
    <dgm:pt modelId="{B3076F70-8C93-4016-9967-7EF09D1D75F2}" type="parTrans" cxnId="{6AE59CDD-178F-43F5-B9C7-3E7040D446B7}">
      <dgm:prSet/>
      <dgm:spPr/>
      <dgm:t>
        <a:bodyPr/>
        <a:lstStyle/>
        <a:p>
          <a:endParaRPr lang="en-US"/>
        </a:p>
      </dgm:t>
    </dgm:pt>
    <dgm:pt modelId="{14026A2F-57F6-4CFA-B62F-5C873DA266A2}" type="sibTrans" cxnId="{6AE59CDD-178F-43F5-B9C7-3E7040D446B7}">
      <dgm:prSet/>
      <dgm:spPr/>
      <dgm:t>
        <a:bodyPr/>
        <a:lstStyle/>
        <a:p>
          <a:endParaRPr lang="en-US"/>
        </a:p>
      </dgm:t>
    </dgm:pt>
    <dgm:pt modelId="{7400D6C9-FC42-4950-BD0E-E3B594C0BC9F}">
      <dgm:prSet phldrT="[Text]"/>
      <dgm:spPr/>
      <dgm:t>
        <a:bodyPr/>
        <a:lstStyle/>
        <a:p>
          <a:r>
            <a:rPr lang="en-US" dirty="0" smtClean="0"/>
            <a:t>Preventive Maintenance Cost</a:t>
          </a:r>
          <a:endParaRPr lang="en-US" dirty="0"/>
        </a:p>
      </dgm:t>
    </dgm:pt>
    <dgm:pt modelId="{F386F760-1635-4D11-BA6A-B5C6AF468950}" type="parTrans" cxnId="{58EF1649-AC66-4537-9283-15F14E79D67B}">
      <dgm:prSet/>
      <dgm:spPr/>
      <dgm:t>
        <a:bodyPr/>
        <a:lstStyle/>
        <a:p>
          <a:endParaRPr lang="en-US"/>
        </a:p>
      </dgm:t>
    </dgm:pt>
    <dgm:pt modelId="{D37A6059-37F1-43A8-9EA6-9343018ADF29}" type="sibTrans" cxnId="{58EF1649-AC66-4537-9283-15F14E79D67B}">
      <dgm:prSet/>
      <dgm:spPr/>
      <dgm:t>
        <a:bodyPr/>
        <a:lstStyle/>
        <a:p>
          <a:endParaRPr lang="en-US"/>
        </a:p>
      </dgm:t>
    </dgm:pt>
    <dgm:pt modelId="{3F3075A2-3A5A-49C2-84E9-0E2B2D920C9A}">
      <dgm:prSet phldrT="[Text]"/>
      <dgm:spPr/>
      <dgm:t>
        <a:bodyPr/>
        <a:lstStyle/>
        <a:p>
          <a:r>
            <a:rPr lang="en-US" dirty="0" smtClean="0"/>
            <a:t>Operating Cost</a:t>
          </a:r>
          <a:endParaRPr lang="en-US" dirty="0"/>
        </a:p>
      </dgm:t>
    </dgm:pt>
    <dgm:pt modelId="{095400BA-94A9-4AFC-86B8-ED519660C00D}" type="parTrans" cxnId="{B84052AD-0AC7-4BA2-A11F-9453EA766AAF}">
      <dgm:prSet/>
      <dgm:spPr/>
      <dgm:t>
        <a:bodyPr/>
        <a:lstStyle/>
        <a:p>
          <a:endParaRPr lang="en-US"/>
        </a:p>
      </dgm:t>
    </dgm:pt>
    <dgm:pt modelId="{EA8512F4-596B-48EE-B4EA-AF9FD0783CBC}" type="sibTrans" cxnId="{B84052AD-0AC7-4BA2-A11F-9453EA766AAF}">
      <dgm:prSet/>
      <dgm:spPr/>
      <dgm:t>
        <a:bodyPr/>
        <a:lstStyle/>
        <a:p>
          <a:endParaRPr lang="en-US"/>
        </a:p>
      </dgm:t>
    </dgm:pt>
    <dgm:pt modelId="{B00955E5-9164-446B-B650-8E1F4597162B}">
      <dgm:prSet phldrT="[Text]"/>
      <dgm:spPr/>
      <dgm:t>
        <a:bodyPr/>
        <a:lstStyle/>
        <a:p>
          <a:r>
            <a:rPr lang="en-US" dirty="0" smtClean="0"/>
            <a:t>Disposal Cost</a:t>
          </a:r>
          <a:endParaRPr lang="en-US" dirty="0"/>
        </a:p>
      </dgm:t>
    </dgm:pt>
    <dgm:pt modelId="{7909CDDF-97B9-4FD6-809F-C975A181059A}" type="parTrans" cxnId="{763C7625-BE0B-4C90-9B33-62C6F82D9CAD}">
      <dgm:prSet/>
      <dgm:spPr/>
      <dgm:t>
        <a:bodyPr/>
        <a:lstStyle/>
        <a:p>
          <a:endParaRPr lang="en-US"/>
        </a:p>
      </dgm:t>
    </dgm:pt>
    <dgm:pt modelId="{FBFD60DA-2BB8-4DA4-8768-06DD54421777}" type="sibTrans" cxnId="{763C7625-BE0B-4C90-9B33-62C6F82D9CAD}">
      <dgm:prSet/>
      <dgm:spPr/>
      <dgm:t>
        <a:bodyPr/>
        <a:lstStyle/>
        <a:p>
          <a:endParaRPr lang="en-US"/>
        </a:p>
      </dgm:t>
    </dgm:pt>
    <dgm:pt modelId="{1A462FBC-90A9-4113-B119-7DC71FC8B140}" type="pres">
      <dgm:prSet presAssocID="{2E071B12-B316-4C3F-AE48-DC2D01A10677}" presName="Name0" presStyleCnt="0">
        <dgm:presLayoutVars>
          <dgm:dir/>
          <dgm:resizeHandles val="exact"/>
        </dgm:presLayoutVars>
      </dgm:prSet>
      <dgm:spPr/>
      <dgm:t>
        <a:bodyPr/>
        <a:lstStyle/>
        <a:p>
          <a:endParaRPr lang="en-US"/>
        </a:p>
      </dgm:t>
    </dgm:pt>
    <dgm:pt modelId="{D435488E-6E7B-4165-AFFE-9D105536915F}" type="pres">
      <dgm:prSet presAssocID="{2E071B12-B316-4C3F-AE48-DC2D01A10677}" presName="cycle" presStyleCnt="0"/>
      <dgm:spPr/>
    </dgm:pt>
    <dgm:pt modelId="{2F57FF30-CE08-479A-A385-5013E44D634C}" type="pres">
      <dgm:prSet presAssocID="{C511EB5A-E41C-4CDD-A490-C37A65F00974}" presName="nodeFirstNode" presStyleLbl="node1" presStyleIdx="0" presStyleCnt="5">
        <dgm:presLayoutVars>
          <dgm:bulletEnabled val="1"/>
        </dgm:presLayoutVars>
      </dgm:prSet>
      <dgm:spPr/>
      <dgm:t>
        <a:bodyPr/>
        <a:lstStyle/>
        <a:p>
          <a:endParaRPr lang="en-US"/>
        </a:p>
      </dgm:t>
    </dgm:pt>
    <dgm:pt modelId="{5C0A026E-B4F7-4EBD-9626-0D229C5AC706}" type="pres">
      <dgm:prSet presAssocID="{6CAC4AA3-6AF0-4EF9-B269-8BDAB9834CA1}" presName="sibTransFirstNode" presStyleLbl="bgShp" presStyleIdx="0" presStyleCnt="1"/>
      <dgm:spPr/>
      <dgm:t>
        <a:bodyPr/>
        <a:lstStyle/>
        <a:p>
          <a:endParaRPr lang="en-US"/>
        </a:p>
      </dgm:t>
    </dgm:pt>
    <dgm:pt modelId="{F120B66B-DD39-44F6-9834-69E5860A9B12}" type="pres">
      <dgm:prSet presAssocID="{DEF7ED69-3C65-4BDE-B0BA-2090AABCE168}" presName="nodeFollowingNodes" presStyleLbl="node1" presStyleIdx="1" presStyleCnt="5">
        <dgm:presLayoutVars>
          <dgm:bulletEnabled val="1"/>
        </dgm:presLayoutVars>
      </dgm:prSet>
      <dgm:spPr/>
      <dgm:t>
        <a:bodyPr/>
        <a:lstStyle/>
        <a:p>
          <a:endParaRPr lang="en-US"/>
        </a:p>
      </dgm:t>
    </dgm:pt>
    <dgm:pt modelId="{13BDD266-8315-459B-A931-00553D4C0C43}" type="pres">
      <dgm:prSet presAssocID="{7400D6C9-FC42-4950-BD0E-E3B594C0BC9F}" presName="nodeFollowingNodes" presStyleLbl="node1" presStyleIdx="2" presStyleCnt="5">
        <dgm:presLayoutVars>
          <dgm:bulletEnabled val="1"/>
        </dgm:presLayoutVars>
      </dgm:prSet>
      <dgm:spPr/>
      <dgm:t>
        <a:bodyPr/>
        <a:lstStyle/>
        <a:p>
          <a:endParaRPr lang="en-US"/>
        </a:p>
      </dgm:t>
    </dgm:pt>
    <dgm:pt modelId="{D0EFF47D-F93C-45A2-99E9-03A10CD552ED}" type="pres">
      <dgm:prSet presAssocID="{3F3075A2-3A5A-49C2-84E9-0E2B2D920C9A}" presName="nodeFollowingNodes" presStyleLbl="node1" presStyleIdx="3" presStyleCnt="5">
        <dgm:presLayoutVars>
          <dgm:bulletEnabled val="1"/>
        </dgm:presLayoutVars>
      </dgm:prSet>
      <dgm:spPr/>
      <dgm:t>
        <a:bodyPr/>
        <a:lstStyle/>
        <a:p>
          <a:endParaRPr lang="en-US"/>
        </a:p>
      </dgm:t>
    </dgm:pt>
    <dgm:pt modelId="{39C825F1-0FF1-4C12-9AB3-361D59A98E80}" type="pres">
      <dgm:prSet presAssocID="{B00955E5-9164-446B-B650-8E1F4597162B}" presName="nodeFollowingNodes" presStyleLbl="node1" presStyleIdx="4" presStyleCnt="5">
        <dgm:presLayoutVars>
          <dgm:bulletEnabled val="1"/>
        </dgm:presLayoutVars>
      </dgm:prSet>
      <dgm:spPr/>
      <dgm:t>
        <a:bodyPr/>
        <a:lstStyle/>
        <a:p>
          <a:endParaRPr lang="en-US"/>
        </a:p>
      </dgm:t>
    </dgm:pt>
  </dgm:ptLst>
  <dgm:cxnLst>
    <dgm:cxn modelId="{763C7625-BE0B-4C90-9B33-62C6F82D9CAD}" srcId="{2E071B12-B316-4C3F-AE48-DC2D01A10677}" destId="{B00955E5-9164-446B-B650-8E1F4597162B}" srcOrd="4" destOrd="0" parTransId="{7909CDDF-97B9-4FD6-809F-C975A181059A}" sibTransId="{FBFD60DA-2BB8-4DA4-8768-06DD54421777}"/>
    <dgm:cxn modelId="{191D7798-523C-4E68-8C0B-2BDF12EEE0A2}" type="presOf" srcId="{DEF7ED69-3C65-4BDE-B0BA-2090AABCE168}" destId="{F120B66B-DD39-44F6-9834-69E5860A9B12}" srcOrd="0" destOrd="0" presId="urn:microsoft.com/office/officeart/2005/8/layout/cycle3"/>
    <dgm:cxn modelId="{8F554AE8-A370-4989-98D5-AC335EB71EFF}" type="presOf" srcId="{2E071B12-B316-4C3F-AE48-DC2D01A10677}" destId="{1A462FBC-90A9-4113-B119-7DC71FC8B140}" srcOrd="0" destOrd="0" presId="urn:microsoft.com/office/officeart/2005/8/layout/cycle3"/>
    <dgm:cxn modelId="{9C3F933A-430A-45CE-91BE-C69739E9E207}" type="presOf" srcId="{B00955E5-9164-446B-B650-8E1F4597162B}" destId="{39C825F1-0FF1-4C12-9AB3-361D59A98E80}" srcOrd="0" destOrd="0" presId="urn:microsoft.com/office/officeart/2005/8/layout/cycle3"/>
    <dgm:cxn modelId="{6AE59CDD-178F-43F5-B9C7-3E7040D446B7}" srcId="{2E071B12-B316-4C3F-AE48-DC2D01A10677}" destId="{DEF7ED69-3C65-4BDE-B0BA-2090AABCE168}" srcOrd="1" destOrd="0" parTransId="{B3076F70-8C93-4016-9967-7EF09D1D75F2}" sibTransId="{14026A2F-57F6-4CFA-B62F-5C873DA266A2}"/>
    <dgm:cxn modelId="{58EF1649-AC66-4537-9283-15F14E79D67B}" srcId="{2E071B12-B316-4C3F-AE48-DC2D01A10677}" destId="{7400D6C9-FC42-4950-BD0E-E3B594C0BC9F}" srcOrd="2" destOrd="0" parTransId="{F386F760-1635-4D11-BA6A-B5C6AF468950}" sibTransId="{D37A6059-37F1-43A8-9EA6-9343018ADF29}"/>
    <dgm:cxn modelId="{35D985F1-EDC9-40CF-A2F6-815C05188BDC}" type="presOf" srcId="{7400D6C9-FC42-4950-BD0E-E3B594C0BC9F}" destId="{13BDD266-8315-459B-A931-00553D4C0C43}" srcOrd="0" destOrd="0" presId="urn:microsoft.com/office/officeart/2005/8/layout/cycle3"/>
    <dgm:cxn modelId="{0A3C733C-BC96-4F84-92B2-F26C9135DE55}" srcId="{2E071B12-B316-4C3F-AE48-DC2D01A10677}" destId="{C511EB5A-E41C-4CDD-A490-C37A65F00974}" srcOrd="0" destOrd="0" parTransId="{7A78F3C9-59B8-4F0D-BD46-A294BE8FD64C}" sibTransId="{6CAC4AA3-6AF0-4EF9-B269-8BDAB9834CA1}"/>
    <dgm:cxn modelId="{192A4AAD-1C32-461A-A47A-FD7C9173B72F}" type="presOf" srcId="{C511EB5A-E41C-4CDD-A490-C37A65F00974}" destId="{2F57FF30-CE08-479A-A385-5013E44D634C}" srcOrd="0" destOrd="0" presId="urn:microsoft.com/office/officeart/2005/8/layout/cycle3"/>
    <dgm:cxn modelId="{87160F9C-A4D9-4FEE-B907-AF3B8684CB9B}" type="presOf" srcId="{3F3075A2-3A5A-49C2-84E9-0E2B2D920C9A}" destId="{D0EFF47D-F93C-45A2-99E9-03A10CD552ED}" srcOrd="0" destOrd="0" presId="urn:microsoft.com/office/officeart/2005/8/layout/cycle3"/>
    <dgm:cxn modelId="{B84052AD-0AC7-4BA2-A11F-9453EA766AAF}" srcId="{2E071B12-B316-4C3F-AE48-DC2D01A10677}" destId="{3F3075A2-3A5A-49C2-84E9-0E2B2D920C9A}" srcOrd="3" destOrd="0" parTransId="{095400BA-94A9-4AFC-86B8-ED519660C00D}" sibTransId="{EA8512F4-596B-48EE-B4EA-AF9FD0783CBC}"/>
    <dgm:cxn modelId="{9E23F9C9-8991-42A3-B3A3-0E16D3E21B25}" type="presOf" srcId="{6CAC4AA3-6AF0-4EF9-B269-8BDAB9834CA1}" destId="{5C0A026E-B4F7-4EBD-9626-0D229C5AC706}" srcOrd="0" destOrd="0" presId="urn:microsoft.com/office/officeart/2005/8/layout/cycle3"/>
    <dgm:cxn modelId="{78AECEDB-45A7-4439-8946-3EC19DB1B41E}" type="presParOf" srcId="{1A462FBC-90A9-4113-B119-7DC71FC8B140}" destId="{D435488E-6E7B-4165-AFFE-9D105536915F}" srcOrd="0" destOrd="0" presId="urn:microsoft.com/office/officeart/2005/8/layout/cycle3"/>
    <dgm:cxn modelId="{2611A22F-92B8-4988-8FD6-5E18397C2DFE}" type="presParOf" srcId="{D435488E-6E7B-4165-AFFE-9D105536915F}" destId="{2F57FF30-CE08-479A-A385-5013E44D634C}" srcOrd="0" destOrd="0" presId="urn:microsoft.com/office/officeart/2005/8/layout/cycle3"/>
    <dgm:cxn modelId="{33151A85-AD25-40E0-A8CD-51B1C954B752}" type="presParOf" srcId="{D435488E-6E7B-4165-AFFE-9D105536915F}" destId="{5C0A026E-B4F7-4EBD-9626-0D229C5AC706}" srcOrd="1" destOrd="0" presId="urn:microsoft.com/office/officeart/2005/8/layout/cycle3"/>
    <dgm:cxn modelId="{FFE11662-DA34-488F-9E08-5668B14CDD6C}" type="presParOf" srcId="{D435488E-6E7B-4165-AFFE-9D105536915F}" destId="{F120B66B-DD39-44F6-9834-69E5860A9B12}" srcOrd="2" destOrd="0" presId="urn:microsoft.com/office/officeart/2005/8/layout/cycle3"/>
    <dgm:cxn modelId="{4E964B08-B957-4E2D-8EA1-B7064523B6F7}" type="presParOf" srcId="{D435488E-6E7B-4165-AFFE-9D105536915F}" destId="{13BDD266-8315-459B-A931-00553D4C0C43}" srcOrd="3" destOrd="0" presId="urn:microsoft.com/office/officeart/2005/8/layout/cycle3"/>
    <dgm:cxn modelId="{FBBA6A03-B11A-4FFB-BA94-C0551F274F85}" type="presParOf" srcId="{D435488E-6E7B-4165-AFFE-9D105536915F}" destId="{D0EFF47D-F93C-45A2-99E9-03A10CD552ED}" srcOrd="4" destOrd="0" presId="urn:microsoft.com/office/officeart/2005/8/layout/cycle3"/>
    <dgm:cxn modelId="{54378487-A7EC-4985-B924-4CBFFBFB3F29}" type="presParOf" srcId="{D435488E-6E7B-4165-AFFE-9D105536915F}" destId="{39C825F1-0FF1-4C12-9AB3-361D59A98E80}" srcOrd="5"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3C327C-58E9-4065-9113-0747439308AF}">
      <dsp:nvSpPr>
        <dsp:cNvPr id="0" name=""/>
        <dsp:cNvSpPr/>
      </dsp:nvSpPr>
      <dsp:spPr>
        <a:xfrm>
          <a:off x="761999" y="0"/>
          <a:ext cx="3048000" cy="3048000"/>
        </a:xfrm>
        <a:prstGeom prst="diamond">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5684A72-1BFE-49F7-8A07-BBED70109378}">
      <dsp:nvSpPr>
        <dsp:cNvPr id="0" name=""/>
        <dsp:cNvSpPr/>
      </dsp:nvSpPr>
      <dsp:spPr>
        <a:xfrm>
          <a:off x="1051559" y="289560"/>
          <a:ext cx="1188720" cy="11887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b="1" kern="1200" dirty="0" smtClean="0"/>
            <a:t>“Low Regrets” Sketch-Level Resilience Analysis Framework</a:t>
          </a:r>
          <a:endParaRPr lang="en-US" sz="1200" kern="1200" dirty="0"/>
        </a:p>
      </dsp:txBody>
      <dsp:txXfrm>
        <a:off x="1109588" y="347589"/>
        <a:ext cx="1072662" cy="1072662"/>
      </dsp:txXfrm>
    </dsp:sp>
    <dsp:sp modelId="{1EAC8D36-6768-4C7F-A09B-EE7D93ADE68F}">
      <dsp:nvSpPr>
        <dsp:cNvPr id="0" name=""/>
        <dsp:cNvSpPr/>
      </dsp:nvSpPr>
      <dsp:spPr>
        <a:xfrm>
          <a:off x="2331720" y="289560"/>
          <a:ext cx="1188720" cy="11887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b="1" kern="1200" dirty="0" smtClean="0"/>
            <a:t>Climate Resilience Framework</a:t>
          </a:r>
          <a:endParaRPr lang="en-US" sz="1200" kern="1200" dirty="0"/>
        </a:p>
      </dsp:txBody>
      <dsp:txXfrm>
        <a:off x="2389749" y="347589"/>
        <a:ext cx="1072662" cy="1072662"/>
      </dsp:txXfrm>
    </dsp:sp>
    <dsp:sp modelId="{ABC58CD3-3AD5-4C55-BB67-C8B1560D2465}">
      <dsp:nvSpPr>
        <dsp:cNvPr id="0" name=""/>
        <dsp:cNvSpPr/>
      </dsp:nvSpPr>
      <dsp:spPr>
        <a:xfrm>
          <a:off x="1051559" y="1569720"/>
          <a:ext cx="1188720" cy="11887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b="1" kern="1200" dirty="0" smtClean="0"/>
            <a:t>Detailed Engineering Resilience Analysis Framework</a:t>
          </a:r>
          <a:endParaRPr lang="en-US" sz="1200" kern="1200" dirty="0"/>
        </a:p>
      </dsp:txBody>
      <dsp:txXfrm>
        <a:off x="1109588" y="1627749"/>
        <a:ext cx="1072662" cy="1072662"/>
      </dsp:txXfrm>
    </dsp:sp>
    <dsp:sp modelId="{4CE8CB2A-17A9-4478-BAF4-C280DC723677}">
      <dsp:nvSpPr>
        <dsp:cNvPr id="0" name=""/>
        <dsp:cNvSpPr/>
      </dsp:nvSpPr>
      <dsp:spPr>
        <a:xfrm>
          <a:off x="2331720" y="1569720"/>
          <a:ext cx="1188720" cy="118872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kern="1200" dirty="0" smtClean="0"/>
            <a:t>[Hybrid of these Options]</a:t>
          </a:r>
          <a:endParaRPr lang="en-US" sz="1200" kern="1200" dirty="0"/>
        </a:p>
      </dsp:txBody>
      <dsp:txXfrm>
        <a:off x="2389749" y="1627749"/>
        <a:ext cx="1072662" cy="107266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9B9EF0-3486-F746-851F-34F1D38895A2}">
      <dsp:nvSpPr>
        <dsp:cNvPr id="0" name=""/>
        <dsp:cNvSpPr/>
      </dsp:nvSpPr>
      <dsp:spPr>
        <a:xfrm>
          <a:off x="887152" y="0"/>
          <a:ext cx="1463040" cy="812800"/>
        </a:xfrm>
        <a:prstGeom prst="roundRect">
          <a:avLst>
            <a:gd name="adj" fmla="val 1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smtClean="0"/>
            <a:t>Project 1</a:t>
          </a:r>
          <a:endParaRPr lang="en-US" sz="2600" kern="1200" dirty="0"/>
        </a:p>
      </dsp:txBody>
      <dsp:txXfrm>
        <a:off x="910958" y="23806"/>
        <a:ext cx="1415428" cy="765188"/>
      </dsp:txXfrm>
    </dsp:sp>
    <dsp:sp modelId="{04CAC191-5EF5-F449-A903-0C568A403EEA}">
      <dsp:nvSpPr>
        <dsp:cNvPr id="0" name=""/>
        <dsp:cNvSpPr/>
      </dsp:nvSpPr>
      <dsp:spPr>
        <a:xfrm>
          <a:off x="3000432" y="0"/>
          <a:ext cx="1463040" cy="812800"/>
        </a:xfrm>
        <a:prstGeom prst="roundRect">
          <a:avLst>
            <a:gd name="adj" fmla="val 1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smtClean="0"/>
            <a:t>Project 2</a:t>
          </a:r>
          <a:endParaRPr lang="en-US" sz="2600" kern="1200" dirty="0"/>
        </a:p>
      </dsp:txBody>
      <dsp:txXfrm>
        <a:off x="3024238" y="23806"/>
        <a:ext cx="1415428" cy="765188"/>
      </dsp:txXfrm>
    </dsp:sp>
    <dsp:sp modelId="{E9F6D609-6FE6-1947-94C1-8480593AE566}">
      <dsp:nvSpPr>
        <dsp:cNvPr id="0" name=""/>
        <dsp:cNvSpPr/>
      </dsp:nvSpPr>
      <dsp:spPr>
        <a:xfrm>
          <a:off x="2370512" y="3454400"/>
          <a:ext cx="609600" cy="609600"/>
        </a:xfrm>
        <a:prstGeom prst="triangle">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9816CDC5-33D1-EB4F-8706-0A92FAB0CFA7}">
      <dsp:nvSpPr>
        <dsp:cNvPr id="0" name=""/>
        <dsp:cNvSpPr/>
      </dsp:nvSpPr>
      <dsp:spPr>
        <a:xfrm>
          <a:off x="846512" y="3199180"/>
          <a:ext cx="3657600" cy="247091"/>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335E3D5B-6776-804C-B651-E0BE655BA829}">
      <dsp:nvSpPr>
        <dsp:cNvPr id="0" name=""/>
        <dsp:cNvSpPr/>
      </dsp:nvSpPr>
      <dsp:spPr>
        <a:xfrm>
          <a:off x="3000432" y="2487168"/>
          <a:ext cx="1463040" cy="682752"/>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BCR</a:t>
          </a:r>
          <a:endParaRPr lang="en-US" sz="1700" kern="1200" dirty="0"/>
        </a:p>
      </dsp:txBody>
      <dsp:txXfrm>
        <a:off x="3033761" y="2520497"/>
        <a:ext cx="1396382" cy="616094"/>
      </dsp:txXfrm>
    </dsp:sp>
    <dsp:sp modelId="{1A3A9F3B-AFA5-4C43-B360-6BD101C9FC4B}">
      <dsp:nvSpPr>
        <dsp:cNvPr id="0" name=""/>
        <dsp:cNvSpPr/>
      </dsp:nvSpPr>
      <dsp:spPr>
        <a:xfrm>
          <a:off x="3000432" y="1755647"/>
          <a:ext cx="1463040" cy="682752"/>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Loss Estimates</a:t>
          </a:r>
          <a:endParaRPr lang="en-US" sz="1700" kern="1200" dirty="0"/>
        </a:p>
      </dsp:txBody>
      <dsp:txXfrm>
        <a:off x="3033761" y="1788976"/>
        <a:ext cx="1396382" cy="616094"/>
      </dsp:txXfrm>
    </dsp:sp>
    <dsp:sp modelId="{B43CCBC8-41C0-D54D-ABD4-936AFE0339BE}">
      <dsp:nvSpPr>
        <dsp:cNvPr id="0" name=""/>
        <dsp:cNvSpPr/>
      </dsp:nvSpPr>
      <dsp:spPr>
        <a:xfrm>
          <a:off x="3000432" y="1024127"/>
          <a:ext cx="1463040" cy="682752"/>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Total Project Costs</a:t>
          </a:r>
          <a:endParaRPr lang="en-US" sz="1700" kern="1200" dirty="0"/>
        </a:p>
      </dsp:txBody>
      <dsp:txXfrm>
        <a:off x="3033761" y="1057456"/>
        <a:ext cx="1396382" cy="616094"/>
      </dsp:txXfrm>
    </dsp:sp>
    <dsp:sp modelId="{885030BB-655E-514E-8FBC-718F3C72B258}">
      <dsp:nvSpPr>
        <dsp:cNvPr id="0" name=""/>
        <dsp:cNvSpPr/>
      </dsp:nvSpPr>
      <dsp:spPr>
        <a:xfrm>
          <a:off x="887152" y="2487168"/>
          <a:ext cx="1463040" cy="682752"/>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BCR</a:t>
          </a:r>
          <a:endParaRPr lang="en-US" sz="1700" kern="1200" dirty="0"/>
        </a:p>
      </dsp:txBody>
      <dsp:txXfrm>
        <a:off x="920481" y="2520497"/>
        <a:ext cx="1396382" cy="616094"/>
      </dsp:txXfrm>
    </dsp:sp>
    <dsp:sp modelId="{FCC49F45-EFE9-3B41-ADCB-04005BA9EF5D}">
      <dsp:nvSpPr>
        <dsp:cNvPr id="0" name=""/>
        <dsp:cNvSpPr/>
      </dsp:nvSpPr>
      <dsp:spPr>
        <a:xfrm>
          <a:off x="887152" y="1755647"/>
          <a:ext cx="1463040" cy="682752"/>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Loss Estimates</a:t>
          </a:r>
          <a:endParaRPr lang="en-US" sz="1700" kern="1200" dirty="0"/>
        </a:p>
      </dsp:txBody>
      <dsp:txXfrm>
        <a:off x="920481" y="1788976"/>
        <a:ext cx="1396382" cy="616094"/>
      </dsp:txXfrm>
    </dsp:sp>
    <dsp:sp modelId="{93972175-DB37-774B-A284-C06D96B27709}">
      <dsp:nvSpPr>
        <dsp:cNvPr id="0" name=""/>
        <dsp:cNvSpPr/>
      </dsp:nvSpPr>
      <dsp:spPr>
        <a:xfrm>
          <a:off x="887152" y="1024127"/>
          <a:ext cx="1463040" cy="682752"/>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b="0" kern="1200" dirty="0" smtClean="0"/>
            <a:t>Tota</a:t>
          </a:r>
          <a:r>
            <a:rPr lang="en-US" sz="1700" b="1" kern="1200" dirty="0" smtClean="0"/>
            <a:t>l </a:t>
          </a:r>
          <a:r>
            <a:rPr lang="en-US" sz="1700" b="0" kern="1200" dirty="0" smtClean="0"/>
            <a:t>Project Costs</a:t>
          </a:r>
          <a:endParaRPr lang="en-US" sz="1700" b="0" kern="1200" dirty="0"/>
        </a:p>
      </dsp:txBody>
      <dsp:txXfrm>
        <a:off x="920481" y="1057456"/>
        <a:ext cx="1396382" cy="61609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0A026E-B4F7-4EBD-9626-0D229C5AC706}">
      <dsp:nvSpPr>
        <dsp:cNvPr id="0" name=""/>
        <dsp:cNvSpPr/>
      </dsp:nvSpPr>
      <dsp:spPr>
        <a:xfrm>
          <a:off x="1065584" y="-8634"/>
          <a:ext cx="1808928" cy="1808928"/>
        </a:xfrm>
        <a:prstGeom prst="circularArrow">
          <a:avLst>
            <a:gd name="adj1" fmla="val 5544"/>
            <a:gd name="adj2" fmla="val 330680"/>
            <a:gd name="adj3" fmla="val 13912926"/>
            <a:gd name="adj4" fmla="val 17303138"/>
            <a:gd name="adj5" fmla="val 5757"/>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F57FF30-CE08-479A-A385-5013E44D634C}">
      <dsp:nvSpPr>
        <dsp:cNvPr id="0" name=""/>
        <dsp:cNvSpPr/>
      </dsp:nvSpPr>
      <dsp:spPr>
        <a:xfrm>
          <a:off x="1571806" y="278"/>
          <a:ext cx="796484" cy="39824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US" sz="700" kern="1200" dirty="0" smtClean="0"/>
            <a:t>Initial Cost</a:t>
          </a:r>
          <a:endParaRPr lang="en-US" sz="700" kern="1200" dirty="0"/>
        </a:p>
      </dsp:txBody>
      <dsp:txXfrm>
        <a:off x="1591247" y="19719"/>
        <a:ext cx="757602" cy="359360"/>
      </dsp:txXfrm>
    </dsp:sp>
    <dsp:sp modelId="{F120B66B-DD39-44F6-9834-69E5860A9B12}">
      <dsp:nvSpPr>
        <dsp:cNvPr id="0" name=""/>
        <dsp:cNvSpPr/>
      </dsp:nvSpPr>
      <dsp:spPr>
        <a:xfrm>
          <a:off x="2305449" y="533301"/>
          <a:ext cx="796484" cy="39824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US" sz="700" kern="1200" dirty="0" smtClean="0"/>
            <a:t>Service Cost</a:t>
          </a:r>
          <a:endParaRPr lang="en-US" sz="700" kern="1200" dirty="0"/>
        </a:p>
      </dsp:txBody>
      <dsp:txXfrm>
        <a:off x="2324890" y="552742"/>
        <a:ext cx="757602" cy="359360"/>
      </dsp:txXfrm>
    </dsp:sp>
    <dsp:sp modelId="{13BDD266-8315-459B-A931-00553D4C0C43}">
      <dsp:nvSpPr>
        <dsp:cNvPr id="0" name=""/>
        <dsp:cNvSpPr/>
      </dsp:nvSpPr>
      <dsp:spPr>
        <a:xfrm>
          <a:off x="2025222" y="1395751"/>
          <a:ext cx="796484" cy="39824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US" sz="700" kern="1200" dirty="0" smtClean="0"/>
            <a:t>Preventive Maintenance Cost</a:t>
          </a:r>
          <a:endParaRPr lang="en-US" sz="700" kern="1200" dirty="0"/>
        </a:p>
      </dsp:txBody>
      <dsp:txXfrm>
        <a:off x="2044663" y="1415192"/>
        <a:ext cx="757602" cy="359360"/>
      </dsp:txXfrm>
    </dsp:sp>
    <dsp:sp modelId="{D0EFF47D-F93C-45A2-99E9-03A10CD552ED}">
      <dsp:nvSpPr>
        <dsp:cNvPr id="0" name=""/>
        <dsp:cNvSpPr/>
      </dsp:nvSpPr>
      <dsp:spPr>
        <a:xfrm>
          <a:off x="1118389" y="1395751"/>
          <a:ext cx="796484" cy="39824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US" sz="700" kern="1200" dirty="0" smtClean="0"/>
            <a:t>Operating Cost</a:t>
          </a:r>
          <a:endParaRPr lang="en-US" sz="700" kern="1200" dirty="0"/>
        </a:p>
      </dsp:txBody>
      <dsp:txXfrm>
        <a:off x="1137830" y="1415192"/>
        <a:ext cx="757602" cy="359360"/>
      </dsp:txXfrm>
    </dsp:sp>
    <dsp:sp modelId="{39C825F1-0FF1-4C12-9AB3-361D59A98E80}">
      <dsp:nvSpPr>
        <dsp:cNvPr id="0" name=""/>
        <dsp:cNvSpPr/>
      </dsp:nvSpPr>
      <dsp:spPr>
        <a:xfrm>
          <a:off x="838162" y="533301"/>
          <a:ext cx="796484" cy="39824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US" sz="700" kern="1200" dirty="0" smtClean="0"/>
            <a:t>Disposal Cost</a:t>
          </a:r>
          <a:endParaRPr lang="en-US" sz="700" kern="1200" dirty="0"/>
        </a:p>
      </dsp:txBody>
      <dsp:txXfrm>
        <a:off x="857603" y="552742"/>
        <a:ext cx="757602" cy="359360"/>
      </dsp:txXfrm>
    </dsp:sp>
  </dsp:spTree>
</dsp:drawing>
</file>

<file path=ppt/diagrams/layout1.xml><?xml version="1.0" encoding="utf-8"?>
<dgm:layoutDef xmlns:dgm="http://schemas.openxmlformats.org/drawingml/2006/diagram" xmlns:a="http://schemas.openxmlformats.org/drawingml/2006/main" uniqueId="urn:microsoft.com/office/officeart/2005/8/layout/matrix3">
  <dgm:title val=""/>
  <dgm:desc val=""/>
  <dgm:catLst>
    <dgm:cat type="matrix" pri="1000"/>
    <dgm:cat type="convert" pri="18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w" for="ch" forName="diamond" refType="w"/>
          <dgm:constr type="h" for="ch" forName="diamond" refType="h"/>
          <dgm:constr type="w" for="ch" forName="quad1" refType="w" fact="0.39"/>
          <dgm:constr type="h" for="ch" forName="quad1" refType="h" fact="0.39"/>
          <dgm:constr type="ctrX" for="ch" forName="quad1" refType="w" fact="0.29"/>
          <dgm:constr type="ctrY" for="ch" forName="quad1" refType="h" fact="0.29"/>
          <dgm:constr type="w" for="ch" forName="quad2" refType="w" fact="0.39"/>
          <dgm:constr type="h" for="ch" forName="quad2" refType="h" fact="0.39"/>
          <dgm:constr type="ctrX" for="ch" forName="quad2" refType="w" fact="0.71"/>
          <dgm:constr type="ctrY" for="ch" forName="quad2" refType="h" fact="0.29"/>
          <dgm:constr type="w" for="ch" forName="quad3" refType="w" fact="0.39"/>
          <dgm:constr type="h" for="ch" forName="quad3" refType="h" fact="0.39"/>
          <dgm:constr type="ctrX" for="ch" forName="quad3" refType="w" fact="0.29"/>
          <dgm:constr type="ctrY" for="ch" forName="quad3" refType="h" fact="0.71"/>
          <dgm:constr type="w" for="ch" forName="quad4" refType="w" fact="0.39"/>
          <dgm:constr type="h" for="ch" forName="quad4" refType="h" fact="0.39"/>
          <dgm:constr type="ctrX" for="ch" forName="quad4" refType="w" fact="0.71"/>
          <dgm:constr type="ctrY" for="ch" forName="quad4" refType="h" fact="0.71"/>
          <dgm:constr type="primFontSz" for="des" ptType="node" op="equ" val="65"/>
        </dgm:constrLst>
      </dgm:if>
      <dgm:else name="Name2">
        <dgm:constrLst>
          <dgm:constr type="w" for="ch" forName="diamond" refType="w"/>
          <dgm:constr type="h" for="ch" forName="diamond" refType="h"/>
          <dgm:constr type="w" for="ch" forName="quad1" refType="w" fact="0.39"/>
          <dgm:constr type="h" for="ch" forName="quad1" refType="h" fact="0.39"/>
          <dgm:constr type="ctrX" for="ch" forName="quad1" refType="w" fact="0.71"/>
          <dgm:constr type="ctrY" for="ch" forName="quad1" refType="h" fact="0.29"/>
          <dgm:constr type="w" for="ch" forName="quad2" refType="w" fact="0.39"/>
          <dgm:constr type="h" for="ch" forName="quad2" refType="h" fact="0.39"/>
          <dgm:constr type="ctrX" for="ch" forName="quad2" refType="w" fact="0.29"/>
          <dgm:constr type="ctrY" for="ch" forName="quad2" refType="h" fact="0.29"/>
          <dgm:constr type="w" for="ch" forName="quad3" refType="w" fact="0.39"/>
          <dgm:constr type="h" for="ch" forName="quad3" refType="h" fact="0.39"/>
          <dgm:constr type="ctrX" for="ch" forName="quad3" refType="w" fact="0.71"/>
          <dgm:constr type="ctrY" for="ch" forName="quad3" refType="h" fact="0.71"/>
          <dgm:constr type="w" for="ch" forName="quad4" refType="w" fact="0.39"/>
          <dgm:constr type="h" for="ch" forName="quad4" refType="h" fact="0.39"/>
          <dgm:constr type="ctrX" for="ch" forName="quad4" refType="w" fact="0.29"/>
          <dgm:constr type="ctrY" for="ch" forName="quad4" refType="h" fact="0.71"/>
          <dgm:constr type="primFontSz" for="des" ptType="node" op="equ" val="65"/>
        </dgm:constrLst>
      </dgm:else>
    </dgm:choose>
    <dgm:ruleLst/>
    <dgm:choose name="Name3">
      <dgm:if name="Name4" axis="ch" ptType="node" func="cnt" op="gte" val="1">
        <dgm:layoutNode name="diamond" styleLbl="bgShp">
          <dgm:alg type="sp"/>
          <dgm:shape xmlns:r="http://schemas.openxmlformats.org/officeDocument/2006/relationships" type="diamond" r:blip="">
            <dgm:adjLst/>
          </dgm:shape>
          <dgm:presOf/>
          <dgm:constrLst>
            <dgm:constr type="w" refType="h" op="equ"/>
          </dgm:constrLst>
          <dgm:ruleLst/>
        </dgm:layoutNode>
        <dgm:layoutNode name="quad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quad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w" refType="h" op="equ"/>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layout3.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3037840" cy="470257"/>
          </a:xfrm>
          <a:prstGeom prst="rect">
            <a:avLst/>
          </a:prstGeom>
        </p:spPr>
        <p:txBody>
          <a:bodyPr vert="horz" lIns="93595" tIns="46798" rIns="93595" bIns="46798" rtlCol="0"/>
          <a:lstStyle>
            <a:lvl1pPr algn="l">
              <a:defRPr sz="1300"/>
            </a:lvl1pPr>
          </a:lstStyle>
          <a:p>
            <a:endParaRPr lang="en-US"/>
          </a:p>
        </p:txBody>
      </p:sp>
      <p:sp>
        <p:nvSpPr>
          <p:cNvPr id="3" name="Date Placeholder 2"/>
          <p:cNvSpPr>
            <a:spLocks noGrp="1"/>
          </p:cNvSpPr>
          <p:nvPr>
            <p:ph type="dt" idx="1"/>
          </p:nvPr>
        </p:nvSpPr>
        <p:spPr>
          <a:xfrm>
            <a:off x="3970938" y="2"/>
            <a:ext cx="3037840" cy="470257"/>
          </a:xfrm>
          <a:prstGeom prst="rect">
            <a:avLst/>
          </a:prstGeom>
        </p:spPr>
        <p:txBody>
          <a:bodyPr vert="horz" lIns="93595" tIns="46798" rIns="93595" bIns="46798" rtlCol="0"/>
          <a:lstStyle>
            <a:lvl1pPr algn="r">
              <a:defRPr sz="1300"/>
            </a:lvl1pPr>
          </a:lstStyle>
          <a:p>
            <a:fld id="{43DFCBE9-520D-4495-B0EC-5FC4CCE20531}" type="datetimeFigureOut">
              <a:rPr lang="en-US" smtClean="0"/>
              <a:t>3/10/2020</a:t>
            </a:fld>
            <a:endParaRPr lang="en-US"/>
          </a:p>
        </p:txBody>
      </p:sp>
      <p:sp>
        <p:nvSpPr>
          <p:cNvPr id="4" name="Slide Image Placeholder 3"/>
          <p:cNvSpPr>
            <a:spLocks noGrp="1" noRot="1" noChangeAspect="1"/>
          </p:cNvSpPr>
          <p:nvPr>
            <p:ph type="sldImg" idx="2"/>
          </p:nvPr>
        </p:nvSpPr>
        <p:spPr>
          <a:xfrm>
            <a:off x="1397000" y="1171575"/>
            <a:ext cx="4216400" cy="3162300"/>
          </a:xfrm>
          <a:prstGeom prst="rect">
            <a:avLst/>
          </a:prstGeom>
          <a:noFill/>
          <a:ln w="12700">
            <a:solidFill>
              <a:prstClr val="black"/>
            </a:solidFill>
          </a:ln>
        </p:spPr>
        <p:txBody>
          <a:bodyPr vert="horz" lIns="93595" tIns="46798" rIns="93595" bIns="46798" rtlCol="0" anchor="ctr"/>
          <a:lstStyle/>
          <a:p>
            <a:endParaRPr lang="en-US"/>
          </a:p>
        </p:txBody>
      </p:sp>
      <p:sp>
        <p:nvSpPr>
          <p:cNvPr id="5" name="Notes Placeholder 4"/>
          <p:cNvSpPr>
            <a:spLocks noGrp="1"/>
          </p:cNvSpPr>
          <p:nvPr>
            <p:ph type="body" sz="quarter" idx="3"/>
          </p:nvPr>
        </p:nvSpPr>
        <p:spPr>
          <a:xfrm>
            <a:off x="701040" y="4510565"/>
            <a:ext cx="5608320" cy="3690462"/>
          </a:xfrm>
          <a:prstGeom prst="rect">
            <a:avLst/>
          </a:prstGeom>
        </p:spPr>
        <p:txBody>
          <a:bodyPr vert="horz" lIns="93595" tIns="46798" rIns="93595" bIns="46798"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902344"/>
            <a:ext cx="3037840" cy="470256"/>
          </a:xfrm>
          <a:prstGeom prst="rect">
            <a:avLst/>
          </a:prstGeom>
        </p:spPr>
        <p:txBody>
          <a:bodyPr vert="horz" lIns="93595" tIns="46798" rIns="93595" bIns="46798" rtlCol="0" anchor="b"/>
          <a:lstStyle>
            <a:lvl1pPr algn="l">
              <a:defRPr sz="1300"/>
            </a:lvl1pPr>
          </a:lstStyle>
          <a:p>
            <a:endParaRPr lang="en-US"/>
          </a:p>
        </p:txBody>
      </p:sp>
      <p:sp>
        <p:nvSpPr>
          <p:cNvPr id="7" name="Slide Number Placeholder 6"/>
          <p:cNvSpPr>
            <a:spLocks noGrp="1"/>
          </p:cNvSpPr>
          <p:nvPr>
            <p:ph type="sldNum" sz="quarter" idx="5"/>
          </p:nvPr>
        </p:nvSpPr>
        <p:spPr>
          <a:xfrm>
            <a:off x="3970938" y="8902344"/>
            <a:ext cx="3037840" cy="470256"/>
          </a:xfrm>
          <a:prstGeom prst="rect">
            <a:avLst/>
          </a:prstGeom>
        </p:spPr>
        <p:txBody>
          <a:bodyPr vert="horz" lIns="93595" tIns="46798" rIns="93595" bIns="46798" rtlCol="0" anchor="b"/>
          <a:lstStyle>
            <a:lvl1pPr algn="r">
              <a:defRPr sz="1300"/>
            </a:lvl1pPr>
          </a:lstStyle>
          <a:p>
            <a:fld id="{3E0B0126-2B6D-4222-BAF1-13A78D2E3F17}" type="slidenum">
              <a:rPr lang="en-US" smtClean="0"/>
              <a:t>‹#›</a:t>
            </a:fld>
            <a:endParaRPr lang="en-US"/>
          </a:p>
        </p:txBody>
      </p:sp>
    </p:spTree>
    <p:extLst>
      <p:ext uri="{BB962C8B-B14F-4D97-AF65-F5344CB8AC3E}">
        <p14:creationId xmlns:p14="http://schemas.microsoft.com/office/powerpoint/2010/main" val="36274316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0" y="1171575"/>
            <a:ext cx="4216400" cy="31623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1C36154-22D9-4479-BB96-BF4A3C77082E}" type="slidenum">
              <a:rPr lang="en-US" smtClean="0">
                <a:solidFill>
                  <a:prstClr val="black"/>
                </a:solidFill>
              </a:rPr>
              <a:pPr/>
              <a:t>2</a:t>
            </a:fld>
            <a:endParaRPr lang="en-US">
              <a:solidFill>
                <a:prstClr val="black"/>
              </a:solidFill>
            </a:endParaRPr>
          </a:p>
        </p:txBody>
      </p:sp>
    </p:spTree>
    <p:extLst>
      <p:ext uri="{BB962C8B-B14F-4D97-AF65-F5344CB8AC3E}">
        <p14:creationId xmlns:p14="http://schemas.microsoft.com/office/powerpoint/2010/main" val="11204599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0" y="1171575"/>
            <a:ext cx="4216400" cy="31623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1C36154-22D9-4479-BB96-BF4A3C77082E}" type="slidenum">
              <a:rPr lang="en-US" smtClean="0">
                <a:solidFill>
                  <a:prstClr val="black"/>
                </a:solidFill>
              </a:rPr>
              <a:pPr/>
              <a:t>3</a:t>
            </a:fld>
            <a:endParaRPr lang="en-US">
              <a:solidFill>
                <a:prstClr val="black"/>
              </a:solidFill>
            </a:endParaRPr>
          </a:p>
        </p:txBody>
      </p:sp>
    </p:spTree>
    <p:extLst>
      <p:ext uri="{BB962C8B-B14F-4D97-AF65-F5344CB8AC3E}">
        <p14:creationId xmlns:p14="http://schemas.microsoft.com/office/powerpoint/2010/main" val="14907243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0" y="1171575"/>
            <a:ext cx="4216400" cy="31623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1C36154-22D9-4479-BB96-BF4A3C77082E}" type="slidenum">
              <a:rPr lang="en-US" smtClean="0">
                <a:solidFill>
                  <a:prstClr val="black"/>
                </a:solidFill>
              </a:rPr>
              <a:pPr/>
              <a:t>5</a:t>
            </a:fld>
            <a:endParaRPr lang="en-US">
              <a:solidFill>
                <a:prstClr val="black"/>
              </a:solidFill>
            </a:endParaRPr>
          </a:p>
        </p:txBody>
      </p:sp>
    </p:spTree>
    <p:extLst>
      <p:ext uri="{BB962C8B-B14F-4D97-AF65-F5344CB8AC3E}">
        <p14:creationId xmlns:p14="http://schemas.microsoft.com/office/powerpoint/2010/main" val="22806427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0" y="1171575"/>
            <a:ext cx="4216400" cy="3162300"/>
          </a:xfrm>
        </p:spPr>
      </p:sp>
      <p:sp>
        <p:nvSpPr>
          <p:cNvPr id="3" name="Notes Placeholder 2"/>
          <p:cNvSpPr>
            <a:spLocks noGrp="1"/>
          </p:cNvSpPr>
          <p:nvPr>
            <p:ph type="body" idx="1"/>
          </p:nvPr>
        </p:nvSpPr>
        <p:spPr/>
        <p:txBody>
          <a:bodyPr/>
          <a:lstStyle/>
          <a:p>
            <a:r>
              <a:rPr lang="en-US" dirty="0" smtClean="0"/>
              <a:t>TAM tools</a:t>
            </a:r>
            <a:r>
              <a:rPr lang="en-US" baseline="0" dirty="0" smtClean="0"/>
              <a:t> and VAST help prioritize assets and corridors for further analysis.</a:t>
            </a:r>
          </a:p>
          <a:p>
            <a:r>
              <a:rPr lang="en-US" baseline="0" dirty="0" smtClean="0"/>
              <a:t>CBA tools like Cal B/C, COAST, etc., are available but are not sufficient to incorporate analysis of climate adaptation into the analysis</a:t>
            </a:r>
            <a:endParaRPr lang="en-US" dirty="0"/>
          </a:p>
        </p:txBody>
      </p:sp>
      <p:sp>
        <p:nvSpPr>
          <p:cNvPr id="4" name="Slide Number Placeholder 3"/>
          <p:cNvSpPr>
            <a:spLocks noGrp="1"/>
          </p:cNvSpPr>
          <p:nvPr>
            <p:ph type="sldNum" sz="quarter" idx="10"/>
          </p:nvPr>
        </p:nvSpPr>
        <p:spPr/>
        <p:txBody>
          <a:bodyPr/>
          <a:lstStyle/>
          <a:p>
            <a:fld id="{E1C36154-22D9-4479-BB96-BF4A3C77082E}" type="slidenum">
              <a:rPr lang="en-US" smtClean="0">
                <a:solidFill>
                  <a:prstClr val="black"/>
                </a:solidFill>
              </a:rPr>
              <a:pPr/>
              <a:t>7</a:t>
            </a:fld>
            <a:endParaRPr lang="en-US" dirty="0">
              <a:solidFill>
                <a:prstClr val="black"/>
              </a:solidFill>
            </a:endParaRPr>
          </a:p>
        </p:txBody>
      </p:sp>
    </p:spTree>
    <p:extLst>
      <p:ext uri="{BB962C8B-B14F-4D97-AF65-F5344CB8AC3E}">
        <p14:creationId xmlns:p14="http://schemas.microsoft.com/office/powerpoint/2010/main" val="10518279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0" y="1171575"/>
            <a:ext cx="4216400" cy="3162300"/>
          </a:xfrm>
        </p:spPr>
      </p:sp>
      <p:sp>
        <p:nvSpPr>
          <p:cNvPr id="3" name="Notes Placeholder 2"/>
          <p:cNvSpPr>
            <a:spLocks noGrp="1"/>
          </p:cNvSpPr>
          <p:nvPr>
            <p:ph type="body" idx="1"/>
          </p:nvPr>
        </p:nvSpPr>
        <p:spPr/>
        <p:txBody>
          <a:bodyPr/>
          <a:lstStyle/>
          <a:p>
            <a:r>
              <a:rPr lang="en-US" dirty="0" smtClean="0"/>
              <a:t>Desire</a:t>
            </a:r>
            <a:r>
              <a:rPr lang="en-US" baseline="0" dirty="0" smtClean="0"/>
              <a:t> to strike a balance between abilities of DOTs with respect to CC and CBA.  </a:t>
            </a:r>
            <a:r>
              <a:rPr lang="en-US" dirty="0" smtClean="0"/>
              <a:t>Might be able to design framework/model to accommodate different levels of analysis</a:t>
            </a:r>
            <a:r>
              <a:rPr lang="en-US" baseline="0" dirty="0" smtClean="0"/>
              <a:t> (through use of default values that allow for user input)</a:t>
            </a:r>
            <a:endParaRPr lang="en-US" dirty="0"/>
          </a:p>
        </p:txBody>
      </p:sp>
      <p:sp>
        <p:nvSpPr>
          <p:cNvPr id="4" name="Slide Number Placeholder 3"/>
          <p:cNvSpPr>
            <a:spLocks noGrp="1"/>
          </p:cNvSpPr>
          <p:nvPr>
            <p:ph type="sldNum" sz="quarter" idx="10"/>
          </p:nvPr>
        </p:nvSpPr>
        <p:spPr/>
        <p:txBody>
          <a:bodyPr/>
          <a:lstStyle/>
          <a:p>
            <a:fld id="{E1C36154-22D9-4479-BB96-BF4A3C77082E}" type="slidenum">
              <a:rPr lang="en-US" smtClean="0"/>
              <a:pPr/>
              <a:t>8</a:t>
            </a:fld>
            <a:endParaRPr lang="en-US" dirty="0"/>
          </a:p>
        </p:txBody>
      </p:sp>
    </p:spTree>
    <p:extLst>
      <p:ext uri="{BB962C8B-B14F-4D97-AF65-F5344CB8AC3E}">
        <p14:creationId xmlns:p14="http://schemas.microsoft.com/office/powerpoint/2010/main" val="34784276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0" y="1171575"/>
            <a:ext cx="4216400" cy="3162300"/>
          </a:xfrm>
        </p:spPr>
      </p:sp>
      <p:sp>
        <p:nvSpPr>
          <p:cNvPr id="3" name="Notes Placeholder 2"/>
          <p:cNvSpPr>
            <a:spLocks noGrp="1"/>
          </p:cNvSpPr>
          <p:nvPr>
            <p:ph type="body" idx="1"/>
          </p:nvPr>
        </p:nvSpPr>
        <p:spPr/>
        <p:txBody>
          <a:bodyPr/>
          <a:lstStyle/>
          <a:p>
            <a:r>
              <a:rPr lang="en-US" dirty="0" smtClean="0"/>
              <a:t>Desire</a:t>
            </a:r>
            <a:r>
              <a:rPr lang="en-US" baseline="0" dirty="0" smtClean="0"/>
              <a:t> to strike a balance between abilities of DOTs with respect to CC and CBA.  </a:t>
            </a:r>
            <a:r>
              <a:rPr lang="en-US" dirty="0" smtClean="0"/>
              <a:t>Might be able to design framework/model to accommodate different levels of analysis</a:t>
            </a:r>
            <a:r>
              <a:rPr lang="en-US" baseline="0" dirty="0" smtClean="0"/>
              <a:t> (through use of default values that allow for user input)</a:t>
            </a:r>
            <a:endParaRPr lang="en-US" dirty="0"/>
          </a:p>
        </p:txBody>
      </p:sp>
      <p:sp>
        <p:nvSpPr>
          <p:cNvPr id="4" name="Slide Number Placeholder 3"/>
          <p:cNvSpPr>
            <a:spLocks noGrp="1"/>
          </p:cNvSpPr>
          <p:nvPr>
            <p:ph type="sldNum" sz="quarter" idx="10"/>
          </p:nvPr>
        </p:nvSpPr>
        <p:spPr/>
        <p:txBody>
          <a:bodyPr/>
          <a:lstStyle/>
          <a:p>
            <a:fld id="{E1C36154-22D9-4479-BB96-BF4A3C77082E}" type="slidenum">
              <a:rPr lang="en-US" smtClean="0"/>
              <a:pPr/>
              <a:t>9</a:t>
            </a:fld>
            <a:endParaRPr lang="en-US" dirty="0"/>
          </a:p>
        </p:txBody>
      </p:sp>
    </p:spTree>
    <p:extLst>
      <p:ext uri="{BB962C8B-B14F-4D97-AF65-F5344CB8AC3E}">
        <p14:creationId xmlns:p14="http://schemas.microsoft.com/office/powerpoint/2010/main" val="6423091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0" y="1171575"/>
            <a:ext cx="4216400" cy="31623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1C36154-22D9-4479-BB96-BF4A3C77082E}" type="slidenum">
              <a:rPr lang="en-US" smtClean="0">
                <a:solidFill>
                  <a:prstClr val="black"/>
                </a:solidFill>
              </a:rPr>
              <a:pPr/>
              <a:t>10</a:t>
            </a:fld>
            <a:endParaRPr lang="en-US">
              <a:solidFill>
                <a:prstClr val="black"/>
              </a:solidFill>
            </a:endParaRPr>
          </a:p>
        </p:txBody>
      </p:sp>
    </p:spTree>
    <p:extLst>
      <p:ext uri="{BB962C8B-B14F-4D97-AF65-F5344CB8AC3E}">
        <p14:creationId xmlns:p14="http://schemas.microsoft.com/office/powerpoint/2010/main" val="41572900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97000" y="1171575"/>
            <a:ext cx="4216400" cy="31623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1C36154-22D9-4479-BB96-BF4A3C77082E}" type="slidenum">
              <a:rPr lang="en-US">
                <a:solidFill>
                  <a:prstClr val="black"/>
                </a:solidFill>
              </a:rPr>
              <a:pPr/>
              <a:t>11</a:t>
            </a:fld>
            <a:endParaRPr lang="en-US">
              <a:solidFill>
                <a:prstClr val="black"/>
              </a:solidFill>
            </a:endParaRPr>
          </a:p>
        </p:txBody>
      </p:sp>
    </p:spTree>
    <p:extLst>
      <p:ext uri="{BB962C8B-B14F-4D97-AF65-F5344CB8AC3E}">
        <p14:creationId xmlns:p14="http://schemas.microsoft.com/office/powerpoint/2010/main" val="245571115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7.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7.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3 images">
    <p:spTree>
      <p:nvGrpSpPr>
        <p:cNvPr id="1" name=""/>
        <p:cNvGrpSpPr/>
        <p:nvPr/>
      </p:nvGrpSpPr>
      <p:grpSpPr>
        <a:xfrm>
          <a:off x="0" y="0"/>
          <a:ext cx="0" cy="0"/>
          <a:chOff x="0" y="0"/>
          <a:chExt cx="0" cy="0"/>
        </a:xfrm>
      </p:grpSpPr>
      <p:pic>
        <p:nvPicPr>
          <p:cNvPr id="1026" name="Picture 2" descr="Z:\Graphics\Logos\Dewberry logos\jpeg logo\Dewberry logo RGB.jpg"/>
          <p:cNvPicPr>
            <a:picLocks noChangeAspect="1" noChangeArrowheads="1"/>
          </p:cNvPicPr>
          <p:nvPr userDrawn="1"/>
        </p:nvPicPr>
        <p:blipFill>
          <a:blip r:embed="rId2" cstate="print"/>
          <a:srcRect/>
          <a:stretch>
            <a:fillRect/>
          </a:stretch>
        </p:blipFill>
        <p:spPr bwMode="auto">
          <a:xfrm>
            <a:off x="7239000" y="359577"/>
            <a:ext cx="1600200" cy="244015"/>
          </a:xfrm>
          <a:prstGeom prst="rect">
            <a:avLst/>
          </a:prstGeom>
          <a:noFill/>
        </p:spPr>
      </p:pic>
      <p:sp>
        <p:nvSpPr>
          <p:cNvPr id="13" name="Rectangle 12"/>
          <p:cNvSpPr/>
          <p:nvPr userDrawn="1"/>
        </p:nvSpPr>
        <p:spPr>
          <a:xfrm>
            <a:off x="9067800" y="353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19" name="Picture Placeholder 18"/>
          <p:cNvSpPr>
            <a:spLocks noGrp="1"/>
          </p:cNvSpPr>
          <p:nvPr>
            <p:ph type="pic" sz="quarter" idx="10"/>
          </p:nvPr>
        </p:nvSpPr>
        <p:spPr>
          <a:xfrm>
            <a:off x="0" y="990600"/>
            <a:ext cx="2880360" cy="2560320"/>
          </a:xfrm>
        </p:spPr>
        <p:txBody>
          <a:bodyPr/>
          <a:lstStyle/>
          <a:p>
            <a:endParaRPr lang="en-US" dirty="0"/>
          </a:p>
        </p:txBody>
      </p:sp>
      <p:sp>
        <p:nvSpPr>
          <p:cNvPr id="21" name="Picture Placeholder 20"/>
          <p:cNvSpPr>
            <a:spLocks noGrp="1"/>
          </p:cNvSpPr>
          <p:nvPr>
            <p:ph type="pic" sz="quarter" idx="11"/>
          </p:nvPr>
        </p:nvSpPr>
        <p:spPr>
          <a:xfrm>
            <a:off x="2971800" y="990600"/>
            <a:ext cx="3200400" cy="2560320"/>
          </a:xfrm>
        </p:spPr>
        <p:txBody>
          <a:bodyPr/>
          <a:lstStyle/>
          <a:p>
            <a:endParaRPr lang="en-US" dirty="0"/>
          </a:p>
        </p:txBody>
      </p:sp>
      <p:sp>
        <p:nvSpPr>
          <p:cNvPr id="23" name="Picture Placeholder 22"/>
          <p:cNvSpPr>
            <a:spLocks noGrp="1"/>
          </p:cNvSpPr>
          <p:nvPr>
            <p:ph type="pic" sz="quarter" idx="12"/>
          </p:nvPr>
        </p:nvSpPr>
        <p:spPr>
          <a:xfrm>
            <a:off x="6263640" y="990600"/>
            <a:ext cx="2880360" cy="2560320"/>
          </a:xfrm>
        </p:spPr>
        <p:txBody>
          <a:bodyPr/>
          <a:lstStyle/>
          <a:p>
            <a:endParaRPr lang="en-US" dirty="0"/>
          </a:p>
        </p:txBody>
      </p:sp>
      <p:sp>
        <p:nvSpPr>
          <p:cNvPr id="24" name="Subtitle 2"/>
          <p:cNvSpPr>
            <a:spLocks noGrp="1"/>
          </p:cNvSpPr>
          <p:nvPr>
            <p:ph type="subTitle" idx="1"/>
          </p:nvPr>
        </p:nvSpPr>
        <p:spPr>
          <a:xfrm>
            <a:off x="661416" y="5029200"/>
            <a:ext cx="7239000" cy="609600"/>
          </a:xfrm>
        </p:spPr>
        <p:txBody>
          <a:bodyPr>
            <a:noAutofit/>
          </a:bodyPr>
          <a:lstStyle>
            <a:lvl1pPr marL="0" indent="0" algn="l">
              <a:buNone/>
              <a:defRPr sz="2400">
                <a:solidFill>
                  <a:schemeClr val="tx1">
                    <a:tint val="75000"/>
                  </a:schemeClr>
                </a:solidFill>
                <a:latin typeface="Arial" pitchFamily="34" charset="0"/>
                <a:cs typeface="Arial" pitchFamily="34" charset="0"/>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endParaRPr lang="en-US" dirty="0"/>
          </a:p>
        </p:txBody>
      </p:sp>
      <p:sp>
        <p:nvSpPr>
          <p:cNvPr id="25" name="Title 5"/>
          <p:cNvSpPr>
            <a:spLocks noGrp="1"/>
          </p:cNvSpPr>
          <p:nvPr>
            <p:ph type="title"/>
          </p:nvPr>
        </p:nvSpPr>
        <p:spPr>
          <a:xfrm>
            <a:off x="661416" y="4267200"/>
            <a:ext cx="7239000" cy="838200"/>
          </a:xfrm>
        </p:spPr>
        <p:txBody>
          <a:bodyPr anchor="b">
            <a:noAutofit/>
          </a:bodyPr>
          <a:lstStyle>
            <a:lvl1pPr algn="l">
              <a:defRPr sz="3000" b="1">
                <a:latin typeface="Arial" pitchFamily="34" charset="0"/>
                <a:cs typeface="Arial" pitchFamily="34" charset="0"/>
              </a:defRPr>
            </a:lvl1pPr>
          </a:lstStyle>
          <a:p>
            <a:endParaRPr lang="en-US" dirty="0"/>
          </a:p>
        </p:txBody>
      </p:sp>
      <p:pic>
        <p:nvPicPr>
          <p:cNvPr id="12" name="Picture 11" descr="Bar.jpg"/>
          <p:cNvPicPr>
            <a:picLocks noChangeAspect="1"/>
          </p:cNvPicPr>
          <p:nvPr userDrawn="1"/>
        </p:nvPicPr>
        <p:blipFill>
          <a:blip r:embed="rId3" cstate="print"/>
          <a:stretch>
            <a:fillRect/>
          </a:stretch>
        </p:blipFill>
        <p:spPr>
          <a:xfrm>
            <a:off x="-228600" y="4267200"/>
            <a:ext cx="609600" cy="1524000"/>
          </a:xfrm>
          <a:prstGeom prst="rect">
            <a:avLst/>
          </a:prstGeom>
        </p:spPr>
      </p:pic>
    </p:spTree>
    <p:extLst>
      <p:ext uri="{BB962C8B-B14F-4D97-AF65-F5344CB8AC3E}">
        <p14:creationId xmlns:p14="http://schemas.microsoft.com/office/powerpoint/2010/main" val="150760892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800600"/>
            <a:ext cx="8305800" cy="566738"/>
          </a:xfrm>
        </p:spPr>
        <p:txBody>
          <a:bodyPr anchor="ctr">
            <a:noAutofit/>
          </a:bodyPr>
          <a:lstStyle>
            <a:lvl1pPr algn="l">
              <a:defRPr sz="1800" b="1"/>
            </a:lvl1pPr>
          </a:lstStyle>
          <a:p>
            <a:endParaRPr lang="en-US" dirty="0"/>
          </a:p>
        </p:txBody>
      </p:sp>
      <p:sp>
        <p:nvSpPr>
          <p:cNvPr id="3" name="Picture Placeholder 2"/>
          <p:cNvSpPr>
            <a:spLocks noGrp="1"/>
          </p:cNvSpPr>
          <p:nvPr>
            <p:ph type="pic" idx="1"/>
          </p:nvPr>
        </p:nvSpPr>
        <p:spPr>
          <a:xfrm>
            <a:off x="457200" y="304802"/>
            <a:ext cx="8305800" cy="442277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457200" y="5367338"/>
            <a:ext cx="8305800" cy="804862"/>
          </a:xfrm>
        </p:spPr>
        <p:txBody>
          <a:bodyPr>
            <a:noAutofit/>
          </a:bodyPr>
          <a:lstStyle>
            <a:lvl1pPr marL="0" indent="0">
              <a:buNone/>
              <a:defRPr sz="1050">
                <a:solidFill>
                  <a:schemeClr val="tx1">
                    <a:lumMod val="50000"/>
                    <a:lumOff val="50000"/>
                  </a:schemeClr>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endParaRPr lang="en-US" dirty="0" smtClean="0"/>
          </a:p>
        </p:txBody>
      </p:sp>
      <p:cxnSp>
        <p:nvCxnSpPr>
          <p:cNvPr id="13" name="Straight Connector 12"/>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0" name="Rectangle 9"/>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3236642795"/>
      </p:ext>
    </p:extLst>
  </p:cSld>
  <p:clrMapOvr>
    <a:masterClrMapping/>
  </p:clrMapOvr>
  <p:timing>
    <p:tnLst>
      <p:par>
        <p:cTn id="1" dur="indefinite" restart="never" nodeType="tmRoot"/>
      </p:par>
    </p:tnLst>
  </p:timing>
</p:sldLayout>
</file>

<file path=ppt/slideLayouts/slideLayout10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3/10/2020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5780499-E961-4F19-BF7B-C170108BFF80}" type="slidenum">
              <a:rPr lang="en-US" smtClean="0"/>
              <a:t>‹#›</a:t>
            </a:fld>
            <a:endParaRPr lang="en-US"/>
          </a:p>
        </p:txBody>
      </p:sp>
    </p:spTree>
    <p:extLst>
      <p:ext uri="{BB962C8B-B14F-4D97-AF65-F5344CB8AC3E}">
        <p14:creationId xmlns:p14="http://schemas.microsoft.com/office/powerpoint/2010/main" val="192489347"/>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5780499-E961-4F19-BF7B-C170108BFF80}" type="slidenum">
              <a:rPr lang="en-US" smtClean="0"/>
              <a:t>‹#›</a:t>
            </a:fld>
            <a:endParaRPr lang="en-US"/>
          </a:p>
        </p:txBody>
      </p:sp>
    </p:spTree>
    <p:extLst>
      <p:ext uri="{BB962C8B-B14F-4D97-AF65-F5344CB8AC3E}">
        <p14:creationId xmlns:p14="http://schemas.microsoft.com/office/powerpoint/2010/main" val="378873336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5780499-E961-4F19-BF7B-C170108BFF80}" type="slidenum">
              <a:rPr lang="en-US" smtClean="0"/>
              <a:t>‹#›</a:t>
            </a:fld>
            <a:endParaRPr lang="en-US"/>
          </a:p>
        </p:txBody>
      </p:sp>
    </p:spTree>
    <p:extLst>
      <p:ext uri="{BB962C8B-B14F-4D97-AF65-F5344CB8AC3E}">
        <p14:creationId xmlns:p14="http://schemas.microsoft.com/office/powerpoint/2010/main" val="32387391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roject Sheet">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457200" y="4529138"/>
            <a:ext cx="5791200" cy="1566862"/>
          </a:xfrm>
        </p:spPr>
        <p:txBody>
          <a:bodyPr>
            <a:noAutofit/>
          </a:bodyPr>
          <a:lstStyle>
            <a:lvl1pPr marL="0" indent="0">
              <a:buNone/>
              <a:defRPr sz="1050">
                <a:solidFill>
                  <a:schemeClr val="tx1">
                    <a:lumMod val="50000"/>
                    <a:lumOff val="50000"/>
                  </a:schemeClr>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endParaRPr lang="en-US" dirty="0" smtClean="0"/>
          </a:p>
        </p:txBody>
      </p:sp>
      <p:sp>
        <p:nvSpPr>
          <p:cNvPr id="3" name="Picture Placeholder 2"/>
          <p:cNvSpPr>
            <a:spLocks noGrp="1"/>
          </p:cNvSpPr>
          <p:nvPr>
            <p:ph type="pic" idx="1"/>
          </p:nvPr>
        </p:nvSpPr>
        <p:spPr>
          <a:xfrm>
            <a:off x="457200" y="304801"/>
            <a:ext cx="8305800" cy="35814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2" name="Title 1"/>
          <p:cNvSpPr>
            <a:spLocks noGrp="1"/>
          </p:cNvSpPr>
          <p:nvPr>
            <p:ph type="title"/>
          </p:nvPr>
        </p:nvSpPr>
        <p:spPr>
          <a:xfrm>
            <a:off x="457200" y="3962400"/>
            <a:ext cx="8305800" cy="566738"/>
          </a:xfrm>
        </p:spPr>
        <p:txBody>
          <a:bodyPr anchor="ctr">
            <a:noAutofit/>
          </a:bodyPr>
          <a:lstStyle>
            <a:lvl1pPr algn="l">
              <a:defRPr sz="1800" b="1"/>
            </a:lvl1pPr>
          </a:lstStyle>
          <a:p>
            <a:endParaRPr lang="en-US" dirty="0"/>
          </a:p>
        </p:txBody>
      </p:sp>
      <p:cxnSp>
        <p:nvCxnSpPr>
          <p:cNvPr id="13" name="Straight Connector 12"/>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0" name="Rectangle 9"/>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7" name="Text Placeholder 16"/>
          <p:cNvSpPr>
            <a:spLocks noGrp="1"/>
          </p:cNvSpPr>
          <p:nvPr>
            <p:ph type="body" sz="quarter" idx="11"/>
          </p:nvPr>
        </p:nvSpPr>
        <p:spPr>
          <a:xfrm>
            <a:off x="6477000" y="4529138"/>
            <a:ext cx="2286000" cy="1563624"/>
          </a:xfrm>
          <a:solidFill>
            <a:schemeClr val="bg2"/>
          </a:solidFill>
          <a:ln>
            <a:noFill/>
          </a:ln>
        </p:spPr>
        <p:txBody>
          <a:bodyPr/>
          <a:lstStyle>
            <a:lvl1pPr>
              <a:buNone/>
              <a:defRPr sz="750"/>
            </a:lvl1pPr>
            <a:lvl2pPr>
              <a:buNone/>
              <a:defRPr sz="750"/>
            </a:lvl2pPr>
            <a:lvl3pPr>
              <a:buNone/>
              <a:defRPr sz="750"/>
            </a:lvl3pPr>
            <a:lvl4pPr>
              <a:buNone/>
              <a:defRPr sz="750"/>
            </a:lvl4pPr>
            <a:lvl5pPr>
              <a:buNone/>
              <a:defRPr sz="750"/>
            </a:lvl5pPr>
          </a:lstStyle>
          <a:p>
            <a:pPr lvl="0"/>
            <a:endParaRPr lang="en-US" dirty="0"/>
          </a:p>
        </p:txBody>
      </p:sp>
      <p:sp>
        <p:nvSpPr>
          <p:cNvPr id="11"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3503033765"/>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arge Photo Only">
    <p:spTree>
      <p:nvGrpSpPr>
        <p:cNvPr id="1" name=""/>
        <p:cNvGrpSpPr/>
        <p:nvPr/>
      </p:nvGrpSpPr>
      <p:grpSpPr>
        <a:xfrm>
          <a:off x="0" y="0"/>
          <a:ext cx="0" cy="0"/>
          <a:chOff x="0" y="0"/>
          <a:chExt cx="0" cy="0"/>
        </a:xfrm>
      </p:grpSpPr>
      <p:sp>
        <p:nvSpPr>
          <p:cNvPr id="6" name="Picture Placeholder 5"/>
          <p:cNvSpPr>
            <a:spLocks noGrp="1"/>
          </p:cNvSpPr>
          <p:nvPr>
            <p:ph type="pic" sz="quarter" idx="11"/>
          </p:nvPr>
        </p:nvSpPr>
        <p:spPr>
          <a:xfrm>
            <a:off x="0" y="0"/>
            <a:ext cx="9144000" cy="6324600"/>
          </a:xfrm>
        </p:spPr>
        <p:txBody>
          <a:bodyPr/>
          <a:lstStyle/>
          <a:p>
            <a:endParaRPr lang="en-US"/>
          </a:p>
        </p:txBody>
      </p:sp>
      <p:cxnSp>
        <p:nvCxnSpPr>
          <p:cNvPr id="13" name="Straight Connector 12"/>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9" name="Rectangle 8"/>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3610896557"/>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23" name="Rectangle 22"/>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0" name="Straight Connector 29"/>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6" name="Content Placeholder 2"/>
          <p:cNvSpPr>
            <a:spLocks noGrp="1"/>
          </p:cNvSpPr>
          <p:nvPr>
            <p:ph idx="1"/>
          </p:nvPr>
        </p:nvSpPr>
        <p:spPr>
          <a:xfrm>
            <a:off x="609600" y="1371601"/>
            <a:ext cx="8153400" cy="4754563"/>
          </a:xfrm>
        </p:spPr>
        <p:txBody>
          <a:bodyPr/>
          <a:lstStyle>
            <a:lvl1pPr>
              <a:spcBef>
                <a:spcPts val="1350"/>
              </a:spcBef>
              <a:defRPr/>
            </a:lvl1pPr>
            <a:lvl2pPr>
              <a:defRPr>
                <a:solidFill>
                  <a:schemeClr val="tx1">
                    <a:lumMod val="50000"/>
                    <a:lumOff val="50000"/>
                  </a:schemeClr>
                </a:solidFill>
              </a:defRPr>
            </a:lvl2pPr>
            <a:lvl3pPr>
              <a:defRPr>
                <a:solidFill>
                  <a:schemeClr val="bg1">
                    <a:lumMod val="65000"/>
                  </a:schemeClr>
                </a:solidFill>
              </a:defRPr>
            </a:lvl3pPr>
            <a:lvl4pPr>
              <a:defRPr>
                <a:solidFill>
                  <a:schemeClr val="bg1">
                    <a:lumMod val="65000"/>
                  </a:schemeClr>
                </a:solidFill>
              </a:defRPr>
            </a:lvl4pPr>
            <a:lvl5pPr>
              <a:defRPr>
                <a:solidFill>
                  <a:schemeClr val="bg1">
                    <a:lumMod val="65000"/>
                  </a:schemeClr>
                </a:solidFill>
              </a:defRPr>
            </a:lvl5pPr>
          </a:lstStyle>
          <a:p>
            <a:pPr lvl="0"/>
            <a:endParaRPr lang="en-US" dirty="0" smtClean="0"/>
          </a:p>
        </p:txBody>
      </p:sp>
      <p:sp>
        <p:nvSpPr>
          <p:cNvPr id="21" name="Title 9"/>
          <p:cNvSpPr>
            <a:spLocks noGrp="1"/>
          </p:cNvSpPr>
          <p:nvPr>
            <p:ph type="title"/>
          </p:nvPr>
        </p:nvSpPr>
        <p:spPr>
          <a:xfrm>
            <a:off x="609600" y="228600"/>
            <a:ext cx="8153400" cy="639762"/>
          </a:xfrm>
        </p:spPr>
        <p:txBody>
          <a:bodyPr anchor="ctr">
            <a:noAutofit/>
          </a:bodyPr>
          <a:lstStyle>
            <a:lvl1pPr algn="l">
              <a:defRPr sz="3000" b="1"/>
            </a:lvl1pPr>
          </a:lstStyle>
          <a:p>
            <a:endParaRPr lang="en-US" dirty="0"/>
          </a:p>
        </p:txBody>
      </p:sp>
      <p:pic>
        <p:nvPicPr>
          <p:cNvPr id="27" name="Picture 26" descr="Bar.jpg"/>
          <p:cNvPicPr>
            <a:picLocks noChangeAspect="1"/>
          </p:cNvPicPr>
          <p:nvPr userDrawn="1"/>
        </p:nvPicPr>
        <p:blipFill>
          <a:blip r:embed="rId2" cstate="print"/>
          <a:stretch>
            <a:fillRect/>
          </a:stretch>
        </p:blipFill>
        <p:spPr>
          <a:xfrm>
            <a:off x="-228600" y="228600"/>
            <a:ext cx="609600" cy="609600"/>
          </a:xfrm>
          <a:prstGeom prst="rect">
            <a:avLst/>
          </a:prstGeom>
        </p:spPr>
      </p:pic>
      <p:sp>
        <p:nvSpPr>
          <p:cNvPr id="15"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134559271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3 images">
    <p:spTree>
      <p:nvGrpSpPr>
        <p:cNvPr id="1" name=""/>
        <p:cNvGrpSpPr/>
        <p:nvPr/>
      </p:nvGrpSpPr>
      <p:grpSpPr>
        <a:xfrm>
          <a:off x="0" y="0"/>
          <a:ext cx="0" cy="0"/>
          <a:chOff x="0" y="0"/>
          <a:chExt cx="0" cy="0"/>
        </a:xfrm>
      </p:grpSpPr>
      <p:pic>
        <p:nvPicPr>
          <p:cNvPr id="1026" name="Picture 2" descr="Z:\Graphics\Logos\Dewberry logos\jpeg logo\Dewberry logo RGB.jpg"/>
          <p:cNvPicPr>
            <a:picLocks noChangeAspect="1" noChangeArrowheads="1"/>
          </p:cNvPicPr>
          <p:nvPr userDrawn="1"/>
        </p:nvPicPr>
        <p:blipFill>
          <a:blip r:embed="rId2" cstate="print"/>
          <a:srcRect/>
          <a:stretch>
            <a:fillRect/>
          </a:stretch>
        </p:blipFill>
        <p:spPr bwMode="auto">
          <a:xfrm>
            <a:off x="7239000" y="359577"/>
            <a:ext cx="1600200" cy="244015"/>
          </a:xfrm>
          <a:prstGeom prst="rect">
            <a:avLst/>
          </a:prstGeom>
          <a:noFill/>
        </p:spPr>
      </p:pic>
      <p:sp>
        <p:nvSpPr>
          <p:cNvPr id="13" name="Rectangle 12"/>
          <p:cNvSpPr/>
          <p:nvPr userDrawn="1"/>
        </p:nvSpPr>
        <p:spPr>
          <a:xfrm>
            <a:off x="9067800" y="353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19" name="Picture Placeholder 18"/>
          <p:cNvSpPr>
            <a:spLocks noGrp="1"/>
          </p:cNvSpPr>
          <p:nvPr>
            <p:ph type="pic" sz="quarter" idx="10"/>
          </p:nvPr>
        </p:nvSpPr>
        <p:spPr>
          <a:xfrm>
            <a:off x="0" y="990600"/>
            <a:ext cx="2880360" cy="2560320"/>
          </a:xfrm>
        </p:spPr>
        <p:txBody>
          <a:bodyPr/>
          <a:lstStyle/>
          <a:p>
            <a:endParaRPr lang="en-US" dirty="0"/>
          </a:p>
        </p:txBody>
      </p:sp>
      <p:sp>
        <p:nvSpPr>
          <p:cNvPr id="21" name="Picture Placeholder 20"/>
          <p:cNvSpPr>
            <a:spLocks noGrp="1"/>
          </p:cNvSpPr>
          <p:nvPr>
            <p:ph type="pic" sz="quarter" idx="11"/>
          </p:nvPr>
        </p:nvSpPr>
        <p:spPr>
          <a:xfrm>
            <a:off x="2971800" y="990600"/>
            <a:ext cx="3200400" cy="2560320"/>
          </a:xfrm>
        </p:spPr>
        <p:txBody>
          <a:bodyPr/>
          <a:lstStyle/>
          <a:p>
            <a:endParaRPr lang="en-US" dirty="0"/>
          </a:p>
        </p:txBody>
      </p:sp>
      <p:sp>
        <p:nvSpPr>
          <p:cNvPr id="23" name="Picture Placeholder 22"/>
          <p:cNvSpPr>
            <a:spLocks noGrp="1"/>
          </p:cNvSpPr>
          <p:nvPr>
            <p:ph type="pic" sz="quarter" idx="12"/>
          </p:nvPr>
        </p:nvSpPr>
        <p:spPr>
          <a:xfrm>
            <a:off x="6263640" y="990600"/>
            <a:ext cx="2880360" cy="2560320"/>
          </a:xfrm>
        </p:spPr>
        <p:txBody>
          <a:bodyPr/>
          <a:lstStyle/>
          <a:p>
            <a:endParaRPr lang="en-US" dirty="0"/>
          </a:p>
        </p:txBody>
      </p:sp>
      <p:sp>
        <p:nvSpPr>
          <p:cNvPr id="24" name="Subtitle 2"/>
          <p:cNvSpPr>
            <a:spLocks noGrp="1"/>
          </p:cNvSpPr>
          <p:nvPr>
            <p:ph type="subTitle" idx="1"/>
          </p:nvPr>
        </p:nvSpPr>
        <p:spPr>
          <a:xfrm>
            <a:off x="661416" y="5029200"/>
            <a:ext cx="7239000" cy="609600"/>
          </a:xfrm>
        </p:spPr>
        <p:txBody>
          <a:bodyPr>
            <a:noAutofit/>
          </a:bodyPr>
          <a:lstStyle>
            <a:lvl1pPr marL="0" indent="0" algn="l">
              <a:buNone/>
              <a:defRPr sz="2400">
                <a:solidFill>
                  <a:schemeClr val="tx1">
                    <a:tint val="75000"/>
                  </a:schemeClr>
                </a:solidFill>
                <a:latin typeface="Arial" pitchFamily="34" charset="0"/>
                <a:cs typeface="Arial" pitchFamily="34" charset="0"/>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endParaRPr lang="en-US" dirty="0"/>
          </a:p>
        </p:txBody>
      </p:sp>
      <p:sp>
        <p:nvSpPr>
          <p:cNvPr id="25" name="Title 5"/>
          <p:cNvSpPr>
            <a:spLocks noGrp="1"/>
          </p:cNvSpPr>
          <p:nvPr>
            <p:ph type="title"/>
          </p:nvPr>
        </p:nvSpPr>
        <p:spPr>
          <a:xfrm>
            <a:off x="661416" y="4267200"/>
            <a:ext cx="7239000" cy="838200"/>
          </a:xfrm>
        </p:spPr>
        <p:txBody>
          <a:bodyPr anchor="b">
            <a:noAutofit/>
          </a:bodyPr>
          <a:lstStyle>
            <a:lvl1pPr algn="l">
              <a:defRPr sz="3000" b="1">
                <a:latin typeface="Arial" pitchFamily="34" charset="0"/>
                <a:cs typeface="Arial" pitchFamily="34" charset="0"/>
              </a:defRPr>
            </a:lvl1pPr>
          </a:lstStyle>
          <a:p>
            <a:endParaRPr lang="en-US" dirty="0"/>
          </a:p>
        </p:txBody>
      </p:sp>
      <p:pic>
        <p:nvPicPr>
          <p:cNvPr id="12" name="Picture 11" descr="Bar.jpg"/>
          <p:cNvPicPr>
            <a:picLocks noChangeAspect="1"/>
          </p:cNvPicPr>
          <p:nvPr userDrawn="1"/>
        </p:nvPicPr>
        <p:blipFill>
          <a:blip r:embed="rId3" cstate="print"/>
          <a:stretch>
            <a:fillRect/>
          </a:stretch>
        </p:blipFill>
        <p:spPr>
          <a:xfrm>
            <a:off x="-228600" y="4267200"/>
            <a:ext cx="609600" cy="1524000"/>
          </a:xfrm>
          <a:prstGeom prst="rect">
            <a:avLst/>
          </a:prstGeom>
        </p:spPr>
      </p:pic>
    </p:spTree>
    <p:extLst>
      <p:ext uri="{BB962C8B-B14F-4D97-AF65-F5344CB8AC3E}">
        <p14:creationId xmlns:p14="http://schemas.microsoft.com/office/powerpoint/2010/main" val="1769723231"/>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1 imag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09600" y="5334000"/>
            <a:ext cx="7239000" cy="609600"/>
          </a:xfrm>
        </p:spPr>
        <p:txBody>
          <a:bodyPr>
            <a:noAutofit/>
          </a:bodyPr>
          <a:lstStyle>
            <a:lvl1pPr marL="0" indent="0" algn="l">
              <a:buNone/>
              <a:defRPr sz="2400">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endParaRPr lang="en-US" dirty="0"/>
          </a:p>
        </p:txBody>
      </p:sp>
      <p:sp>
        <p:nvSpPr>
          <p:cNvPr id="6" name="Title 5"/>
          <p:cNvSpPr>
            <a:spLocks noGrp="1"/>
          </p:cNvSpPr>
          <p:nvPr>
            <p:ph type="title"/>
          </p:nvPr>
        </p:nvSpPr>
        <p:spPr>
          <a:xfrm>
            <a:off x="609600" y="4572000"/>
            <a:ext cx="7239000" cy="838200"/>
          </a:xfrm>
        </p:spPr>
        <p:txBody>
          <a:bodyPr anchor="b">
            <a:noAutofit/>
          </a:bodyPr>
          <a:lstStyle>
            <a:lvl1pPr algn="l">
              <a:defRPr sz="3000" b="1"/>
            </a:lvl1pPr>
          </a:lstStyle>
          <a:p>
            <a:endParaRPr lang="en-US" dirty="0"/>
          </a:p>
        </p:txBody>
      </p:sp>
      <p:pic>
        <p:nvPicPr>
          <p:cNvPr id="1026" name="Picture 2" descr="Z:\Graphics\Logos\Dewberry logos\jpeg logo\Dewberry logo RGB.jpg"/>
          <p:cNvPicPr>
            <a:picLocks noChangeAspect="1" noChangeArrowheads="1"/>
          </p:cNvPicPr>
          <p:nvPr userDrawn="1"/>
        </p:nvPicPr>
        <p:blipFill>
          <a:blip r:embed="rId2" cstate="print"/>
          <a:srcRect/>
          <a:stretch>
            <a:fillRect/>
          </a:stretch>
        </p:blipFill>
        <p:spPr bwMode="auto">
          <a:xfrm>
            <a:off x="7239000" y="359577"/>
            <a:ext cx="1600200" cy="244015"/>
          </a:xfrm>
          <a:prstGeom prst="rect">
            <a:avLst/>
          </a:prstGeom>
          <a:noFill/>
        </p:spPr>
      </p:pic>
      <p:sp>
        <p:nvSpPr>
          <p:cNvPr id="13" name="Rectangle 12"/>
          <p:cNvSpPr/>
          <p:nvPr userDrawn="1"/>
        </p:nvSpPr>
        <p:spPr>
          <a:xfrm>
            <a:off x="9067800" y="353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19" name="Picture Placeholder 18"/>
          <p:cNvSpPr>
            <a:spLocks noGrp="1"/>
          </p:cNvSpPr>
          <p:nvPr>
            <p:ph type="pic" sz="quarter" idx="10"/>
          </p:nvPr>
        </p:nvSpPr>
        <p:spPr>
          <a:xfrm>
            <a:off x="0" y="990600"/>
            <a:ext cx="9144000" cy="2971800"/>
          </a:xfrm>
        </p:spPr>
        <p:txBody>
          <a:bodyPr/>
          <a:lstStyle/>
          <a:p>
            <a:endParaRPr lang="en-US" dirty="0"/>
          </a:p>
        </p:txBody>
      </p:sp>
      <p:pic>
        <p:nvPicPr>
          <p:cNvPr id="10" name="Picture 9" descr="Bar.jpg"/>
          <p:cNvPicPr>
            <a:picLocks noChangeAspect="1"/>
          </p:cNvPicPr>
          <p:nvPr userDrawn="1"/>
        </p:nvPicPr>
        <p:blipFill>
          <a:blip r:embed="rId3" cstate="print"/>
          <a:stretch>
            <a:fillRect/>
          </a:stretch>
        </p:blipFill>
        <p:spPr>
          <a:xfrm>
            <a:off x="-228600" y="4572003"/>
            <a:ext cx="609600" cy="1523999"/>
          </a:xfrm>
          <a:prstGeom prst="rect">
            <a:avLst/>
          </a:prstGeom>
        </p:spPr>
      </p:pic>
    </p:spTree>
    <p:extLst>
      <p:ext uri="{BB962C8B-B14F-4D97-AF65-F5344CB8AC3E}">
        <p14:creationId xmlns:p14="http://schemas.microsoft.com/office/powerpoint/2010/main" val="3558954052"/>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No images">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06552" y="2514600"/>
            <a:ext cx="7242048" cy="612648"/>
          </a:xfrm>
        </p:spPr>
        <p:txBody>
          <a:bodyPr>
            <a:noAutofit/>
          </a:bodyPr>
          <a:lstStyle>
            <a:lvl1pPr marL="0" indent="0" algn="l">
              <a:buNone/>
              <a:defRPr sz="2400">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endParaRPr lang="en-US" dirty="0"/>
          </a:p>
        </p:txBody>
      </p:sp>
      <p:sp>
        <p:nvSpPr>
          <p:cNvPr id="6" name="Title 5"/>
          <p:cNvSpPr>
            <a:spLocks noGrp="1"/>
          </p:cNvSpPr>
          <p:nvPr>
            <p:ph type="title"/>
          </p:nvPr>
        </p:nvSpPr>
        <p:spPr>
          <a:xfrm>
            <a:off x="606552" y="1755648"/>
            <a:ext cx="7242048" cy="841248"/>
          </a:xfrm>
        </p:spPr>
        <p:txBody>
          <a:bodyPr anchor="b">
            <a:noAutofit/>
          </a:bodyPr>
          <a:lstStyle>
            <a:lvl1pPr algn="l">
              <a:defRPr sz="3000" b="1"/>
            </a:lvl1pPr>
          </a:lstStyle>
          <a:p>
            <a:endParaRPr lang="en-US" dirty="0"/>
          </a:p>
        </p:txBody>
      </p:sp>
      <p:sp>
        <p:nvSpPr>
          <p:cNvPr id="26" name="Rectangle 25"/>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pic>
        <p:nvPicPr>
          <p:cNvPr id="9" name="Picture 8" descr="Bar.jpg"/>
          <p:cNvPicPr>
            <a:picLocks noChangeAspect="1"/>
          </p:cNvPicPr>
          <p:nvPr userDrawn="1"/>
        </p:nvPicPr>
        <p:blipFill>
          <a:blip r:embed="rId2" cstate="print"/>
          <a:stretch>
            <a:fillRect/>
          </a:stretch>
        </p:blipFill>
        <p:spPr>
          <a:xfrm>
            <a:off x="-228600" y="1752600"/>
            <a:ext cx="596348" cy="1524000"/>
          </a:xfrm>
          <a:prstGeom prst="rect">
            <a:avLst/>
          </a:prstGeom>
        </p:spPr>
      </p:pic>
      <p:sp>
        <p:nvSpPr>
          <p:cNvPr id="7"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3409487672"/>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371601"/>
            <a:ext cx="8153400" cy="4754563"/>
          </a:xfrm>
        </p:spPr>
        <p:txBody>
          <a:bodyPr/>
          <a:lstStyle>
            <a:lvl1pPr>
              <a:spcBef>
                <a:spcPts val="1350"/>
              </a:spcBef>
              <a:defRPr/>
            </a:lvl1pPr>
            <a:lvl2pPr>
              <a:defRPr>
                <a:solidFill>
                  <a:schemeClr val="tx1">
                    <a:lumMod val="50000"/>
                    <a:lumOff val="50000"/>
                  </a:schemeClr>
                </a:solidFill>
              </a:defRPr>
            </a:lvl2pPr>
            <a:lvl3pPr>
              <a:defRPr>
                <a:solidFill>
                  <a:schemeClr val="bg1">
                    <a:lumMod val="65000"/>
                  </a:schemeClr>
                </a:solidFill>
              </a:defRPr>
            </a:lvl3pPr>
            <a:lvl4pPr>
              <a:defRPr>
                <a:solidFill>
                  <a:schemeClr val="bg1">
                    <a:lumMod val="65000"/>
                  </a:schemeClr>
                </a:solidFill>
              </a:defRPr>
            </a:lvl4pPr>
            <a:lvl5pPr>
              <a:defRPr>
                <a:solidFill>
                  <a:schemeClr val="bg1">
                    <a:lumMod val="65000"/>
                  </a:schemeClr>
                </a:solidFill>
              </a:defRPr>
            </a:lvl5pPr>
          </a:lstStyle>
          <a:p>
            <a:pPr lvl="0"/>
            <a:endParaRPr lang="en-US" dirty="0"/>
          </a:p>
        </p:txBody>
      </p:sp>
      <p:sp>
        <p:nvSpPr>
          <p:cNvPr id="10" name="Title 9"/>
          <p:cNvSpPr>
            <a:spLocks noGrp="1"/>
          </p:cNvSpPr>
          <p:nvPr>
            <p:ph type="title"/>
          </p:nvPr>
        </p:nvSpPr>
        <p:spPr>
          <a:xfrm>
            <a:off x="609600" y="228600"/>
            <a:ext cx="8153400" cy="639762"/>
          </a:xfrm>
        </p:spPr>
        <p:txBody>
          <a:bodyPr anchor="ctr">
            <a:noAutofit/>
          </a:bodyPr>
          <a:lstStyle>
            <a:lvl1pPr algn="l">
              <a:defRPr sz="2700" b="1"/>
            </a:lvl1pPr>
          </a:lstStyle>
          <a:p>
            <a:endParaRPr lang="en-US" dirty="0"/>
          </a:p>
        </p:txBody>
      </p:sp>
      <p:cxnSp>
        <p:nvCxnSpPr>
          <p:cNvPr id="9" name="Straight Connector 8"/>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3" name="Rectangle 12"/>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pic>
        <p:nvPicPr>
          <p:cNvPr id="11" name="Picture 10" descr="Bar.jpg"/>
          <p:cNvPicPr>
            <a:picLocks noChangeAspect="1"/>
          </p:cNvPicPr>
          <p:nvPr userDrawn="1"/>
        </p:nvPicPr>
        <p:blipFill>
          <a:blip r:embed="rId2" cstate="print"/>
          <a:stretch>
            <a:fillRect/>
          </a:stretch>
        </p:blipFill>
        <p:spPr>
          <a:xfrm>
            <a:off x="-228600" y="228602"/>
            <a:ext cx="609600" cy="609599"/>
          </a:xfrm>
          <a:prstGeom prst="rect">
            <a:avLst/>
          </a:prstGeom>
        </p:spPr>
      </p:pic>
      <p:sp>
        <p:nvSpPr>
          <p:cNvPr id="7"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2981902866"/>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371601"/>
            <a:ext cx="3794760" cy="4754563"/>
          </a:xfrm>
        </p:spPr>
        <p:txBody>
          <a:bodyPr/>
          <a:lstStyle>
            <a:lvl1pPr>
              <a:spcBef>
                <a:spcPts val="1350"/>
              </a:spcBef>
              <a:defRPr sz="1800"/>
            </a:lvl1pPr>
            <a:lvl2pPr>
              <a:defRPr>
                <a:solidFill>
                  <a:schemeClr val="tx1">
                    <a:lumMod val="50000"/>
                    <a:lumOff val="50000"/>
                  </a:schemeClr>
                </a:solidFill>
              </a:defRPr>
            </a:lvl2pPr>
            <a:lvl3pPr>
              <a:defRPr>
                <a:solidFill>
                  <a:schemeClr val="bg1">
                    <a:lumMod val="65000"/>
                  </a:schemeClr>
                </a:solidFill>
              </a:defRPr>
            </a:lvl3pPr>
            <a:lvl4pPr>
              <a:defRPr>
                <a:solidFill>
                  <a:schemeClr val="bg1">
                    <a:lumMod val="65000"/>
                  </a:schemeClr>
                </a:solidFill>
              </a:defRPr>
            </a:lvl4pPr>
            <a:lvl5pPr>
              <a:defRPr>
                <a:solidFill>
                  <a:schemeClr val="bg1">
                    <a:lumMod val="65000"/>
                  </a:schemeClr>
                </a:solidFill>
              </a:defRPr>
            </a:lvl5pPr>
          </a:lstStyle>
          <a:p>
            <a:pPr lvl="0"/>
            <a:endParaRPr lang="en-US" dirty="0"/>
          </a:p>
        </p:txBody>
      </p:sp>
      <p:sp>
        <p:nvSpPr>
          <p:cNvPr id="10" name="Title 9"/>
          <p:cNvSpPr>
            <a:spLocks noGrp="1"/>
          </p:cNvSpPr>
          <p:nvPr>
            <p:ph type="title"/>
          </p:nvPr>
        </p:nvSpPr>
        <p:spPr>
          <a:xfrm>
            <a:off x="609600" y="228600"/>
            <a:ext cx="8153400" cy="639762"/>
          </a:xfrm>
        </p:spPr>
        <p:txBody>
          <a:bodyPr anchor="ctr">
            <a:noAutofit/>
          </a:bodyPr>
          <a:lstStyle>
            <a:lvl1pPr algn="l">
              <a:defRPr sz="2700" b="1"/>
            </a:lvl1pPr>
          </a:lstStyle>
          <a:p>
            <a:endParaRPr lang="en-US" dirty="0"/>
          </a:p>
        </p:txBody>
      </p:sp>
      <p:cxnSp>
        <p:nvCxnSpPr>
          <p:cNvPr id="9" name="Straight Connector 8"/>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3" name="Rectangle 12"/>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2" name="Content Placeholder 11"/>
          <p:cNvSpPr>
            <a:spLocks noGrp="1"/>
          </p:cNvSpPr>
          <p:nvPr>
            <p:ph sz="quarter" idx="11"/>
          </p:nvPr>
        </p:nvSpPr>
        <p:spPr>
          <a:xfrm>
            <a:off x="4663440" y="1371600"/>
            <a:ext cx="4099560" cy="4754880"/>
          </a:xfrm>
        </p:spPr>
        <p:txBody>
          <a:bodyPr/>
          <a:lstStyle/>
          <a:p>
            <a:pPr lvl="0"/>
            <a:endParaRPr lang="en-US" dirty="0"/>
          </a:p>
        </p:txBody>
      </p:sp>
      <p:pic>
        <p:nvPicPr>
          <p:cNvPr id="14" name="Picture 13" descr="Bar.jpg"/>
          <p:cNvPicPr>
            <a:picLocks noChangeAspect="1"/>
          </p:cNvPicPr>
          <p:nvPr userDrawn="1"/>
        </p:nvPicPr>
        <p:blipFill>
          <a:blip r:embed="rId2" cstate="print"/>
          <a:stretch>
            <a:fillRect/>
          </a:stretch>
        </p:blipFill>
        <p:spPr>
          <a:xfrm>
            <a:off x="-228600" y="228600"/>
            <a:ext cx="609600" cy="609600"/>
          </a:xfrm>
          <a:prstGeom prst="rect">
            <a:avLst/>
          </a:prstGeom>
        </p:spPr>
      </p:pic>
      <p:sp>
        <p:nvSpPr>
          <p:cNvPr id="8"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2601044422"/>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 content">
    <p:spTree>
      <p:nvGrpSpPr>
        <p:cNvPr id="1" name=""/>
        <p:cNvGrpSpPr/>
        <p:nvPr/>
      </p:nvGrpSpPr>
      <p:grpSpPr>
        <a:xfrm>
          <a:off x="0" y="0"/>
          <a:ext cx="0" cy="0"/>
          <a:chOff x="0" y="0"/>
          <a:chExt cx="0" cy="0"/>
        </a:xfrm>
      </p:grpSpPr>
      <p:sp>
        <p:nvSpPr>
          <p:cNvPr id="10" name="Title 9"/>
          <p:cNvSpPr>
            <a:spLocks noGrp="1"/>
          </p:cNvSpPr>
          <p:nvPr>
            <p:ph type="title"/>
          </p:nvPr>
        </p:nvSpPr>
        <p:spPr>
          <a:xfrm>
            <a:off x="609600" y="228600"/>
            <a:ext cx="7848600" cy="639762"/>
          </a:xfrm>
        </p:spPr>
        <p:txBody>
          <a:bodyPr anchor="ctr">
            <a:noAutofit/>
          </a:bodyPr>
          <a:lstStyle>
            <a:lvl1pPr algn="l">
              <a:defRPr sz="2700" b="1"/>
            </a:lvl1pPr>
          </a:lstStyle>
          <a:p>
            <a:endParaRPr lang="en-US" dirty="0"/>
          </a:p>
        </p:txBody>
      </p:sp>
      <p:cxnSp>
        <p:nvCxnSpPr>
          <p:cNvPr id="9" name="Straight Connector 8"/>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4" name="Content Placeholder 2"/>
          <p:cNvSpPr>
            <a:spLocks noGrp="1"/>
          </p:cNvSpPr>
          <p:nvPr>
            <p:ph sz="half" idx="1"/>
          </p:nvPr>
        </p:nvSpPr>
        <p:spPr>
          <a:xfrm>
            <a:off x="609600" y="1371601"/>
            <a:ext cx="4800600" cy="2209800"/>
          </a:xfrm>
        </p:spPr>
        <p:txBody>
          <a:bodyPr/>
          <a:lstStyle>
            <a:lvl1pPr>
              <a:spcBef>
                <a:spcPts val="1350"/>
              </a:spcBef>
              <a:defRPr sz="2100"/>
            </a:lvl1pPr>
            <a:lvl2pPr>
              <a:defRPr sz="1800">
                <a:solidFill>
                  <a:schemeClr val="tx1">
                    <a:lumMod val="50000"/>
                    <a:lumOff val="50000"/>
                  </a:schemeClr>
                </a:solidFill>
              </a:defRPr>
            </a:lvl2pPr>
            <a:lvl3pPr>
              <a:defRPr sz="1500">
                <a:solidFill>
                  <a:schemeClr val="bg1">
                    <a:lumMod val="65000"/>
                  </a:schemeClr>
                </a:solidFill>
              </a:defRPr>
            </a:lvl3pPr>
            <a:lvl4pPr>
              <a:defRPr sz="1350">
                <a:solidFill>
                  <a:schemeClr val="bg1">
                    <a:lumMod val="65000"/>
                  </a:schemeClr>
                </a:solidFill>
              </a:defRPr>
            </a:lvl4pPr>
            <a:lvl5pPr>
              <a:defRPr sz="1350">
                <a:solidFill>
                  <a:schemeClr val="bg1">
                    <a:lumMod val="65000"/>
                  </a:schemeClr>
                </a:solidFill>
              </a:defRPr>
            </a:lvl5pPr>
            <a:lvl6pPr>
              <a:defRPr sz="1350"/>
            </a:lvl6pPr>
            <a:lvl7pPr>
              <a:defRPr sz="1350"/>
            </a:lvl7pPr>
            <a:lvl8pPr>
              <a:defRPr sz="1350"/>
            </a:lvl8pPr>
            <a:lvl9pPr>
              <a:defRPr sz="1350"/>
            </a:lvl9pPr>
          </a:lstStyle>
          <a:p>
            <a:pPr lvl="0"/>
            <a:endParaRPr lang="en-US" dirty="0"/>
          </a:p>
        </p:txBody>
      </p:sp>
      <p:sp>
        <p:nvSpPr>
          <p:cNvPr id="17" name="Content Placeholder 3"/>
          <p:cNvSpPr>
            <a:spLocks noGrp="1"/>
          </p:cNvSpPr>
          <p:nvPr>
            <p:ph sz="half" idx="2"/>
          </p:nvPr>
        </p:nvSpPr>
        <p:spPr>
          <a:xfrm>
            <a:off x="609600" y="3733802"/>
            <a:ext cx="4800600" cy="2392363"/>
          </a:xfrm>
        </p:spPr>
        <p:txBody>
          <a:bodyPr/>
          <a:lstStyle>
            <a:lvl1pPr>
              <a:spcBef>
                <a:spcPts val="1350"/>
              </a:spcBef>
              <a:defRPr sz="2100"/>
            </a:lvl1pPr>
            <a:lvl2pPr>
              <a:defRPr sz="1800">
                <a:solidFill>
                  <a:schemeClr val="tx1">
                    <a:lumMod val="50000"/>
                    <a:lumOff val="50000"/>
                  </a:schemeClr>
                </a:solidFill>
              </a:defRPr>
            </a:lvl2pPr>
            <a:lvl3pPr>
              <a:defRPr sz="1500">
                <a:solidFill>
                  <a:schemeClr val="bg1">
                    <a:lumMod val="65000"/>
                  </a:schemeClr>
                </a:solidFill>
              </a:defRPr>
            </a:lvl3pPr>
            <a:lvl4pPr>
              <a:defRPr sz="1350">
                <a:solidFill>
                  <a:schemeClr val="bg1">
                    <a:lumMod val="65000"/>
                  </a:schemeClr>
                </a:solidFill>
              </a:defRPr>
            </a:lvl4pPr>
            <a:lvl5pPr>
              <a:defRPr sz="1350">
                <a:solidFill>
                  <a:schemeClr val="bg1">
                    <a:lumMod val="65000"/>
                  </a:schemeClr>
                </a:solidFill>
              </a:defRPr>
            </a:lvl5pPr>
            <a:lvl6pPr>
              <a:defRPr sz="1350"/>
            </a:lvl6pPr>
            <a:lvl7pPr>
              <a:defRPr sz="1350"/>
            </a:lvl7pPr>
            <a:lvl8pPr>
              <a:defRPr sz="1350"/>
            </a:lvl8pPr>
            <a:lvl9pPr>
              <a:defRPr sz="1350"/>
            </a:lvl9pPr>
          </a:lstStyle>
          <a:p>
            <a:pPr lvl="0"/>
            <a:endParaRPr lang="en-US" dirty="0"/>
          </a:p>
        </p:txBody>
      </p:sp>
      <p:sp>
        <p:nvSpPr>
          <p:cNvPr id="18" name="Content Placeholder 8"/>
          <p:cNvSpPr>
            <a:spLocks noGrp="1"/>
          </p:cNvSpPr>
          <p:nvPr>
            <p:ph sz="quarter" idx="11"/>
          </p:nvPr>
        </p:nvSpPr>
        <p:spPr>
          <a:xfrm>
            <a:off x="5638800" y="1371600"/>
            <a:ext cx="3048000" cy="4754880"/>
          </a:xfrm>
        </p:spPr>
        <p:txBody>
          <a:bodyPr/>
          <a:lstStyle/>
          <a:p>
            <a:pPr lvl="0"/>
            <a:endParaRPr lang="en-US" dirty="0"/>
          </a:p>
        </p:txBody>
      </p:sp>
      <p:sp>
        <p:nvSpPr>
          <p:cNvPr id="19" name="Rectangle 18"/>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pic>
        <p:nvPicPr>
          <p:cNvPr id="13" name="Picture 12" descr="Bar.jpg"/>
          <p:cNvPicPr>
            <a:picLocks noChangeAspect="1"/>
          </p:cNvPicPr>
          <p:nvPr userDrawn="1"/>
        </p:nvPicPr>
        <p:blipFill>
          <a:blip r:embed="rId2" cstate="print"/>
          <a:stretch>
            <a:fillRect/>
          </a:stretch>
        </p:blipFill>
        <p:spPr>
          <a:xfrm>
            <a:off x="-228600" y="228600"/>
            <a:ext cx="609600" cy="609600"/>
          </a:xfrm>
          <a:prstGeom prst="rect">
            <a:avLst/>
          </a:prstGeom>
        </p:spPr>
      </p:pic>
      <p:sp>
        <p:nvSpPr>
          <p:cNvPr id="11"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31166993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1 imag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09600" y="5334000"/>
            <a:ext cx="7239000" cy="609600"/>
          </a:xfrm>
        </p:spPr>
        <p:txBody>
          <a:bodyPr>
            <a:noAutofit/>
          </a:bodyPr>
          <a:lstStyle>
            <a:lvl1pPr marL="0" indent="0" algn="l">
              <a:buNone/>
              <a:defRPr sz="2400">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endParaRPr lang="en-US" dirty="0"/>
          </a:p>
        </p:txBody>
      </p:sp>
      <p:sp>
        <p:nvSpPr>
          <p:cNvPr id="6" name="Title 5"/>
          <p:cNvSpPr>
            <a:spLocks noGrp="1"/>
          </p:cNvSpPr>
          <p:nvPr>
            <p:ph type="title"/>
          </p:nvPr>
        </p:nvSpPr>
        <p:spPr>
          <a:xfrm>
            <a:off x="609600" y="4572000"/>
            <a:ext cx="7239000" cy="838200"/>
          </a:xfrm>
        </p:spPr>
        <p:txBody>
          <a:bodyPr anchor="b">
            <a:noAutofit/>
          </a:bodyPr>
          <a:lstStyle>
            <a:lvl1pPr algn="l">
              <a:defRPr sz="3000" b="1"/>
            </a:lvl1pPr>
          </a:lstStyle>
          <a:p>
            <a:endParaRPr lang="en-US" dirty="0"/>
          </a:p>
        </p:txBody>
      </p:sp>
      <p:pic>
        <p:nvPicPr>
          <p:cNvPr id="1026" name="Picture 2" descr="Z:\Graphics\Logos\Dewberry logos\jpeg logo\Dewberry logo RGB.jpg"/>
          <p:cNvPicPr>
            <a:picLocks noChangeAspect="1" noChangeArrowheads="1"/>
          </p:cNvPicPr>
          <p:nvPr userDrawn="1"/>
        </p:nvPicPr>
        <p:blipFill>
          <a:blip r:embed="rId2" cstate="print"/>
          <a:srcRect/>
          <a:stretch>
            <a:fillRect/>
          </a:stretch>
        </p:blipFill>
        <p:spPr bwMode="auto">
          <a:xfrm>
            <a:off x="7239000" y="359577"/>
            <a:ext cx="1600200" cy="244015"/>
          </a:xfrm>
          <a:prstGeom prst="rect">
            <a:avLst/>
          </a:prstGeom>
          <a:noFill/>
        </p:spPr>
      </p:pic>
      <p:sp>
        <p:nvSpPr>
          <p:cNvPr id="13" name="Rectangle 12"/>
          <p:cNvSpPr/>
          <p:nvPr userDrawn="1"/>
        </p:nvSpPr>
        <p:spPr>
          <a:xfrm>
            <a:off x="9067800" y="353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19" name="Picture Placeholder 18"/>
          <p:cNvSpPr>
            <a:spLocks noGrp="1"/>
          </p:cNvSpPr>
          <p:nvPr>
            <p:ph type="pic" sz="quarter" idx="10"/>
          </p:nvPr>
        </p:nvSpPr>
        <p:spPr>
          <a:xfrm>
            <a:off x="0" y="990600"/>
            <a:ext cx="9144000" cy="2971800"/>
          </a:xfrm>
        </p:spPr>
        <p:txBody>
          <a:bodyPr/>
          <a:lstStyle/>
          <a:p>
            <a:endParaRPr lang="en-US" dirty="0"/>
          </a:p>
        </p:txBody>
      </p:sp>
      <p:pic>
        <p:nvPicPr>
          <p:cNvPr id="10" name="Picture 9" descr="Bar.jpg"/>
          <p:cNvPicPr>
            <a:picLocks noChangeAspect="1"/>
          </p:cNvPicPr>
          <p:nvPr userDrawn="1"/>
        </p:nvPicPr>
        <p:blipFill>
          <a:blip r:embed="rId3" cstate="print"/>
          <a:stretch>
            <a:fillRect/>
          </a:stretch>
        </p:blipFill>
        <p:spPr>
          <a:xfrm>
            <a:off x="-228600" y="4572003"/>
            <a:ext cx="609600" cy="1523999"/>
          </a:xfrm>
          <a:prstGeom prst="rect">
            <a:avLst/>
          </a:prstGeom>
        </p:spPr>
      </p:pic>
    </p:spTree>
    <p:extLst>
      <p:ext uri="{BB962C8B-B14F-4D97-AF65-F5344CB8AC3E}">
        <p14:creationId xmlns:p14="http://schemas.microsoft.com/office/powerpoint/2010/main" val="3042879651"/>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 content horizontal">
    <p:spTree>
      <p:nvGrpSpPr>
        <p:cNvPr id="1" name=""/>
        <p:cNvGrpSpPr/>
        <p:nvPr/>
      </p:nvGrpSpPr>
      <p:grpSpPr>
        <a:xfrm>
          <a:off x="0" y="0"/>
          <a:ext cx="0" cy="0"/>
          <a:chOff x="0" y="0"/>
          <a:chExt cx="0" cy="0"/>
        </a:xfrm>
      </p:grpSpPr>
      <p:sp>
        <p:nvSpPr>
          <p:cNvPr id="10" name="Title 9"/>
          <p:cNvSpPr>
            <a:spLocks noGrp="1"/>
          </p:cNvSpPr>
          <p:nvPr>
            <p:ph type="title"/>
          </p:nvPr>
        </p:nvSpPr>
        <p:spPr>
          <a:xfrm>
            <a:off x="609600" y="228600"/>
            <a:ext cx="8229600" cy="639762"/>
          </a:xfrm>
        </p:spPr>
        <p:txBody>
          <a:bodyPr anchor="ctr">
            <a:noAutofit/>
          </a:bodyPr>
          <a:lstStyle>
            <a:lvl1pPr algn="l">
              <a:defRPr sz="3000" b="1"/>
            </a:lvl1pPr>
          </a:lstStyle>
          <a:p>
            <a:endParaRPr lang="en-US" dirty="0"/>
          </a:p>
        </p:txBody>
      </p:sp>
      <p:cxnSp>
        <p:nvCxnSpPr>
          <p:cNvPr id="9" name="Straight Connector 8"/>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9" name="Rectangle 18"/>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3" name="Content Placeholder 2"/>
          <p:cNvSpPr>
            <a:spLocks noGrp="1"/>
          </p:cNvSpPr>
          <p:nvPr>
            <p:ph sz="half" idx="1"/>
          </p:nvPr>
        </p:nvSpPr>
        <p:spPr>
          <a:xfrm>
            <a:off x="609600" y="1371601"/>
            <a:ext cx="8229600" cy="2209800"/>
          </a:xfrm>
        </p:spPr>
        <p:txBody>
          <a:bodyPr/>
          <a:lstStyle>
            <a:lvl1pPr>
              <a:spcBef>
                <a:spcPts val="1350"/>
              </a:spcBef>
              <a:defRPr sz="2100"/>
            </a:lvl1pPr>
            <a:lvl2pPr>
              <a:defRPr sz="1800">
                <a:solidFill>
                  <a:schemeClr val="tx1">
                    <a:lumMod val="50000"/>
                    <a:lumOff val="50000"/>
                  </a:schemeClr>
                </a:solidFill>
              </a:defRPr>
            </a:lvl2pPr>
            <a:lvl3pPr>
              <a:defRPr sz="1500">
                <a:solidFill>
                  <a:schemeClr val="bg1">
                    <a:lumMod val="65000"/>
                  </a:schemeClr>
                </a:solidFill>
              </a:defRPr>
            </a:lvl3pPr>
            <a:lvl4pPr>
              <a:defRPr sz="1350">
                <a:solidFill>
                  <a:schemeClr val="bg1">
                    <a:lumMod val="65000"/>
                  </a:schemeClr>
                </a:solidFill>
              </a:defRPr>
            </a:lvl4pPr>
            <a:lvl5pPr>
              <a:defRPr sz="1350">
                <a:solidFill>
                  <a:schemeClr val="bg1">
                    <a:lumMod val="65000"/>
                  </a:schemeClr>
                </a:solidFill>
              </a:defRPr>
            </a:lvl5pPr>
            <a:lvl6pPr>
              <a:defRPr sz="1350"/>
            </a:lvl6pPr>
            <a:lvl7pPr>
              <a:defRPr sz="1350"/>
            </a:lvl7pPr>
            <a:lvl8pPr>
              <a:defRPr sz="1350"/>
            </a:lvl8pPr>
            <a:lvl9pPr>
              <a:defRPr sz="1350"/>
            </a:lvl9pPr>
          </a:lstStyle>
          <a:p>
            <a:pPr lvl="0"/>
            <a:endParaRPr lang="en-US" dirty="0"/>
          </a:p>
        </p:txBody>
      </p:sp>
      <p:sp>
        <p:nvSpPr>
          <p:cNvPr id="15" name="Content Placeholder 3"/>
          <p:cNvSpPr>
            <a:spLocks noGrp="1"/>
          </p:cNvSpPr>
          <p:nvPr>
            <p:ph sz="half" idx="2"/>
          </p:nvPr>
        </p:nvSpPr>
        <p:spPr>
          <a:xfrm>
            <a:off x="609600" y="3733802"/>
            <a:ext cx="8229600" cy="2392363"/>
          </a:xfrm>
        </p:spPr>
        <p:txBody>
          <a:bodyPr/>
          <a:lstStyle>
            <a:lvl1pPr>
              <a:spcBef>
                <a:spcPts val="1350"/>
              </a:spcBef>
              <a:defRPr sz="2100"/>
            </a:lvl1pPr>
            <a:lvl2pPr>
              <a:defRPr sz="1800">
                <a:solidFill>
                  <a:schemeClr val="tx1">
                    <a:lumMod val="50000"/>
                    <a:lumOff val="50000"/>
                  </a:schemeClr>
                </a:solidFill>
              </a:defRPr>
            </a:lvl2pPr>
            <a:lvl3pPr>
              <a:defRPr sz="1500">
                <a:solidFill>
                  <a:schemeClr val="bg1">
                    <a:lumMod val="65000"/>
                  </a:schemeClr>
                </a:solidFill>
              </a:defRPr>
            </a:lvl3pPr>
            <a:lvl4pPr>
              <a:defRPr sz="1350">
                <a:solidFill>
                  <a:schemeClr val="bg1">
                    <a:lumMod val="65000"/>
                  </a:schemeClr>
                </a:solidFill>
              </a:defRPr>
            </a:lvl4pPr>
            <a:lvl5pPr>
              <a:defRPr sz="1350">
                <a:solidFill>
                  <a:schemeClr val="bg1">
                    <a:lumMod val="65000"/>
                  </a:schemeClr>
                </a:solidFill>
              </a:defRPr>
            </a:lvl5pPr>
            <a:lvl6pPr>
              <a:defRPr sz="1350"/>
            </a:lvl6pPr>
            <a:lvl7pPr>
              <a:defRPr sz="1350"/>
            </a:lvl7pPr>
            <a:lvl8pPr>
              <a:defRPr sz="1350"/>
            </a:lvl8pPr>
            <a:lvl9pPr>
              <a:defRPr sz="1350"/>
            </a:lvl9pPr>
          </a:lstStyle>
          <a:p>
            <a:pPr lvl="0"/>
            <a:endParaRPr lang="en-US" dirty="0"/>
          </a:p>
        </p:txBody>
      </p:sp>
      <p:pic>
        <p:nvPicPr>
          <p:cNvPr id="12" name="Picture 11" descr="Bar.jpg"/>
          <p:cNvPicPr>
            <a:picLocks noChangeAspect="1"/>
          </p:cNvPicPr>
          <p:nvPr userDrawn="1"/>
        </p:nvPicPr>
        <p:blipFill>
          <a:blip r:embed="rId2" cstate="print"/>
          <a:stretch>
            <a:fillRect/>
          </a:stretch>
        </p:blipFill>
        <p:spPr>
          <a:xfrm>
            <a:off x="-228600" y="228600"/>
            <a:ext cx="609600" cy="609600"/>
          </a:xfrm>
          <a:prstGeom prst="rect">
            <a:avLst/>
          </a:prstGeom>
        </p:spPr>
      </p:pic>
      <p:sp>
        <p:nvSpPr>
          <p:cNvPr id="14"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31035716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0" name="Title 9"/>
          <p:cNvSpPr>
            <a:spLocks noGrp="1"/>
          </p:cNvSpPr>
          <p:nvPr>
            <p:ph type="title"/>
          </p:nvPr>
        </p:nvSpPr>
        <p:spPr>
          <a:xfrm>
            <a:off x="609600" y="2286000"/>
            <a:ext cx="7848600" cy="639762"/>
          </a:xfrm>
        </p:spPr>
        <p:txBody>
          <a:bodyPr anchor="ctr">
            <a:noAutofit/>
          </a:bodyPr>
          <a:lstStyle>
            <a:lvl1pPr algn="l">
              <a:defRPr sz="3000" b="1"/>
            </a:lvl1pPr>
          </a:lstStyle>
          <a:p>
            <a:endParaRPr lang="en-US" dirty="0"/>
          </a:p>
        </p:txBody>
      </p:sp>
      <p:cxnSp>
        <p:nvCxnSpPr>
          <p:cNvPr id="9" name="Straight Connector 8"/>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3" name="Rectangle 12"/>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pic>
        <p:nvPicPr>
          <p:cNvPr id="12" name="Picture 11" descr="Bar.jpg"/>
          <p:cNvPicPr>
            <a:picLocks noChangeAspect="1"/>
          </p:cNvPicPr>
          <p:nvPr userDrawn="1"/>
        </p:nvPicPr>
        <p:blipFill>
          <a:blip r:embed="rId2" cstate="print"/>
          <a:stretch>
            <a:fillRect/>
          </a:stretch>
        </p:blipFill>
        <p:spPr>
          <a:xfrm>
            <a:off x="-228600" y="2286000"/>
            <a:ext cx="609600" cy="609600"/>
          </a:xfrm>
          <a:prstGeom prst="rect">
            <a:avLst/>
          </a:prstGeom>
        </p:spPr>
      </p:pic>
      <p:sp>
        <p:nvSpPr>
          <p:cNvPr id="6"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4225141364"/>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noAutofit/>
          </a:bodyPr>
          <a:lstStyle>
            <a:lvl1pPr algn="l">
              <a:defRPr sz="1800" b="1"/>
            </a:lvl1pPr>
          </a:lstStyle>
          <a:p>
            <a:endParaRPr lang="en-US" dirty="0"/>
          </a:p>
        </p:txBody>
      </p:sp>
      <p:sp>
        <p:nvSpPr>
          <p:cNvPr id="3" name="Content Placeholder 2"/>
          <p:cNvSpPr>
            <a:spLocks noGrp="1"/>
          </p:cNvSpPr>
          <p:nvPr>
            <p:ph idx="1"/>
          </p:nvPr>
        </p:nvSpPr>
        <p:spPr>
          <a:xfrm>
            <a:off x="3575050" y="273052"/>
            <a:ext cx="5111750" cy="5853113"/>
          </a:xfrm>
        </p:spPr>
        <p:txBody>
          <a:bodyPr/>
          <a:lstStyle>
            <a:lvl1pPr>
              <a:spcBef>
                <a:spcPts val="1350"/>
              </a:spcBef>
              <a:defRPr sz="2400"/>
            </a:lvl1pPr>
            <a:lvl2pPr>
              <a:defRPr sz="2100">
                <a:solidFill>
                  <a:schemeClr val="tx1">
                    <a:lumMod val="50000"/>
                    <a:lumOff val="50000"/>
                  </a:schemeClr>
                </a:solidFill>
              </a:defRPr>
            </a:lvl2pPr>
            <a:lvl3pPr>
              <a:defRPr sz="1800">
                <a:solidFill>
                  <a:schemeClr val="bg1">
                    <a:lumMod val="65000"/>
                  </a:schemeClr>
                </a:solidFill>
              </a:defRPr>
            </a:lvl3pPr>
            <a:lvl4pPr>
              <a:defRPr sz="1500">
                <a:solidFill>
                  <a:schemeClr val="bg1">
                    <a:lumMod val="65000"/>
                  </a:schemeClr>
                </a:solidFill>
              </a:defRPr>
            </a:lvl4pPr>
            <a:lvl5pPr>
              <a:defRPr sz="1500">
                <a:solidFill>
                  <a:schemeClr val="bg1">
                    <a:lumMod val="65000"/>
                  </a:schemeClr>
                </a:solidFill>
              </a:defRPr>
            </a:lvl5pPr>
            <a:lvl6pPr>
              <a:defRPr sz="1500"/>
            </a:lvl6pPr>
            <a:lvl7pPr>
              <a:defRPr sz="1500"/>
            </a:lvl7pPr>
            <a:lvl8pPr>
              <a:defRPr sz="1500"/>
            </a:lvl8pPr>
            <a:lvl9pPr>
              <a:defRPr sz="1500"/>
            </a:lvl9pPr>
          </a:lstStyle>
          <a:p>
            <a:pPr lvl="0"/>
            <a:endParaRPr lang="en-US" dirty="0"/>
          </a:p>
        </p:txBody>
      </p:sp>
      <p:sp>
        <p:nvSpPr>
          <p:cNvPr id="4" name="Text Placeholder 3"/>
          <p:cNvSpPr>
            <a:spLocks noGrp="1"/>
          </p:cNvSpPr>
          <p:nvPr>
            <p:ph type="body" sz="half" idx="2"/>
          </p:nvPr>
        </p:nvSpPr>
        <p:spPr>
          <a:xfrm>
            <a:off x="457201" y="1435102"/>
            <a:ext cx="3008313" cy="4691063"/>
          </a:xfrm>
        </p:spPr>
        <p:txBody>
          <a:bodyPr>
            <a:noAutofit/>
          </a:bodyPr>
          <a:lstStyle>
            <a:lvl1pPr marL="0" indent="0">
              <a:buNone/>
              <a:defRPr sz="1050">
                <a:solidFill>
                  <a:schemeClr val="tx1">
                    <a:lumMod val="50000"/>
                    <a:lumOff val="50000"/>
                  </a:schemeClr>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endParaRPr lang="en-US" dirty="0" smtClean="0"/>
          </a:p>
        </p:txBody>
      </p:sp>
      <p:cxnSp>
        <p:nvCxnSpPr>
          <p:cNvPr id="9" name="Straight Connector 8"/>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1" name="Rectangle 10"/>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2"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600262484"/>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800600"/>
            <a:ext cx="8305800" cy="566738"/>
          </a:xfrm>
        </p:spPr>
        <p:txBody>
          <a:bodyPr anchor="ctr">
            <a:noAutofit/>
          </a:bodyPr>
          <a:lstStyle>
            <a:lvl1pPr algn="l">
              <a:defRPr sz="1800" b="1"/>
            </a:lvl1pPr>
          </a:lstStyle>
          <a:p>
            <a:endParaRPr lang="en-US" dirty="0"/>
          </a:p>
        </p:txBody>
      </p:sp>
      <p:sp>
        <p:nvSpPr>
          <p:cNvPr id="3" name="Picture Placeholder 2"/>
          <p:cNvSpPr>
            <a:spLocks noGrp="1"/>
          </p:cNvSpPr>
          <p:nvPr>
            <p:ph type="pic" idx="1"/>
          </p:nvPr>
        </p:nvSpPr>
        <p:spPr>
          <a:xfrm>
            <a:off x="457200" y="304802"/>
            <a:ext cx="8305800" cy="442277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457200" y="5367338"/>
            <a:ext cx="8305800" cy="804862"/>
          </a:xfrm>
        </p:spPr>
        <p:txBody>
          <a:bodyPr>
            <a:noAutofit/>
          </a:bodyPr>
          <a:lstStyle>
            <a:lvl1pPr marL="0" indent="0">
              <a:buNone/>
              <a:defRPr sz="1050">
                <a:solidFill>
                  <a:schemeClr val="tx1">
                    <a:lumMod val="50000"/>
                    <a:lumOff val="50000"/>
                  </a:schemeClr>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endParaRPr lang="en-US" dirty="0" smtClean="0"/>
          </a:p>
        </p:txBody>
      </p:sp>
      <p:cxnSp>
        <p:nvCxnSpPr>
          <p:cNvPr id="13" name="Straight Connector 12"/>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0" name="Rectangle 9"/>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2096239250"/>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roject Sheet">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457200" y="4529138"/>
            <a:ext cx="5791200" cy="1566862"/>
          </a:xfrm>
        </p:spPr>
        <p:txBody>
          <a:bodyPr>
            <a:noAutofit/>
          </a:bodyPr>
          <a:lstStyle>
            <a:lvl1pPr marL="0" indent="0">
              <a:buNone/>
              <a:defRPr sz="1050">
                <a:solidFill>
                  <a:schemeClr val="tx1">
                    <a:lumMod val="50000"/>
                    <a:lumOff val="50000"/>
                  </a:schemeClr>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endParaRPr lang="en-US" dirty="0" smtClean="0"/>
          </a:p>
        </p:txBody>
      </p:sp>
      <p:sp>
        <p:nvSpPr>
          <p:cNvPr id="3" name="Picture Placeholder 2"/>
          <p:cNvSpPr>
            <a:spLocks noGrp="1"/>
          </p:cNvSpPr>
          <p:nvPr>
            <p:ph type="pic" idx="1"/>
          </p:nvPr>
        </p:nvSpPr>
        <p:spPr>
          <a:xfrm>
            <a:off x="457200" y="304801"/>
            <a:ext cx="8305800" cy="35814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2" name="Title 1"/>
          <p:cNvSpPr>
            <a:spLocks noGrp="1"/>
          </p:cNvSpPr>
          <p:nvPr>
            <p:ph type="title"/>
          </p:nvPr>
        </p:nvSpPr>
        <p:spPr>
          <a:xfrm>
            <a:off x="457200" y="3962400"/>
            <a:ext cx="8305800" cy="566738"/>
          </a:xfrm>
        </p:spPr>
        <p:txBody>
          <a:bodyPr anchor="ctr">
            <a:noAutofit/>
          </a:bodyPr>
          <a:lstStyle>
            <a:lvl1pPr algn="l">
              <a:defRPr sz="1800" b="1"/>
            </a:lvl1pPr>
          </a:lstStyle>
          <a:p>
            <a:endParaRPr lang="en-US" dirty="0"/>
          </a:p>
        </p:txBody>
      </p:sp>
      <p:cxnSp>
        <p:nvCxnSpPr>
          <p:cNvPr id="13" name="Straight Connector 12"/>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0" name="Rectangle 9"/>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7" name="Text Placeholder 16"/>
          <p:cNvSpPr>
            <a:spLocks noGrp="1"/>
          </p:cNvSpPr>
          <p:nvPr>
            <p:ph type="body" sz="quarter" idx="11"/>
          </p:nvPr>
        </p:nvSpPr>
        <p:spPr>
          <a:xfrm>
            <a:off x="6477000" y="4529138"/>
            <a:ext cx="2286000" cy="1563624"/>
          </a:xfrm>
          <a:solidFill>
            <a:schemeClr val="bg2"/>
          </a:solidFill>
          <a:ln>
            <a:noFill/>
          </a:ln>
        </p:spPr>
        <p:txBody>
          <a:bodyPr/>
          <a:lstStyle>
            <a:lvl1pPr>
              <a:buNone/>
              <a:defRPr sz="750"/>
            </a:lvl1pPr>
            <a:lvl2pPr>
              <a:buNone/>
              <a:defRPr sz="750"/>
            </a:lvl2pPr>
            <a:lvl3pPr>
              <a:buNone/>
              <a:defRPr sz="750"/>
            </a:lvl3pPr>
            <a:lvl4pPr>
              <a:buNone/>
              <a:defRPr sz="750"/>
            </a:lvl4pPr>
            <a:lvl5pPr>
              <a:buNone/>
              <a:defRPr sz="750"/>
            </a:lvl5pPr>
          </a:lstStyle>
          <a:p>
            <a:pPr lvl="0"/>
            <a:endParaRPr lang="en-US" dirty="0"/>
          </a:p>
        </p:txBody>
      </p:sp>
      <p:sp>
        <p:nvSpPr>
          <p:cNvPr id="11"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1461711836"/>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Large Photo Only">
    <p:spTree>
      <p:nvGrpSpPr>
        <p:cNvPr id="1" name=""/>
        <p:cNvGrpSpPr/>
        <p:nvPr/>
      </p:nvGrpSpPr>
      <p:grpSpPr>
        <a:xfrm>
          <a:off x="0" y="0"/>
          <a:ext cx="0" cy="0"/>
          <a:chOff x="0" y="0"/>
          <a:chExt cx="0" cy="0"/>
        </a:xfrm>
      </p:grpSpPr>
      <p:sp>
        <p:nvSpPr>
          <p:cNvPr id="6" name="Picture Placeholder 5"/>
          <p:cNvSpPr>
            <a:spLocks noGrp="1"/>
          </p:cNvSpPr>
          <p:nvPr>
            <p:ph type="pic" sz="quarter" idx="11"/>
          </p:nvPr>
        </p:nvSpPr>
        <p:spPr>
          <a:xfrm>
            <a:off x="0" y="0"/>
            <a:ext cx="9144000" cy="6324600"/>
          </a:xfrm>
        </p:spPr>
        <p:txBody>
          <a:bodyPr/>
          <a:lstStyle/>
          <a:p>
            <a:endParaRPr lang="en-US"/>
          </a:p>
        </p:txBody>
      </p:sp>
      <p:cxnSp>
        <p:nvCxnSpPr>
          <p:cNvPr id="13" name="Straight Connector 12"/>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9" name="Rectangle 8"/>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1227387544"/>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23" name="Rectangle 22"/>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0" name="Straight Connector 29"/>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6" name="Content Placeholder 2"/>
          <p:cNvSpPr>
            <a:spLocks noGrp="1"/>
          </p:cNvSpPr>
          <p:nvPr>
            <p:ph idx="1"/>
          </p:nvPr>
        </p:nvSpPr>
        <p:spPr>
          <a:xfrm>
            <a:off x="609600" y="1371601"/>
            <a:ext cx="8153400" cy="4754563"/>
          </a:xfrm>
        </p:spPr>
        <p:txBody>
          <a:bodyPr/>
          <a:lstStyle>
            <a:lvl1pPr>
              <a:spcBef>
                <a:spcPts val="1350"/>
              </a:spcBef>
              <a:defRPr/>
            </a:lvl1pPr>
            <a:lvl2pPr>
              <a:defRPr>
                <a:solidFill>
                  <a:schemeClr val="tx1">
                    <a:lumMod val="50000"/>
                    <a:lumOff val="50000"/>
                  </a:schemeClr>
                </a:solidFill>
              </a:defRPr>
            </a:lvl2pPr>
            <a:lvl3pPr>
              <a:defRPr>
                <a:solidFill>
                  <a:schemeClr val="bg1">
                    <a:lumMod val="65000"/>
                  </a:schemeClr>
                </a:solidFill>
              </a:defRPr>
            </a:lvl3pPr>
            <a:lvl4pPr>
              <a:defRPr>
                <a:solidFill>
                  <a:schemeClr val="bg1">
                    <a:lumMod val="65000"/>
                  </a:schemeClr>
                </a:solidFill>
              </a:defRPr>
            </a:lvl4pPr>
            <a:lvl5pPr>
              <a:defRPr>
                <a:solidFill>
                  <a:schemeClr val="bg1">
                    <a:lumMod val="65000"/>
                  </a:schemeClr>
                </a:solidFill>
              </a:defRPr>
            </a:lvl5pPr>
          </a:lstStyle>
          <a:p>
            <a:pPr lvl="0"/>
            <a:endParaRPr lang="en-US" dirty="0" smtClean="0"/>
          </a:p>
        </p:txBody>
      </p:sp>
      <p:sp>
        <p:nvSpPr>
          <p:cNvPr id="21" name="Title 9"/>
          <p:cNvSpPr>
            <a:spLocks noGrp="1"/>
          </p:cNvSpPr>
          <p:nvPr>
            <p:ph type="title"/>
          </p:nvPr>
        </p:nvSpPr>
        <p:spPr>
          <a:xfrm>
            <a:off x="609600" y="228600"/>
            <a:ext cx="8153400" cy="639762"/>
          </a:xfrm>
        </p:spPr>
        <p:txBody>
          <a:bodyPr anchor="ctr">
            <a:noAutofit/>
          </a:bodyPr>
          <a:lstStyle>
            <a:lvl1pPr algn="l">
              <a:defRPr sz="2700" b="1"/>
            </a:lvl1pPr>
          </a:lstStyle>
          <a:p>
            <a:endParaRPr lang="en-US" dirty="0"/>
          </a:p>
        </p:txBody>
      </p:sp>
      <p:pic>
        <p:nvPicPr>
          <p:cNvPr id="27" name="Picture 26" descr="Bar.jpg"/>
          <p:cNvPicPr>
            <a:picLocks noChangeAspect="1"/>
          </p:cNvPicPr>
          <p:nvPr userDrawn="1"/>
        </p:nvPicPr>
        <p:blipFill>
          <a:blip r:embed="rId2" cstate="print"/>
          <a:stretch>
            <a:fillRect/>
          </a:stretch>
        </p:blipFill>
        <p:spPr>
          <a:xfrm>
            <a:off x="-228600" y="228600"/>
            <a:ext cx="609600" cy="609600"/>
          </a:xfrm>
          <a:prstGeom prst="rect">
            <a:avLst/>
          </a:prstGeom>
        </p:spPr>
      </p:pic>
      <p:sp>
        <p:nvSpPr>
          <p:cNvPr id="15"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1727684507"/>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3 images">
    <p:spTree>
      <p:nvGrpSpPr>
        <p:cNvPr id="1" name=""/>
        <p:cNvGrpSpPr/>
        <p:nvPr/>
      </p:nvGrpSpPr>
      <p:grpSpPr>
        <a:xfrm>
          <a:off x="0" y="0"/>
          <a:ext cx="0" cy="0"/>
          <a:chOff x="0" y="0"/>
          <a:chExt cx="0" cy="0"/>
        </a:xfrm>
      </p:grpSpPr>
      <p:pic>
        <p:nvPicPr>
          <p:cNvPr id="1026" name="Picture 2" descr="Z:\Graphics\Logos\Dewberry logos\jpeg logo\Dewberry logo RGB.jpg"/>
          <p:cNvPicPr>
            <a:picLocks noChangeAspect="1" noChangeArrowheads="1"/>
          </p:cNvPicPr>
          <p:nvPr userDrawn="1"/>
        </p:nvPicPr>
        <p:blipFill>
          <a:blip r:embed="rId2" cstate="print"/>
          <a:srcRect/>
          <a:stretch>
            <a:fillRect/>
          </a:stretch>
        </p:blipFill>
        <p:spPr bwMode="auto">
          <a:xfrm>
            <a:off x="7239000" y="359577"/>
            <a:ext cx="1600200" cy="244015"/>
          </a:xfrm>
          <a:prstGeom prst="rect">
            <a:avLst/>
          </a:prstGeom>
          <a:noFill/>
        </p:spPr>
      </p:pic>
      <p:sp>
        <p:nvSpPr>
          <p:cNvPr id="13" name="Rectangle 12"/>
          <p:cNvSpPr/>
          <p:nvPr userDrawn="1"/>
        </p:nvSpPr>
        <p:spPr>
          <a:xfrm>
            <a:off x="9067800" y="353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19" name="Picture Placeholder 18"/>
          <p:cNvSpPr>
            <a:spLocks noGrp="1"/>
          </p:cNvSpPr>
          <p:nvPr>
            <p:ph type="pic" sz="quarter" idx="10"/>
          </p:nvPr>
        </p:nvSpPr>
        <p:spPr>
          <a:xfrm>
            <a:off x="0" y="990600"/>
            <a:ext cx="2880360" cy="2560320"/>
          </a:xfrm>
        </p:spPr>
        <p:txBody>
          <a:bodyPr/>
          <a:lstStyle/>
          <a:p>
            <a:endParaRPr lang="en-US" dirty="0"/>
          </a:p>
        </p:txBody>
      </p:sp>
      <p:sp>
        <p:nvSpPr>
          <p:cNvPr id="21" name="Picture Placeholder 20"/>
          <p:cNvSpPr>
            <a:spLocks noGrp="1"/>
          </p:cNvSpPr>
          <p:nvPr>
            <p:ph type="pic" sz="quarter" idx="11"/>
          </p:nvPr>
        </p:nvSpPr>
        <p:spPr>
          <a:xfrm>
            <a:off x="2971800" y="990600"/>
            <a:ext cx="3200400" cy="2560320"/>
          </a:xfrm>
        </p:spPr>
        <p:txBody>
          <a:bodyPr/>
          <a:lstStyle/>
          <a:p>
            <a:endParaRPr lang="en-US" dirty="0"/>
          </a:p>
        </p:txBody>
      </p:sp>
      <p:sp>
        <p:nvSpPr>
          <p:cNvPr id="23" name="Picture Placeholder 22"/>
          <p:cNvSpPr>
            <a:spLocks noGrp="1"/>
          </p:cNvSpPr>
          <p:nvPr>
            <p:ph type="pic" sz="quarter" idx="12"/>
          </p:nvPr>
        </p:nvSpPr>
        <p:spPr>
          <a:xfrm>
            <a:off x="6263640" y="990600"/>
            <a:ext cx="2880360" cy="2560320"/>
          </a:xfrm>
        </p:spPr>
        <p:txBody>
          <a:bodyPr/>
          <a:lstStyle/>
          <a:p>
            <a:endParaRPr lang="en-US" dirty="0"/>
          </a:p>
        </p:txBody>
      </p:sp>
      <p:sp>
        <p:nvSpPr>
          <p:cNvPr id="24" name="Subtitle 2"/>
          <p:cNvSpPr>
            <a:spLocks noGrp="1"/>
          </p:cNvSpPr>
          <p:nvPr>
            <p:ph type="subTitle" idx="1"/>
          </p:nvPr>
        </p:nvSpPr>
        <p:spPr>
          <a:xfrm>
            <a:off x="661416" y="5029200"/>
            <a:ext cx="7239000" cy="609600"/>
          </a:xfrm>
        </p:spPr>
        <p:txBody>
          <a:bodyPr>
            <a:noAutofit/>
          </a:bodyPr>
          <a:lstStyle>
            <a:lvl1pPr marL="0" indent="0" algn="l">
              <a:buNone/>
              <a:defRPr sz="2400">
                <a:solidFill>
                  <a:schemeClr val="tx1">
                    <a:tint val="75000"/>
                  </a:schemeClr>
                </a:solidFill>
                <a:latin typeface="Arial" pitchFamily="34" charset="0"/>
                <a:cs typeface="Arial" pitchFamily="34" charset="0"/>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endParaRPr lang="en-US" dirty="0"/>
          </a:p>
        </p:txBody>
      </p:sp>
      <p:sp>
        <p:nvSpPr>
          <p:cNvPr id="25" name="Title 5"/>
          <p:cNvSpPr>
            <a:spLocks noGrp="1"/>
          </p:cNvSpPr>
          <p:nvPr>
            <p:ph type="title"/>
          </p:nvPr>
        </p:nvSpPr>
        <p:spPr>
          <a:xfrm>
            <a:off x="661416" y="4267200"/>
            <a:ext cx="7239000" cy="838200"/>
          </a:xfrm>
        </p:spPr>
        <p:txBody>
          <a:bodyPr anchor="b">
            <a:noAutofit/>
          </a:bodyPr>
          <a:lstStyle>
            <a:lvl1pPr algn="l">
              <a:defRPr sz="3000" b="1">
                <a:latin typeface="Arial" pitchFamily="34" charset="0"/>
                <a:cs typeface="Arial" pitchFamily="34" charset="0"/>
              </a:defRPr>
            </a:lvl1pPr>
          </a:lstStyle>
          <a:p>
            <a:endParaRPr lang="en-US" dirty="0"/>
          </a:p>
        </p:txBody>
      </p:sp>
      <p:pic>
        <p:nvPicPr>
          <p:cNvPr id="12" name="Picture 11" descr="Bar.jpg"/>
          <p:cNvPicPr>
            <a:picLocks noChangeAspect="1"/>
          </p:cNvPicPr>
          <p:nvPr userDrawn="1"/>
        </p:nvPicPr>
        <p:blipFill>
          <a:blip r:embed="rId3" cstate="print"/>
          <a:stretch>
            <a:fillRect/>
          </a:stretch>
        </p:blipFill>
        <p:spPr>
          <a:xfrm>
            <a:off x="-228600" y="4267200"/>
            <a:ext cx="609600" cy="1524000"/>
          </a:xfrm>
          <a:prstGeom prst="rect">
            <a:avLst/>
          </a:prstGeom>
        </p:spPr>
      </p:pic>
    </p:spTree>
    <p:extLst>
      <p:ext uri="{BB962C8B-B14F-4D97-AF65-F5344CB8AC3E}">
        <p14:creationId xmlns:p14="http://schemas.microsoft.com/office/powerpoint/2010/main" val="1380126360"/>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1 imag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09600" y="5334000"/>
            <a:ext cx="7239000" cy="609600"/>
          </a:xfrm>
        </p:spPr>
        <p:txBody>
          <a:bodyPr>
            <a:noAutofit/>
          </a:bodyPr>
          <a:lstStyle>
            <a:lvl1pPr marL="0" indent="0" algn="l">
              <a:buNone/>
              <a:defRPr sz="2400">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endParaRPr lang="en-US" dirty="0"/>
          </a:p>
        </p:txBody>
      </p:sp>
      <p:sp>
        <p:nvSpPr>
          <p:cNvPr id="6" name="Title 5"/>
          <p:cNvSpPr>
            <a:spLocks noGrp="1"/>
          </p:cNvSpPr>
          <p:nvPr>
            <p:ph type="title"/>
          </p:nvPr>
        </p:nvSpPr>
        <p:spPr>
          <a:xfrm>
            <a:off x="609600" y="4572000"/>
            <a:ext cx="7239000" cy="838200"/>
          </a:xfrm>
        </p:spPr>
        <p:txBody>
          <a:bodyPr anchor="b">
            <a:noAutofit/>
          </a:bodyPr>
          <a:lstStyle>
            <a:lvl1pPr algn="l">
              <a:defRPr sz="3000" b="1"/>
            </a:lvl1pPr>
          </a:lstStyle>
          <a:p>
            <a:endParaRPr lang="en-US" dirty="0"/>
          </a:p>
        </p:txBody>
      </p:sp>
      <p:pic>
        <p:nvPicPr>
          <p:cNvPr id="1026" name="Picture 2" descr="Z:\Graphics\Logos\Dewberry logos\jpeg logo\Dewberry logo RGB.jpg"/>
          <p:cNvPicPr>
            <a:picLocks noChangeAspect="1" noChangeArrowheads="1"/>
          </p:cNvPicPr>
          <p:nvPr userDrawn="1"/>
        </p:nvPicPr>
        <p:blipFill>
          <a:blip r:embed="rId2" cstate="print"/>
          <a:srcRect/>
          <a:stretch>
            <a:fillRect/>
          </a:stretch>
        </p:blipFill>
        <p:spPr bwMode="auto">
          <a:xfrm>
            <a:off x="7239000" y="359577"/>
            <a:ext cx="1600200" cy="244015"/>
          </a:xfrm>
          <a:prstGeom prst="rect">
            <a:avLst/>
          </a:prstGeom>
          <a:noFill/>
        </p:spPr>
      </p:pic>
      <p:sp>
        <p:nvSpPr>
          <p:cNvPr id="13" name="Rectangle 12"/>
          <p:cNvSpPr/>
          <p:nvPr userDrawn="1"/>
        </p:nvSpPr>
        <p:spPr>
          <a:xfrm>
            <a:off x="9067800" y="353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19" name="Picture Placeholder 18"/>
          <p:cNvSpPr>
            <a:spLocks noGrp="1"/>
          </p:cNvSpPr>
          <p:nvPr>
            <p:ph type="pic" sz="quarter" idx="10"/>
          </p:nvPr>
        </p:nvSpPr>
        <p:spPr>
          <a:xfrm>
            <a:off x="0" y="990600"/>
            <a:ext cx="9144000" cy="2971800"/>
          </a:xfrm>
        </p:spPr>
        <p:txBody>
          <a:bodyPr/>
          <a:lstStyle/>
          <a:p>
            <a:endParaRPr lang="en-US" dirty="0"/>
          </a:p>
        </p:txBody>
      </p:sp>
      <p:pic>
        <p:nvPicPr>
          <p:cNvPr id="10" name="Picture 9" descr="Bar.jpg"/>
          <p:cNvPicPr>
            <a:picLocks noChangeAspect="1"/>
          </p:cNvPicPr>
          <p:nvPr userDrawn="1"/>
        </p:nvPicPr>
        <p:blipFill>
          <a:blip r:embed="rId3" cstate="print"/>
          <a:stretch>
            <a:fillRect/>
          </a:stretch>
        </p:blipFill>
        <p:spPr>
          <a:xfrm>
            <a:off x="-228600" y="4572003"/>
            <a:ext cx="609600" cy="1523999"/>
          </a:xfrm>
          <a:prstGeom prst="rect">
            <a:avLst/>
          </a:prstGeom>
        </p:spPr>
      </p:pic>
    </p:spTree>
    <p:extLst>
      <p:ext uri="{BB962C8B-B14F-4D97-AF65-F5344CB8AC3E}">
        <p14:creationId xmlns:p14="http://schemas.microsoft.com/office/powerpoint/2010/main" val="2332411943"/>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No images">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06552" y="2514600"/>
            <a:ext cx="7242048" cy="612648"/>
          </a:xfrm>
        </p:spPr>
        <p:txBody>
          <a:bodyPr>
            <a:noAutofit/>
          </a:bodyPr>
          <a:lstStyle>
            <a:lvl1pPr marL="0" indent="0" algn="l">
              <a:buNone/>
              <a:defRPr sz="2400">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endParaRPr lang="en-US" dirty="0"/>
          </a:p>
        </p:txBody>
      </p:sp>
      <p:sp>
        <p:nvSpPr>
          <p:cNvPr id="6" name="Title 5"/>
          <p:cNvSpPr>
            <a:spLocks noGrp="1"/>
          </p:cNvSpPr>
          <p:nvPr>
            <p:ph type="title"/>
          </p:nvPr>
        </p:nvSpPr>
        <p:spPr>
          <a:xfrm>
            <a:off x="606552" y="1755648"/>
            <a:ext cx="7242048" cy="841248"/>
          </a:xfrm>
        </p:spPr>
        <p:txBody>
          <a:bodyPr anchor="b">
            <a:noAutofit/>
          </a:bodyPr>
          <a:lstStyle>
            <a:lvl1pPr algn="l">
              <a:defRPr sz="3000" b="1"/>
            </a:lvl1pPr>
          </a:lstStyle>
          <a:p>
            <a:endParaRPr lang="en-US" dirty="0"/>
          </a:p>
        </p:txBody>
      </p:sp>
      <p:sp>
        <p:nvSpPr>
          <p:cNvPr id="26" name="Rectangle 25"/>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pic>
        <p:nvPicPr>
          <p:cNvPr id="9" name="Picture 8" descr="Bar.jpg"/>
          <p:cNvPicPr>
            <a:picLocks noChangeAspect="1"/>
          </p:cNvPicPr>
          <p:nvPr userDrawn="1"/>
        </p:nvPicPr>
        <p:blipFill>
          <a:blip r:embed="rId2" cstate="print"/>
          <a:stretch>
            <a:fillRect/>
          </a:stretch>
        </p:blipFill>
        <p:spPr>
          <a:xfrm>
            <a:off x="-228600" y="1752600"/>
            <a:ext cx="596348" cy="1524000"/>
          </a:xfrm>
          <a:prstGeom prst="rect">
            <a:avLst/>
          </a:prstGeom>
        </p:spPr>
      </p:pic>
    </p:spTree>
    <p:extLst>
      <p:ext uri="{BB962C8B-B14F-4D97-AF65-F5344CB8AC3E}">
        <p14:creationId xmlns:p14="http://schemas.microsoft.com/office/powerpoint/2010/main" val="339160200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No images">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06552" y="2514600"/>
            <a:ext cx="7242048" cy="612648"/>
          </a:xfrm>
        </p:spPr>
        <p:txBody>
          <a:bodyPr>
            <a:noAutofit/>
          </a:bodyPr>
          <a:lstStyle>
            <a:lvl1pPr marL="0" indent="0" algn="l">
              <a:buNone/>
              <a:defRPr sz="2400">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endParaRPr lang="en-US" dirty="0"/>
          </a:p>
        </p:txBody>
      </p:sp>
      <p:sp>
        <p:nvSpPr>
          <p:cNvPr id="6" name="Title 5"/>
          <p:cNvSpPr>
            <a:spLocks noGrp="1"/>
          </p:cNvSpPr>
          <p:nvPr>
            <p:ph type="title"/>
          </p:nvPr>
        </p:nvSpPr>
        <p:spPr>
          <a:xfrm>
            <a:off x="606552" y="1755648"/>
            <a:ext cx="7242048" cy="841248"/>
          </a:xfrm>
        </p:spPr>
        <p:txBody>
          <a:bodyPr anchor="b">
            <a:noAutofit/>
          </a:bodyPr>
          <a:lstStyle>
            <a:lvl1pPr algn="l">
              <a:defRPr sz="3000" b="1"/>
            </a:lvl1pPr>
          </a:lstStyle>
          <a:p>
            <a:endParaRPr lang="en-US" dirty="0"/>
          </a:p>
        </p:txBody>
      </p:sp>
      <p:pic>
        <p:nvPicPr>
          <p:cNvPr id="25" name="Picture 2" descr="Z:\Graphics\Logos\Dewberry logos\jpeg logo\Dewberry logo RGB.jpg"/>
          <p:cNvPicPr>
            <a:picLocks noChangeAspect="1" noChangeArrowheads="1"/>
          </p:cNvPicPr>
          <p:nvPr userDrawn="1"/>
        </p:nvPicPr>
        <p:blipFill>
          <a:blip r:embed="rId2" cstate="print"/>
          <a:srcRect/>
          <a:stretch>
            <a:fillRect/>
          </a:stretch>
        </p:blipFill>
        <p:spPr bwMode="auto">
          <a:xfrm>
            <a:off x="7239000" y="6455579"/>
            <a:ext cx="1600200" cy="244015"/>
          </a:xfrm>
          <a:prstGeom prst="rect">
            <a:avLst/>
          </a:prstGeom>
          <a:noFill/>
        </p:spPr>
      </p:pic>
      <p:sp>
        <p:nvSpPr>
          <p:cNvPr id="26" name="Rectangle 25"/>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pic>
        <p:nvPicPr>
          <p:cNvPr id="9" name="Picture 8" descr="Bar.jpg"/>
          <p:cNvPicPr>
            <a:picLocks noChangeAspect="1"/>
          </p:cNvPicPr>
          <p:nvPr userDrawn="1"/>
        </p:nvPicPr>
        <p:blipFill>
          <a:blip r:embed="rId3" cstate="print"/>
          <a:stretch>
            <a:fillRect/>
          </a:stretch>
        </p:blipFill>
        <p:spPr>
          <a:xfrm>
            <a:off x="-228600" y="1752600"/>
            <a:ext cx="596348" cy="1524000"/>
          </a:xfrm>
          <a:prstGeom prst="rect">
            <a:avLst/>
          </a:prstGeom>
        </p:spPr>
      </p:pic>
    </p:spTree>
    <p:extLst>
      <p:ext uri="{BB962C8B-B14F-4D97-AF65-F5344CB8AC3E}">
        <p14:creationId xmlns:p14="http://schemas.microsoft.com/office/powerpoint/2010/main" val="625332892"/>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371601"/>
            <a:ext cx="8153400" cy="4754563"/>
          </a:xfrm>
        </p:spPr>
        <p:txBody>
          <a:bodyPr/>
          <a:lstStyle>
            <a:lvl1pPr>
              <a:spcBef>
                <a:spcPts val="1350"/>
              </a:spcBef>
              <a:defRPr/>
            </a:lvl1pPr>
            <a:lvl2pPr>
              <a:defRPr>
                <a:solidFill>
                  <a:schemeClr val="tx1">
                    <a:lumMod val="50000"/>
                    <a:lumOff val="50000"/>
                  </a:schemeClr>
                </a:solidFill>
              </a:defRPr>
            </a:lvl2pPr>
            <a:lvl3pPr>
              <a:defRPr>
                <a:solidFill>
                  <a:schemeClr val="bg1">
                    <a:lumMod val="65000"/>
                  </a:schemeClr>
                </a:solidFill>
              </a:defRPr>
            </a:lvl3pPr>
            <a:lvl4pPr>
              <a:defRPr>
                <a:solidFill>
                  <a:schemeClr val="bg1">
                    <a:lumMod val="65000"/>
                  </a:schemeClr>
                </a:solidFill>
              </a:defRPr>
            </a:lvl4pPr>
            <a:lvl5pPr>
              <a:defRPr>
                <a:solidFill>
                  <a:schemeClr val="bg1">
                    <a:lumMod val="65000"/>
                  </a:schemeClr>
                </a:solidFill>
              </a:defRPr>
            </a:lvl5pPr>
          </a:lstStyle>
          <a:p>
            <a:pPr lvl="0"/>
            <a:endParaRPr lang="en-US" dirty="0"/>
          </a:p>
        </p:txBody>
      </p:sp>
      <p:sp>
        <p:nvSpPr>
          <p:cNvPr id="10" name="Title 9"/>
          <p:cNvSpPr>
            <a:spLocks noGrp="1"/>
          </p:cNvSpPr>
          <p:nvPr>
            <p:ph type="title"/>
          </p:nvPr>
        </p:nvSpPr>
        <p:spPr>
          <a:xfrm>
            <a:off x="609600" y="228600"/>
            <a:ext cx="8153400" cy="639762"/>
          </a:xfrm>
        </p:spPr>
        <p:txBody>
          <a:bodyPr anchor="ctr">
            <a:noAutofit/>
          </a:bodyPr>
          <a:lstStyle>
            <a:lvl1pPr algn="l">
              <a:defRPr sz="2700" b="1"/>
            </a:lvl1pPr>
          </a:lstStyle>
          <a:p>
            <a:endParaRPr lang="en-US" dirty="0"/>
          </a:p>
        </p:txBody>
      </p:sp>
      <p:cxnSp>
        <p:nvCxnSpPr>
          <p:cNvPr id="9" name="Straight Connector 8"/>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3" name="Rectangle 12"/>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pic>
        <p:nvPicPr>
          <p:cNvPr id="11" name="Picture 10" descr="Bar.jpg"/>
          <p:cNvPicPr>
            <a:picLocks noChangeAspect="1"/>
          </p:cNvPicPr>
          <p:nvPr userDrawn="1"/>
        </p:nvPicPr>
        <p:blipFill>
          <a:blip r:embed="rId2" cstate="print"/>
          <a:stretch>
            <a:fillRect/>
          </a:stretch>
        </p:blipFill>
        <p:spPr>
          <a:xfrm>
            <a:off x="-228600" y="228602"/>
            <a:ext cx="609600" cy="609599"/>
          </a:xfrm>
          <a:prstGeom prst="rect">
            <a:avLst/>
          </a:prstGeom>
        </p:spPr>
      </p:pic>
      <p:sp>
        <p:nvSpPr>
          <p:cNvPr id="7"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2246312281"/>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371601"/>
            <a:ext cx="3794760" cy="4754563"/>
          </a:xfrm>
        </p:spPr>
        <p:txBody>
          <a:bodyPr/>
          <a:lstStyle>
            <a:lvl1pPr>
              <a:spcBef>
                <a:spcPts val="1350"/>
              </a:spcBef>
              <a:defRPr sz="1800"/>
            </a:lvl1pPr>
            <a:lvl2pPr>
              <a:defRPr>
                <a:solidFill>
                  <a:schemeClr val="tx1">
                    <a:lumMod val="50000"/>
                    <a:lumOff val="50000"/>
                  </a:schemeClr>
                </a:solidFill>
              </a:defRPr>
            </a:lvl2pPr>
            <a:lvl3pPr>
              <a:defRPr>
                <a:solidFill>
                  <a:schemeClr val="bg1">
                    <a:lumMod val="65000"/>
                  </a:schemeClr>
                </a:solidFill>
              </a:defRPr>
            </a:lvl3pPr>
            <a:lvl4pPr>
              <a:defRPr>
                <a:solidFill>
                  <a:schemeClr val="bg1">
                    <a:lumMod val="65000"/>
                  </a:schemeClr>
                </a:solidFill>
              </a:defRPr>
            </a:lvl4pPr>
            <a:lvl5pPr>
              <a:defRPr>
                <a:solidFill>
                  <a:schemeClr val="bg1">
                    <a:lumMod val="65000"/>
                  </a:schemeClr>
                </a:solidFill>
              </a:defRPr>
            </a:lvl5pPr>
          </a:lstStyle>
          <a:p>
            <a:pPr lvl="0"/>
            <a:endParaRPr lang="en-US" dirty="0"/>
          </a:p>
        </p:txBody>
      </p:sp>
      <p:sp>
        <p:nvSpPr>
          <p:cNvPr id="10" name="Title 9"/>
          <p:cNvSpPr>
            <a:spLocks noGrp="1"/>
          </p:cNvSpPr>
          <p:nvPr>
            <p:ph type="title"/>
          </p:nvPr>
        </p:nvSpPr>
        <p:spPr>
          <a:xfrm>
            <a:off x="609600" y="228600"/>
            <a:ext cx="8153400" cy="639762"/>
          </a:xfrm>
        </p:spPr>
        <p:txBody>
          <a:bodyPr anchor="ctr">
            <a:noAutofit/>
          </a:bodyPr>
          <a:lstStyle>
            <a:lvl1pPr algn="l">
              <a:defRPr sz="2700" b="1"/>
            </a:lvl1pPr>
          </a:lstStyle>
          <a:p>
            <a:endParaRPr lang="en-US" dirty="0"/>
          </a:p>
        </p:txBody>
      </p:sp>
      <p:cxnSp>
        <p:nvCxnSpPr>
          <p:cNvPr id="9" name="Straight Connector 8"/>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3" name="Rectangle 12"/>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2" name="Content Placeholder 11"/>
          <p:cNvSpPr>
            <a:spLocks noGrp="1"/>
          </p:cNvSpPr>
          <p:nvPr>
            <p:ph sz="quarter" idx="11"/>
          </p:nvPr>
        </p:nvSpPr>
        <p:spPr>
          <a:xfrm>
            <a:off x="4663440" y="1371600"/>
            <a:ext cx="4099560" cy="4754880"/>
          </a:xfrm>
        </p:spPr>
        <p:txBody>
          <a:bodyPr/>
          <a:lstStyle/>
          <a:p>
            <a:pPr lvl="0"/>
            <a:endParaRPr lang="en-US" dirty="0"/>
          </a:p>
        </p:txBody>
      </p:sp>
      <p:pic>
        <p:nvPicPr>
          <p:cNvPr id="14" name="Picture 13" descr="Bar.jpg"/>
          <p:cNvPicPr>
            <a:picLocks noChangeAspect="1"/>
          </p:cNvPicPr>
          <p:nvPr userDrawn="1"/>
        </p:nvPicPr>
        <p:blipFill>
          <a:blip r:embed="rId2" cstate="print"/>
          <a:stretch>
            <a:fillRect/>
          </a:stretch>
        </p:blipFill>
        <p:spPr>
          <a:xfrm>
            <a:off x="-228600" y="228600"/>
            <a:ext cx="609600" cy="609600"/>
          </a:xfrm>
          <a:prstGeom prst="rect">
            <a:avLst/>
          </a:prstGeom>
        </p:spPr>
      </p:pic>
      <p:sp>
        <p:nvSpPr>
          <p:cNvPr id="8"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760999742"/>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 content">
    <p:spTree>
      <p:nvGrpSpPr>
        <p:cNvPr id="1" name=""/>
        <p:cNvGrpSpPr/>
        <p:nvPr/>
      </p:nvGrpSpPr>
      <p:grpSpPr>
        <a:xfrm>
          <a:off x="0" y="0"/>
          <a:ext cx="0" cy="0"/>
          <a:chOff x="0" y="0"/>
          <a:chExt cx="0" cy="0"/>
        </a:xfrm>
      </p:grpSpPr>
      <p:sp>
        <p:nvSpPr>
          <p:cNvPr id="10" name="Title 9"/>
          <p:cNvSpPr>
            <a:spLocks noGrp="1"/>
          </p:cNvSpPr>
          <p:nvPr>
            <p:ph type="title"/>
          </p:nvPr>
        </p:nvSpPr>
        <p:spPr>
          <a:xfrm>
            <a:off x="609600" y="228600"/>
            <a:ext cx="7848600" cy="639762"/>
          </a:xfrm>
        </p:spPr>
        <p:txBody>
          <a:bodyPr anchor="ctr">
            <a:noAutofit/>
          </a:bodyPr>
          <a:lstStyle>
            <a:lvl1pPr algn="l">
              <a:defRPr sz="3000" b="1"/>
            </a:lvl1pPr>
          </a:lstStyle>
          <a:p>
            <a:endParaRPr lang="en-US" dirty="0"/>
          </a:p>
        </p:txBody>
      </p:sp>
      <p:cxnSp>
        <p:nvCxnSpPr>
          <p:cNvPr id="9" name="Straight Connector 8"/>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4" name="Content Placeholder 2"/>
          <p:cNvSpPr>
            <a:spLocks noGrp="1"/>
          </p:cNvSpPr>
          <p:nvPr>
            <p:ph sz="half" idx="1"/>
          </p:nvPr>
        </p:nvSpPr>
        <p:spPr>
          <a:xfrm>
            <a:off x="609600" y="1371601"/>
            <a:ext cx="4800600" cy="2209800"/>
          </a:xfrm>
        </p:spPr>
        <p:txBody>
          <a:bodyPr/>
          <a:lstStyle>
            <a:lvl1pPr>
              <a:spcBef>
                <a:spcPts val="1350"/>
              </a:spcBef>
              <a:defRPr sz="2100"/>
            </a:lvl1pPr>
            <a:lvl2pPr>
              <a:defRPr sz="1800">
                <a:solidFill>
                  <a:schemeClr val="tx1">
                    <a:lumMod val="50000"/>
                    <a:lumOff val="50000"/>
                  </a:schemeClr>
                </a:solidFill>
              </a:defRPr>
            </a:lvl2pPr>
            <a:lvl3pPr>
              <a:defRPr sz="1500">
                <a:solidFill>
                  <a:schemeClr val="bg1">
                    <a:lumMod val="65000"/>
                  </a:schemeClr>
                </a:solidFill>
              </a:defRPr>
            </a:lvl3pPr>
            <a:lvl4pPr>
              <a:defRPr sz="1350">
                <a:solidFill>
                  <a:schemeClr val="bg1">
                    <a:lumMod val="65000"/>
                  </a:schemeClr>
                </a:solidFill>
              </a:defRPr>
            </a:lvl4pPr>
            <a:lvl5pPr>
              <a:defRPr sz="1350">
                <a:solidFill>
                  <a:schemeClr val="bg1">
                    <a:lumMod val="65000"/>
                  </a:schemeClr>
                </a:solidFill>
              </a:defRPr>
            </a:lvl5pPr>
            <a:lvl6pPr>
              <a:defRPr sz="1350"/>
            </a:lvl6pPr>
            <a:lvl7pPr>
              <a:defRPr sz="1350"/>
            </a:lvl7pPr>
            <a:lvl8pPr>
              <a:defRPr sz="1350"/>
            </a:lvl8pPr>
            <a:lvl9pPr>
              <a:defRPr sz="1350"/>
            </a:lvl9pPr>
          </a:lstStyle>
          <a:p>
            <a:pPr lvl="0"/>
            <a:endParaRPr lang="en-US" dirty="0"/>
          </a:p>
        </p:txBody>
      </p:sp>
      <p:sp>
        <p:nvSpPr>
          <p:cNvPr id="17" name="Content Placeholder 3"/>
          <p:cNvSpPr>
            <a:spLocks noGrp="1"/>
          </p:cNvSpPr>
          <p:nvPr>
            <p:ph sz="half" idx="2"/>
          </p:nvPr>
        </p:nvSpPr>
        <p:spPr>
          <a:xfrm>
            <a:off x="609600" y="3733802"/>
            <a:ext cx="4800600" cy="2392363"/>
          </a:xfrm>
        </p:spPr>
        <p:txBody>
          <a:bodyPr/>
          <a:lstStyle>
            <a:lvl1pPr>
              <a:spcBef>
                <a:spcPts val="1350"/>
              </a:spcBef>
              <a:defRPr sz="2100"/>
            </a:lvl1pPr>
            <a:lvl2pPr>
              <a:defRPr sz="1800">
                <a:solidFill>
                  <a:schemeClr val="tx1">
                    <a:lumMod val="50000"/>
                    <a:lumOff val="50000"/>
                  </a:schemeClr>
                </a:solidFill>
              </a:defRPr>
            </a:lvl2pPr>
            <a:lvl3pPr>
              <a:defRPr sz="1500">
                <a:solidFill>
                  <a:schemeClr val="bg1">
                    <a:lumMod val="65000"/>
                  </a:schemeClr>
                </a:solidFill>
              </a:defRPr>
            </a:lvl3pPr>
            <a:lvl4pPr>
              <a:defRPr sz="1350">
                <a:solidFill>
                  <a:schemeClr val="bg1">
                    <a:lumMod val="65000"/>
                  </a:schemeClr>
                </a:solidFill>
              </a:defRPr>
            </a:lvl4pPr>
            <a:lvl5pPr>
              <a:defRPr sz="1350">
                <a:solidFill>
                  <a:schemeClr val="bg1">
                    <a:lumMod val="65000"/>
                  </a:schemeClr>
                </a:solidFill>
              </a:defRPr>
            </a:lvl5pPr>
            <a:lvl6pPr>
              <a:defRPr sz="1350"/>
            </a:lvl6pPr>
            <a:lvl7pPr>
              <a:defRPr sz="1350"/>
            </a:lvl7pPr>
            <a:lvl8pPr>
              <a:defRPr sz="1350"/>
            </a:lvl8pPr>
            <a:lvl9pPr>
              <a:defRPr sz="1350"/>
            </a:lvl9pPr>
          </a:lstStyle>
          <a:p>
            <a:pPr lvl="0"/>
            <a:endParaRPr lang="en-US" dirty="0"/>
          </a:p>
        </p:txBody>
      </p:sp>
      <p:sp>
        <p:nvSpPr>
          <p:cNvPr id="18" name="Content Placeholder 8"/>
          <p:cNvSpPr>
            <a:spLocks noGrp="1"/>
          </p:cNvSpPr>
          <p:nvPr>
            <p:ph sz="quarter" idx="11"/>
          </p:nvPr>
        </p:nvSpPr>
        <p:spPr>
          <a:xfrm>
            <a:off x="5638800" y="1371600"/>
            <a:ext cx="3048000" cy="4754880"/>
          </a:xfrm>
        </p:spPr>
        <p:txBody>
          <a:bodyPr/>
          <a:lstStyle/>
          <a:p>
            <a:pPr lvl="0"/>
            <a:endParaRPr lang="en-US" dirty="0"/>
          </a:p>
        </p:txBody>
      </p:sp>
      <p:sp>
        <p:nvSpPr>
          <p:cNvPr id="19" name="Rectangle 18"/>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pic>
        <p:nvPicPr>
          <p:cNvPr id="13" name="Picture 12" descr="Bar.jpg"/>
          <p:cNvPicPr>
            <a:picLocks noChangeAspect="1"/>
          </p:cNvPicPr>
          <p:nvPr userDrawn="1"/>
        </p:nvPicPr>
        <p:blipFill>
          <a:blip r:embed="rId2" cstate="print"/>
          <a:stretch>
            <a:fillRect/>
          </a:stretch>
        </p:blipFill>
        <p:spPr>
          <a:xfrm>
            <a:off x="-228600" y="228600"/>
            <a:ext cx="609600" cy="609600"/>
          </a:xfrm>
          <a:prstGeom prst="rect">
            <a:avLst/>
          </a:prstGeom>
        </p:spPr>
      </p:pic>
      <p:sp>
        <p:nvSpPr>
          <p:cNvPr id="11"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151115203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 content horizontal">
    <p:spTree>
      <p:nvGrpSpPr>
        <p:cNvPr id="1" name=""/>
        <p:cNvGrpSpPr/>
        <p:nvPr/>
      </p:nvGrpSpPr>
      <p:grpSpPr>
        <a:xfrm>
          <a:off x="0" y="0"/>
          <a:ext cx="0" cy="0"/>
          <a:chOff x="0" y="0"/>
          <a:chExt cx="0" cy="0"/>
        </a:xfrm>
      </p:grpSpPr>
      <p:sp>
        <p:nvSpPr>
          <p:cNvPr id="10" name="Title 9"/>
          <p:cNvSpPr>
            <a:spLocks noGrp="1"/>
          </p:cNvSpPr>
          <p:nvPr>
            <p:ph type="title"/>
          </p:nvPr>
        </p:nvSpPr>
        <p:spPr>
          <a:xfrm>
            <a:off x="609600" y="228600"/>
            <a:ext cx="8229600" cy="639762"/>
          </a:xfrm>
        </p:spPr>
        <p:txBody>
          <a:bodyPr anchor="ctr">
            <a:noAutofit/>
          </a:bodyPr>
          <a:lstStyle>
            <a:lvl1pPr algn="l">
              <a:defRPr sz="3000" b="1"/>
            </a:lvl1pPr>
          </a:lstStyle>
          <a:p>
            <a:endParaRPr lang="en-US" dirty="0"/>
          </a:p>
        </p:txBody>
      </p:sp>
      <p:cxnSp>
        <p:nvCxnSpPr>
          <p:cNvPr id="9" name="Straight Connector 8"/>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9" name="Rectangle 18"/>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3" name="Content Placeholder 2"/>
          <p:cNvSpPr>
            <a:spLocks noGrp="1"/>
          </p:cNvSpPr>
          <p:nvPr>
            <p:ph sz="half" idx="1"/>
          </p:nvPr>
        </p:nvSpPr>
        <p:spPr>
          <a:xfrm>
            <a:off x="609600" y="1371601"/>
            <a:ext cx="8229600" cy="2209800"/>
          </a:xfrm>
        </p:spPr>
        <p:txBody>
          <a:bodyPr/>
          <a:lstStyle>
            <a:lvl1pPr>
              <a:spcBef>
                <a:spcPts val="1350"/>
              </a:spcBef>
              <a:defRPr sz="2100"/>
            </a:lvl1pPr>
            <a:lvl2pPr>
              <a:defRPr sz="1800">
                <a:solidFill>
                  <a:schemeClr val="tx1">
                    <a:lumMod val="50000"/>
                    <a:lumOff val="50000"/>
                  </a:schemeClr>
                </a:solidFill>
              </a:defRPr>
            </a:lvl2pPr>
            <a:lvl3pPr>
              <a:defRPr sz="1500">
                <a:solidFill>
                  <a:schemeClr val="bg1">
                    <a:lumMod val="65000"/>
                  </a:schemeClr>
                </a:solidFill>
              </a:defRPr>
            </a:lvl3pPr>
            <a:lvl4pPr>
              <a:defRPr sz="1350">
                <a:solidFill>
                  <a:schemeClr val="bg1">
                    <a:lumMod val="65000"/>
                  </a:schemeClr>
                </a:solidFill>
              </a:defRPr>
            </a:lvl4pPr>
            <a:lvl5pPr>
              <a:defRPr sz="1350">
                <a:solidFill>
                  <a:schemeClr val="bg1">
                    <a:lumMod val="65000"/>
                  </a:schemeClr>
                </a:solidFill>
              </a:defRPr>
            </a:lvl5pPr>
            <a:lvl6pPr>
              <a:defRPr sz="1350"/>
            </a:lvl6pPr>
            <a:lvl7pPr>
              <a:defRPr sz="1350"/>
            </a:lvl7pPr>
            <a:lvl8pPr>
              <a:defRPr sz="1350"/>
            </a:lvl8pPr>
            <a:lvl9pPr>
              <a:defRPr sz="1350"/>
            </a:lvl9pPr>
          </a:lstStyle>
          <a:p>
            <a:pPr lvl="0"/>
            <a:endParaRPr lang="en-US" dirty="0"/>
          </a:p>
        </p:txBody>
      </p:sp>
      <p:sp>
        <p:nvSpPr>
          <p:cNvPr id="15" name="Content Placeholder 3"/>
          <p:cNvSpPr>
            <a:spLocks noGrp="1"/>
          </p:cNvSpPr>
          <p:nvPr>
            <p:ph sz="half" idx="2"/>
          </p:nvPr>
        </p:nvSpPr>
        <p:spPr>
          <a:xfrm>
            <a:off x="609600" y="3733802"/>
            <a:ext cx="8229600" cy="2392363"/>
          </a:xfrm>
        </p:spPr>
        <p:txBody>
          <a:bodyPr/>
          <a:lstStyle>
            <a:lvl1pPr>
              <a:spcBef>
                <a:spcPts val="1350"/>
              </a:spcBef>
              <a:defRPr sz="2100"/>
            </a:lvl1pPr>
            <a:lvl2pPr>
              <a:defRPr sz="1800">
                <a:solidFill>
                  <a:schemeClr val="tx1">
                    <a:lumMod val="50000"/>
                    <a:lumOff val="50000"/>
                  </a:schemeClr>
                </a:solidFill>
              </a:defRPr>
            </a:lvl2pPr>
            <a:lvl3pPr>
              <a:defRPr sz="1500">
                <a:solidFill>
                  <a:schemeClr val="bg1">
                    <a:lumMod val="65000"/>
                  </a:schemeClr>
                </a:solidFill>
              </a:defRPr>
            </a:lvl3pPr>
            <a:lvl4pPr>
              <a:defRPr sz="1350">
                <a:solidFill>
                  <a:schemeClr val="bg1">
                    <a:lumMod val="65000"/>
                  </a:schemeClr>
                </a:solidFill>
              </a:defRPr>
            </a:lvl4pPr>
            <a:lvl5pPr>
              <a:defRPr sz="1350">
                <a:solidFill>
                  <a:schemeClr val="bg1">
                    <a:lumMod val="65000"/>
                  </a:schemeClr>
                </a:solidFill>
              </a:defRPr>
            </a:lvl5pPr>
            <a:lvl6pPr>
              <a:defRPr sz="1350"/>
            </a:lvl6pPr>
            <a:lvl7pPr>
              <a:defRPr sz="1350"/>
            </a:lvl7pPr>
            <a:lvl8pPr>
              <a:defRPr sz="1350"/>
            </a:lvl8pPr>
            <a:lvl9pPr>
              <a:defRPr sz="1350"/>
            </a:lvl9pPr>
          </a:lstStyle>
          <a:p>
            <a:pPr lvl="0"/>
            <a:endParaRPr lang="en-US" dirty="0"/>
          </a:p>
        </p:txBody>
      </p:sp>
      <p:pic>
        <p:nvPicPr>
          <p:cNvPr id="12" name="Picture 11" descr="Bar.jpg"/>
          <p:cNvPicPr>
            <a:picLocks noChangeAspect="1"/>
          </p:cNvPicPr>
          <p:nvPr userDrawn="1"/>
        </p:nvPicPr>
        <p:blipFill>
          <a:blip r:embed="rId2" cstate="print"/>
          <a:stretch>
            <a:fillRect/>
          </a:stretch>
        </p:blipFill>
        <p:spPr>
          <a:xfrm>
            <a:off x="-228600" y="228600"/>
            <a:ext cx="609600" cy="609600"/>
          </a:xfrm>
          <a:prstGeom prst="rect">
            <a:avLst/>
          </a:prstGeom>
        </p:spPr>
      </p:pic>
      <p:sp>
        <p:nvSpPr>
          <p:cNvPr id="14"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426977216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0" name="Title 9"/>
          <p:cNvSpPr>
            <a:spLocks noGrp="1"/>
          </p:cNvSpPr>
          <p:nvPr>
            <p:ph type="title"/>
          </p:nvPr>
        </p:nvSpPr>
        <p:spPr>
          <a:xfrm>
            <a:off x="609600" y="2286000"/>
            <a:ext cx="7848600" cy="639762"/>
          </a:xfrm>
        </p:spPr>
        <p:txBody>
          <a:bodyPr anchor="ctr">
            <a:noAutofit/>
          </a:bodyPr>
          <a:lstStyle>
            <a:lvl1pPr algn="l">
              <a:defRPr sz="3000" b="1"/>
            </a:lvl1pPr>
          </a:lstStyle>
          <a:p>
            <a:endParaRPr lang="en-US" dirty="0"/>
          </a:p>
        </p:txBody>
      </p:sp>
      <p:cxnSp>
        <p:nvCxnSpPr>
          <p:cNvPr id="9" name="Straight Connector 8"/>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3" name="Rectangle 12"/>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pic>
        <p:nvPicPr>
          <p:cNvPr id="12" name="Picture 11" descr="Bar.jpg"/>
          <p:cNvPicPr>
            <a:picLocks noChangeAspect="1"/>
          </p:cNvPicPr>
          <p:nvPr userDrawn="1"/>
        </p:nvPicPr>
        <p:blipFill>
          <a:blip r:embed="rId2" cstate="print"/>
          <a:stretch>
            <a:fillRect/>
          </a:stretch>
        </p:blipFill>
        <p:spPr>
          <a:xfrm>
            <a:off x="-228600" y="2286000"/>
            <a:ext cx="609600" cy="609600"/>
          </a:xfrm>
          <a:prstGeom prst="rect">
            <a:avLst/>
          </a:prstGeom>
        </p:spPr>
      </p:pic>
      <p:sp>
        <p:nvSpPr>
          <p:cNvPr id="11"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3924485130"/>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noAutofit/>
          </a:bodyPr>
          <a:lstStyle>
            <a:lvl1pPr algn="l">
              <a:defRPr sz="1800" b="1"/>
            </a:lvl1pPr>
          </a:lstStyle>
          <a:p>
            <a:endParaRPr lang="en-US" dirty="0"/>
          </a:p>
        </p:txBody>
      </p:sp>
      <p:sp>
        <p:nvSpPr>
          <p:cNvPr id="3" name="Content Placeholder 2"/>
          <p:cNvSpPr>
            <a:spLocks noGrp="1"/>
          </p:cNvSpPr>
          <p:nvPr>
            <p:ph idx="1"/>
          </p:nvPr>
        </p:nvSpPr>
        <p:spPr>
          <a:xfrm>
            <a:off x="3575050" y="273052"/>
            <a:ext cx="5111750" cy="5853113"/>
          </a:xfrm>
        </p:spPr>
        <p:txBody>
          <a:bodyPr/>
          <a:lstStyle>
            <a:lvl1pPr>
              <a:spcBef>
                <a:spcPts val="1350"/>
              </a:spcBef>
              <a:defRPr sz="2400"/>
            </a:lvl1pPr>
            <a:lvl2pPr>
              <a:defRPr sz="2100">
                <a:solidFill>
                  <a:schemeClr val="tx1">
                    <a:lumMod val="50000"/>
                    <a:lumOff val="50000"/>
                  </a:schemeClr>
                </a:solidFill>
              </a:defRPr>
            </a:lvl2pPr>
            <a:lvl3pPr>
              <a:defRPr sz="1800">
                <a:solidFill>
                  <a:schemeClr val="bg1">
                    <a:lumMod val="65000"/>
                  </a:schemeClr>
                </a:solidFill>
              </a:defRPr>
            </a:lvl3pPr>
            <a:lvl4pPr>
              <a:defRPr sz="1500">
                <a:solidFill>
                  <a:schemeClr val="bg1">
                    <a:lumMod val="65000"/>
                  </a:schemeClr>
                </a:solidFill>
              </a:defRPr>
            </a:lvl4pPr>
            <a:lvl5pPr>
              <a:defRPr sz="1500">
                <a:solidFill>
                  <a:schemeClr val="bg1">
                    <a:lumMod val="65000"/>
                  </a:schemeClr>
                </a:solidFill>
              </a:defRPr>
            </a:lvl5pPr>
            <a:lvl6pPr>
              <a:defRPr sz="1500"/>
            </a:lvl6pPr>
            <a:lvl7pPr>
              <a:defRPr sz="1500"/>
            </a:lvl7pPr>
            <a:lvl8pPr>
              <a:defRPr sz="1500"/>
            </a:lvl8pPr>
            <a:lvl9pPr>
              <a:defRPr sz="1500"/>
            </a:lvl9pPr>
          </a:lstStyle>
          <a:p>
            <a:pPr lvl="0"/>
            <a:endParaRPr lang="en-US" dirty="0"/>
          </a:p>
        </p:txBody>
      </p:sp>
      <p:sp>
        <p:nvSpPr>
          <p:cNvPr id="4" name="Text Placeholder 3"/>
          <p:cNvSpPr>
            <a:spLocks noGrp="1"/>
          </p:cNvSpPr>
          <p:nvPr>
            <p:ph type="body" sz="half" idx="2"/>
          </p:nvPr>
        </p:nvSpPr>
        <p:spPr>
          <a:xfrm>
            <a:off x="457201" y="1435102"/>
            <a:ext cx="3008313" cy="4691063"/>
          </a:xfrm>
        </p:spPr>
        <p:txBody>
          <a:bodyPr>
            <a:noAutofit/>
          </a:bodyPr>
          <a:lstStyle>
            <a:lvl1pPr marL="0" indent="0">
              <a:buNone/>
              <a:defRPr sz="1050">
                <a:solidFill>
                  <a:schemeClr val="tx1">
                    <a:lumMod val="50000"/>
                    <a:lumOff val="50000"/>
                  </a:schemeClr>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endParaRPr lang="en-US" dirty="0" smtClean="0"/>
          </a:p>
        </p:txBody>
      </p:sp>
      <p:cxnSp>
        <p:nvCxnSpPr>
          <p:cNvPr id="9" name="Straight Connector 8"/>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1" name="Rectangle 10"/>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2"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1772345242"/>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800600"/>
            <a:ext cx="8305800" cy="566738"/>
          </a:xfrm>
        </p:spPr>
        <p:txBody>
          <a:bodyPr anchor="ctr">
            <a:noAutofit/>
          </a:bodyPr>
          <a:lstStyle>
            <a:lvl1pPr algn="l">
              <a:defRPr sz="1800" b="1"/>
            </a:lvl1pPr>
          </a:lstStyle>
          <a:p>
            <a:endParaRPr lang="en-US" dirty="0"/>
          </a:p>
        </p:txBody>
      </p:sp>
      <p:sp>
        <p:nvSpPr>
          <p:cNvPr id="3" name="Picture Placeholder 2"/>
          <p:cNvSpPr>
            <a:spLocks noGrp="1"/>
          </p:cNvSpPr>
          <p:nvPr>
            <p:ph type="pic" idx="1"/>
          </p:nvPr>
        </p:nvSpPr>
        <p:spPr>
          <a:xfrm>
            <a:off x="457200" y="304802"/>
            <a:ext cx="8305800" cy="442277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457200" y="5367338"/>
            <a:ext cx="8305800" cy="804862"/>
          </a:xfrm>
        </p:spPr>
        <p:txBody>
          <a:bodyPr>
            <a:noAutofit/>
          </a:bodyPr>
          <a:lstStyle>
            <a:lvl1pPr marL="0" indent="0">
              <a:buNone/>
              <a:defRPr sz="1050">
                <a:solidFill>
                  <a:schemeClr val="tx1">
                    <a:lumMod val="50000"/>
                    <a:lumOff val="50000"/>
                  </a:schemeClr>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endParaRPr lang="en-US" dirty="0" smtClean="0"/>
          </a:p>
        </p:txBody>
      </p:sp>
      <p:cxnSp>
        <p:nvCxnSpPr>
          <p:cNvPr id="13" name="Straight Connector 12"/>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0" name="Rectangle 9"/>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3838099715"/>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Project Sheet">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457200" y="4529138"/>
            <a:ext cx="5791200" cy="1566862"/>
          </a:xfrm>
        </p:spPr>
        <p:txBody>
          <a:bodyPr>
            <a:noAutofit/>
          </a:bodyPr>
          <a:lstStyle>
            <a:lvl1pPr marL="0" indent="0">
              <a:buNone/>
              <a:defRPr sz="1050">
                <a:solidFill>
                  <a:schemeClr val="tx1">
                    <a:lumMod val="50000"/>
                    <a:lumOff val="50000"/>
                  </a:schemeClr>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endParaRPr lang="en-US" dirty="0" smtClean="0"/>
          </a:p>
        </p:txBody>
      </p:sp>
      <p:sp>
        <p:nvSpPr>
          <p:cNvPr id="3" name="Picture Placeholder 2"/>
          <p:cNvSpPr>
            <a:spLocks noGrp="1"/>
          </p:cNvSpPr>
          <p:nvPr>
            <p:ph type="pic" idx="1"/>
          </p:nvPr>
        </p:nvSpPr>
        <p:spPr>
          <a:xfrm>
            <a:off x="457200" y="304801"/>
            <a:ext cx="8305800" cy="35814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2" name="Title 1"/>
          <p:cNvSpPr>
            <a:spLocks noGrp="1"/>
          </p:cNvSpPr>
          <p:nvPr>
            <p:ph type="title"/>
          </p:nvPr>
        </p:nvSpPr>
        <p:spPr>
          <a:xfrm>
            <a:off x="457200" y="3962400"/>
            <a:ext cx="8305800" cy="566738"/>
          </a:xfrm>
        </p:spPr>
        <p:txBody>
          <a:bodyPr anchor="ctr">
            <a:noAutofit/>
          </a:bodyPr>
          <a:lstStyle>
            <a:lvl1pPr algn="l">
              <a:defRPr sz="1800" b="1"/>
            </a:lvl1pPr>
          </a:lstStyle>
          <a:p>
            <a:endParaRPr lang="en-US" dirty="0"/>
          </a:p>
        </p:txBody>
      </p:sp>
      <p:cxnSp>
        <p:nvCxnSpPr>
          <p:cNvPr id="13" name="Straight Connector 12"/>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0" name="Rectangle 9"/>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7" name="Text Placeholder 16"/>
          <p:cNvSpPr>
            <a:spLocks noGrp="1"/>
          </p:cNvSpPr>
          <p:nvPr>
            <p:ph type="body" sz="quarter" idx="11"/>
          </p:nvPr>
        </p:nvSpPr>
        <p:spPr>
          <a:xfrm>
            <a:off x="6477000" y="4529138"/>
            <a:ext cx="2286000" cy="1563624"/>
          </a:xfrm>
          <a:solidFill>
            <a:schemeClr val="bg2"/>
          </a:solidFill>
          <a:ln>
            <a:noFill/>
          </a:ln>
        </p:spPr>
        <p:txBody>
          <a:bodyPr/>
          <a:lstStyle>
            <a:lvl1pPr>
              <a:buNone/>
              <a:defRPr sz="750"/>
            </a:lvl1pPr>
            <a:lvl2pPr>
              <a:buNone/>
              <a:defRPr sz="750"/>
            </a:lvl2pPr>
            <a:lvl3pPr>
              <a:buNone/>
              <a:defRPr sz="750"/>
            </a:lvl3pPr>
            <a:lvl4pPr>
              <a:buNone/>
              <a:defRPr sz="750"/>
            </a:lvl4pPr>
            <a:lvl5pPr>
              <a:buNone/>
              <a:defRPr sz="750"/>
            </a:lvl5pPr>
          </a:lstStyle>
          <a:p>
            <a:pPr lvl="0"/>
            <a:endParaRPr lang="en-US" dirty="0"/>
          </a:p>
        </p:txBody>
      </p:sp>
      <p:sp>
        <p:nvSpPr>
          <p:cNvPr id="11"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215094105"/>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Large Photo Only">
    <p:spTree>
      <p:nvGrpSpPr>
        <p:cNvPr id="1" name=""/>
        <p:cNvGrpSpPr/>
        <p:nvPr/>
      </p:nvGrpSpPr>
      <p:grpSpPr>
        <a:xfrm>
          <a:off x="0" y="0"/>
          <a:ext cx="0" cy="0"/>
          <a:chOff x="0" y="0"/>
          <a:chExt cx="0" cy="0"/>
        </a:xfrm>
      </p:grpSpPr>
      <p:sp>
        <p:nvSpPr>
          <p:cNvPr id="6" name="Picture Placeholder 5"/>
          <p:cNvSpPr>
            <a:spLocks noGrp="1"/>
          </p:cNvSpPr>
          <p:nvPr>
            <p:ph type="pic" sz="quarter" idx="11"/>
          </p:nvPr>
        </p:nvSpPr>
        <p:spPr>
          <a:xfrm>
            <a:off x="0" y="0"/>
            <a:ext cx="9144000" cy="6324600"/>
          </a:xfrm>
        </p:spPr>
        <p:txBody>
          <a:bodyPr/>
          <a:lstStyle/>
          <a:p>
            <a:endParaRPr lang="en-US"/>
          </a:p>
        </p:txBody>
      </p:sp>
      <p:cxnSp>
        <p:nvCxnSpPr>
          <p:cNvPr id="13" name="Straight Connector 12"/>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9" name="Rectangle 8"/>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686003766"/>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23" name="Rectangle 22"/>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0" name="Straight Connector 29"/>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6" name="Content Placeholder 2"/>
          <p:cNvSpPr>
            <a:spLocks noGrp="1"/>
          </p:cNvSpPr>
          <p:nvPr>
            <p:ph idx="1"/>
          </p:nvPr>
        </p:nvSpPr>
        <p:spPr>
          <a:xfrm>
            <a:off x="609600" y="1371601"/>
            <a:ext cx="8153400" cy="4754563"/>
          </a:xfrm>
        </p:spPr>
        <p:txBody>
          <a:bodyPr/>
          <a:lstStyle>
            <a:lvl1pPr>
              <a:spcBef>
                <a:spcPts val="1350"/>
              </a:spcBef>
              <a:defRPr/>
            </a:lvl1pPr>
            <a:lvl2pPr>
              <a:defRPr>
                <a:solidFill>
                  <a:schemeClr val="tx1">
                    <a:lumMod val="50000"/>
                    <a:lumOff val="50000"/>
                  </a:schemeClr>
                </a:solidFill>
              </a:defRPr>
            </a:lvl2pPr>
            <a:lvl3pPr>
              <a:defRPr>
                <a:solidFill>
                  <a:schemeClr val="bg1">
                    <a:lumMod val="65000"/>
                  </a:schemeClr>
                </a:solidFill>
              </a:defRPr>
            </a:lvl3pPr>
            <a:lvl4pPr>
              <a:defRPr>
                <a:solidFill>
                  <a:schemeClr val="bg1">
                    <a:lumMod val="65000"/>
                  </a:schemeClr>
                </a:solidFill>
              </a:defRPr>
            </a:lvl4pPr>
            <a:lvl5pPr>
              <a:defRPr>
                <a:solidFill>
                  <a:schemeClr val="bg1">
                    <a:lumMod val="65000"/>
                  </a:schemeClr>
                </a:solidFill>
              </a:defRPr>
            </a:lvl5pPr>
          </a:lstStyle>
          <a:p>
            <a:pPr lvl="0"/>
            <a:endParaRPr lang="en-US" dirty="0" smtClean="0"/>
          </a:p>
        </p:txBody>
      </p:sp>
      <p:sp>
        <p:nvSpPr>
          <p:cNvPr id="21" name="Title 9"/>
          <p:cNvSpPr>
            <a:spLocks noGrp="1"/>
          </p:cNvSpPr>
          <p:nvPr>
            <p:ph type="title"/>
          </p:nvPr>
        </p:nvSpPr>
        <p:spPr>
          <a:xfrm>
            <a:off x="609600" y="228600"/>
            <a:ext cx="8153400" cy="639762"/>
          </a:xfrm>
        </p:spPr>
        <p:txBody>
          <a:bodyPr anchor="ctr">
            <a:noAutofit/>
          </a:bodyPr>
          <a:lstStyle>
            <a:lvl1pPr algn="l">
              <a:defRPr sz="3000" b="1"/>
            </a:lvl1pPr>
          </a:lstStyle>
          <a:p>
            <a:endParaRPr lang="en-US" dirty="0"/>
          </a:p>
        </p:txBody>
      </p:sp>
      <p:pic>
        <p:nvPicPr>
          <p:cNvPr id="27" name="Picture 26" descr="Bar.jpg"/>
          <p:cNvPicPr>
            <a:picLocks noChangeAspect="1"/>
          </p:cNvPicPr>
          <p:nvPr userDrawn="1"/>
        </p:nvPicPr>
        <p:blipFill>
          <a:blip r:embed="rId2" cstate="print"/>
          <a:stretch>
            <a:fillRect/>
          </a:stretch>
        </p:blipFill>
        <p:spPr>
          <a:xfrm>
            <a:off x="-228600" y="228600"/>
            <a:ext cx="609600" cy="609600"/>
          </a:xfrm>
          <a:prstGeom prst="rect">
            <a:avLst/>
          </a:prstGeom>
        </p:spPr>
      </p:pic>
      <p:sp>
        <p:nvSpPr>
          <p:cNvPr id="15"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4598787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371601"/>
            <a:ext cx="8153400" cy="4754563"/>
          </a:xfrm>
        </p:spPr>
        <p:txBody>
          <a:bodyPr/>
          <a:lstStyle>
            <a:lvl1pPr>
              <a:spcBef>
                <a:spcPts val="1350"/>
              </a:spcBef>
              <a:defRPr/>
            </a:lvl1pPr>
            <a:lvl2pPr>
              <a:defRPr>
                <a:solidFill>
                  <a:schemeClr val="tx1">
                    <a:lumMod val="50000"/>
                    <a:lumOff val="50000"/>
                  </a:schemeClr>
                </a:solidFill>
              </a:defRPr>
            </a:lvl2pPr>
            <a:lvl3pPr>
              <a:defRPr>
                <a:solidFill>
                  <a:schemeClr val="bg1">
                    <a:lumMod val="65000"/>
                  </a:schemeClr>
                </a:solidFill>
              </a:defRPr>
            </a:lvl3pPr>
            <a:lvl4pPr>
              <a:defRPr>
                <a:solidFill>
                  <a:schemeClr val="bg1">
                    <a:lumMod val="65000"/>
                  </a:schemeClr>
                </a:solidFill>
              </a:defRPr>
            </a:lvl4pPr>
            <a:lvl5pPr>
              <a:defRPr>
                <a:solidFill>
                  <a:schemeClr val="bg1">
                    <a:lumMod val="65000"/>
                  </a:schemeClr>
                </a:solidFill>
              </a:defRPr>
            </a:lvl5pPr>
          </a:lstStyle>
          <a:p>
            <a:pPr lvl="0"/>
            <a:endParaRPr lang="en-US" dirty="0"/>
          </a:p>
        </p:txBody>
      </p:sp>
      <p:sp>
        <p:nvSpPr>
          <p:cNvPr id="10" name="Title 9"/>
          <p:cNvSpPr>
            <a:spLocks noGrp="1"/>
          </p:cNvSpPr>
          <p:nvPr>
            <p:ph type="title"/>
          </p:nvPr>
        </p:nvSpPr>
        <p:spPr>
          <a:xfrm>
            <a:off x="609600" y="228600"/>
            <a:ext cx="8153400" cy="639762"/>
          </a:xfrm>
        </p:spPr>
        <p:txBody>
          <a:bodyPr anchor="ctr">
            <a:noAutofit/>
          </a:bodyPr>
          <a:lstStyle>
            <a:lvl1pPr algn="l">
              <a:defRPr sz="3000" b="1"/>
            </a:lvl1pPr>
          </a:lstStyle>
          <a:p>
            <a:endParaRPr lang="en-US" dirty="0"/>
          </a:p>
        </p:txBody>
      </p:sp>
      <p:cxnSp>
        <p:nvCxnSpPr>
          <p:cNvPr id="9" name="Straight Connector 8"/>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3" name="Rectangle 12"/>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pic>
        <p:nvPicPr>
          <p:cNvPr id="11" name="Picture 10" descr="Bar.jpg"/>
          <p:cNvPicPr>
            <a:picLocks noChangeAspect="1"/>
          </p:cNvPicPr>
          <p:nvPr userDrawn="1"/>
        </p:nvPicPr>
        <p:blipFill>
          <a:blip r:embed="rId2" cstate="print"/>
          <a:stretch>
            <a:fillRect/>
          </a:stretch>
        </p:blipFill>
        <p:spPr>
          <a:xfrm>
            <a:off x="-228600" y="228602"/>
            <a:ext cx="609600" cy="609599"/>
          </a:xfrm>
          <a:prstGeom prst="rect">
            <a:avLst/>
          </a:prstGeom>
        </p:spPr>
      </p:pic>
      <p:sp>
        <p:nvSpPr>
          <p:cNvPr id="7"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3115431400"/>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3 images">
    <p:spTree>
      <p:nvGrpSpPr>
        <p:cNvPr id="1" name=""/>
        <p:cNvGrpSpPr/>
        <p:nvPr/>
      </p:nvGrpSpPr>
      <p:grpSpPr>
        <a:xfrm>
          <a:off x="0" y="0"/>
          <a:ext cx="0" cy="0"/>
          <a:chOff x="0" y="0"/>
          <a:chExt cx="0" cy="0"/>
        </a:xfrm>
      </p:grpSpPr>
      <p:pic>
        <p:nvPicPr>
          <p:cNvPr id="1026" name="Picture 2" descr="Z:\Graphics\Logos\Dewberry logos\jpeg logo\Dewberry logo RGB.jpg"/>
          <p:cNvPicPr>
            <a:picLocks noChangeAspect="1" noChangeArrowheads="1"/>
          </p:cNvPicPr>
          <p:nvPr userDrawn="1"/>
        </p:nvPicPr>
        <p:blipFill>
          <a:blip r:embed="rId2" cstate="print"/>
          <a:srcRect/>
          <a:stretch>
            <a:fillRect/>
          </a:stretch>
        </p:blipFill>
        <p:spPr bwMode="auto">
          <a:xfrm>
            <a:off x="7239000" y="359577"/>
            <a:ext cx="1600200" cy="244015"/>
          </a:xfrm>
          <a:prstGeom prst="rect">
            <a:avLst/>
          </a:prstGeom>
          <a:noFill/>
        </p:spPr>
      </p:pic>
      <p:sp>
        <p:nvSpPr>
          <p:cNvPr id="13" name="Rectangle 12"/>
          <p:cNvSpPr/>
          <p:nvPr userDrawn="1"/>
        </p:nvSpPr>
        <p:spPr>
          <a:xfrm>
            <a:off x="9067800" y="353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19" name="Picture Placeholder 18"/>
          <p:cNvSpPr>
            <a:spLocks noGrp="1"/>
          </p:cNvSpPr>
          <p:nvPr>
            <p:ph type="pic" sz="quarter" idx="10"/>
          </p:nvPr>
        </p:nvSpPr>
        <p:spPr>
          <a:xfrm>
            <a:off x="0" y="990600"/>
            <a:ext cx="2880360" cy="2560320"/>
          </a:xfrm>
        </p:spPr>
        <p:txBody>
          <a:bodyPr/>
          <a:lstStyle/>
          <a:p>
            <a:endParaRPr lang="en-US" dirty="0"/>
          </a:p>
        </p:txBody>
      </p:sp>
      <p:sp>
        <p:nvSpPr>
          <p:cNvPr id="21" name="Picture Placeholder 20"/>
          <p:cNvSpPr>
            <a:spLocks noGrp="1"/>
          </p:cNvSpPr>
          <p:nvPr>
            <p:ph type="pic" sz="quarter" idx="11"/>
          </p:nvPr>
        </p:nvSpPr>
        <p:spPr>
          <a:xfrm>
            <a:off x="2971800" y="990600"/>
            <a:ext cx="3200400" cy="2560320"/>
          </a:xfrm>
        </p:spPr>
        <p:txBody>
          <a:bodyPr/>
          <a:lstStyle/>
          <a:p>
            <a:endParaRPr lang="en-US" dirty="0"/>
          </a:p>
        </p:txBody>
      </p:sp>
      <p:sp>
        <p:nvSpPr>
          <p:cNvPr id="23" name="Picture Placeholder 22"/>
          <p:cNvSpPr>
            <a:spLocks noGrp="1"/>
          </p:cNvSpPr>
          <p:nvPr>
            <p:ph type="pic" sz="quarter" idx="12"/>
          </p:nvPr>
        </p:nvSpPr>
        <p:spPr>
          <a:xfrm>
            <a:off x="6263640" y="990600"/>
            <a:ext cx="2880360" cy="2560320"/>
          </a:xfrm>
        </p:spPr>
        <p:txBody>
          <a:bodyPr/>
          <a:lstStyle/>
          <a:p>
            <a:endParaRPr lang="en-US" dirty="0"/>
          </a:p>
        </p:txBody>
      </p:sp>
      <p:sp>
        <p:nvSpPr>
          <p:cNvPr id="24" name="Subtitle 2"/>
          <p:cNvSpPr>
            <a:spLocks noGrp="1"/>
          </p:cNvSpPr>
          <p:nvPr>
            <p:ph type="subTitle" idx="1"/>
          </p:nvPr>
        </p:nvSpPr>
        <p:spPr>
          <a:xfrm>
            <a:off x="661416" y="5029200"/>
            <a:ext cx="7239000" cy="609600"/>
          </a:xfrm>
        </p:spPr>
        <p:txBody>
          <a:bodyPr>
            <a:noAutofit/>
          </a:bodyPr>
          <a:lstStyle>
            <a:lvl1pPr marL="0" indent="0" algn="l">
              <a:buNone/>
              <a:defRPr sz="2400">
                <a:solidFill>
                  <a:schemeClr val="tx1">
                    <a:tint val="75000"/>
                  </a:schemeClr>
                </a:solidFill>
                <a:latin typeface="Arial" pitchFamily="34" charset="0"/>
                <a:cs typeface="Arial" pitchFamily="34" charset="0"/>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endParaRPr lang="en-US" dirty="0"/>
          </a:p>
        </p:txBody>
      </p:sp>
      <p:sp>
        <p:nvSpPr>
          <p:cNvPr id="25" name="Title 5"/>
          <p:cNvSpPr>
            <a:spLocks noGrp="1"/>
          </p:cNvSpPr>
          <p:nvPr>
            <p:ph type="title"/>
          </p:nvPr>
        </p:nvSpPr>
        <p:spPr>
          <a:xfrm>
            <a:off x="661416" y="4267200"/>
            <a:ext cx="7239000" cy="838200"/>
          </a:xfrm>
        </p:spPr>
        <p:txBody>
          <a:bodyPr anchor="b">
            <a:noAutofit/>
          </a:bodyPr>
          <a:lstStyle>
            <a:lvl1pPr algn="l">
              <a:defRPr sz="3000" b="1">
                <a:latin typeface="Arial" pitchFamily="34" charset="0"/>
                <a:cs typeface="Arial" pitchFamily="34" charset="0"/>
              </a:defRPr>
            </a:lvl1pPr>
          </a:lstStyle>
          <a:p>
            <a:endParaRPr lang="en-US" dirty="0"/>
          </a:p>
        </p:txBody>
      </p:sp>
      <p:pic>
        <p:nvPicPr>
          <p:cNvPr id="12" name="Picture 11" descr="Bar.jpg"/>
          <p:cNvPicPr>
            <a:picLocks noChangeAspect="1"/>
          </p:cNvPicPr>
          <p:nvPr userDrawn="1"/>
        </p:nvPicPr>
        <p:blipFill>
          <a:blip r:embed="rId3" cstate="print"/>
          <a:stretch>
            <a:fillRect/>
          </a:stretch>
        </p:blipFill>
        <p:spPr>
          <a:xfrm>
            <a:off x="-228600" y="4267200"/>
            <a:ext cx="609600" cy="1524000"/>
          </a:xfrm>
          <a:prstGeom prst="rect">
            <a:avLst/>
          </a:prstGeom>
        </p:spPr>
      </p:pic>
    </p:spTree>
    <p:extLst>
      <p:ext uri="{BB962C8B-B14F-4D97-AF65-F5344CB8AC3E}">
        <p14:creationId xmlns:p14="http://schemas.microsoft.com/office/powerpoint/2010/main" val="720506220"/>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1 imag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09600" y="5334000"/>
            <a:ext cx="7239000" cy="609600"/>
          </a:xfrm>
        </p:spPr>
        <p:txBody>
          <a:bodyPr>
            <a:noAutofit/>
          </a:bodyPr>
          <a:lstStyle>
            <a:lvl1pPr marL="0" indent="0" algn="l">
              <a:buNone/>
              <a:defRPr sz="2400">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endParaRPr lang="en-US" dirty="0"/>
          </a:p>
        </p:txBody>
      </p:sp>
      <p:sp>
        <p:nvSpPr>
          <p:cNvPr id="6" name="Title 5"/>
          <p:cNvSpPr>
            <a:spLocks noGrp="1"/>
          </p:cNvSpPr>
          <p:nvPr>
            <p:ph type="title"/>
          </p:nvPr>
        </p:nvSpPr>
        <p:spPr>
          <a:xfrm>
            <a:off x="609600" y="4572000"/>
            <a:ext cx="7239000" cy="838200"/>
          </a:xfrm>
        </p:spPr>
        <p:txBody>
          <a:bodyPr anchor="b">
            <a:noAutofit/>
          </a:bodyPr>
          <a:lstStyle>
            <a:lvl1pPr algn="l">
              <a:defRPr sz="3000" b="1"/>
            </a:lvl1pPr>
          </a:lstStyle>
          <a:p>
            <a:endParaRPr lang="en-US" dirty="0"/>
          </a:p>
        </p:txBody>
      </p:sp>
      <p:pic>
        <p:nvPicPr>
          <p:cNvPr id="1026" name="Picture 2" descr="Z:\Graphics\Logos\Dewberry logos\jpeg logo\Dewberry logo RGB.jpg"/>
          <p:cNvPicPr>
            <a:picLocks noChangeAspect="1" noChangeArrowheads="1"/>
          </p:cNvPicPr>
          <p:nvPr userDrawn="1"/>
        </p:nvPicPr>
        <p:blipFill>
          <a:blip r:embed="rId2" cstate="print"/>
          <a:srcRect/>
          <a:stretch>
            <a:fillRect/>
          </a:stretch>
        </p:blipFill>
        <p:spPr bwMode="auto">
          <a:xfrm>
            <a:off x="7239000" y="359577"/>
            <a:ext cx="1600200" cy="244015"/>
          </a:xfrm>
          <a:prstGeom prst="rect">
            <a:avLst/>
          </a:prstGeom>
          <a:noFill/>
        </p:spPr>
      </p:pic>
      <p:sp>
        <p:nvSpPr>
          <p:cNvPr id="13" name="Rectangle 12"/>
          <p:cNvSpPr/>
          <p:nvPr userDrawn="1"/>
        </p:nvSpPr>
        <p:spPr>
          <a:xfrm>
            <a:off x="9067800" y="353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19" name="Picture Placeholder 18"/>
          <p:cNvSpPr>
            <a:spLocks noGrp="1"/>
          </p:cNvSpPr>
          <p:nvPr>
            <p:ph type="pic" sz="quarter" idx="10"/>
          </p:nvPr>
        </p:nvSpPr>
        <p:spPr>
          <a:xfrm>
            <a:off x="0" y="990600"/>
            <a:ext cx="9144000" cy="2971800"/>
          </a:xfrm>
        </p:spPr>
        <p:txBody>
          <a:bodyPr/>
          <a:lstStyle/>
          <a:p>
            <a:endParaRPr lang="en-US" dirty="0"/>
          </a:p>
        </p:txBody>
      </p:sp>
      <p:pic>
        <p:nvPicPr>
          <p:cNvPr id="10" name="Picture 9" descr="Bar.jpg"/>
          <p:cNvPicPr>
            <a:picLocks noChangeAspect="1"/>
          </p:cNvPicPr>
          <p:nvPr userDrawn="1"/>
        </p:nvPicPr>
        <p:blipFill>
          <a:blip r:embed="rId3" cstate="print"/>
          <a:stretch>
            <a:fillRect/>
          </a:stretch>
        </p:blipFill>
        <p:spPr>
          <a:xfrm>
            <a:off x="-228600" y="4572003"/>
            <a:ext cx="609600" cy="1523999"/>
          </a:xfrm>
          <a:prstGeom prst="rect">
            <a:avLst/>
          </a:prstGeom>
        </p:spPr>
      </p:pic>
    </p:spTree>
    <p:extLst>
      <p:ext uri="{BB962C8B-B14F-4D97-AF65-F5344CB8AC3E}">
        <p14:creationId xmlns:p14="http://schemas.microsoft.com/office/powerpoint/2010/main" val="3285279006"/>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No images">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06552" y="2514600"/>
            <a:ext cx="7242048" cy="612648"/>
          </a:xfrm>
        </p:spPr>
        <p:txBody>
          <a:bodyPr>
            <a:noAutofit/>
          </a:bodyPr>
          <a:lstStyle>
            <a:lvl1pPr marL="0" indent="0" algn="l">
              <a:buNone/>
              <a:defRPr sz="2400">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endParaRPr lang="en-US" dirty="0"/>
          </a:p>
        </p:txBody>
      </p:sp>
      <p:sp>
        <p:nvSpPr>
          <p:cNvPr id="6" name="Title 5"/>
          <p:cNvSpPr>
            <a:spLocks noGrp="1"/>
          </p:cNvSpPr>
          <p:nvPr>
            <p:ph type="title"/>
          </p:nvPr>
        </p:nvSpPr>
        <p:spPr>
          <a:xfrm>
            <a:off x="606552" y="1755648"/>
            <a:ext cx="7242048" cy="841248"/>
          </a:xfrm>
        </p:spPr>
        <p:txBody>
          <a:bodyPr anchor="b">
            <a:noAutofit/>
          </a:bodyPr>
          <a:lstStyle>
            <a:lvl1pPr algn="l">
              <a:defRPr sz="3000" b="1"/>
            </a:lvl1pPr>
          </a:lstStyle>
          <a:p>
            <a:endParaRPr lang="en-US" dirty="0"/>
          </a:p>
        </p:txBody>
      </p:sp>
      <p:sp>
        <p:nvSpPr>
          <p:cNvPr id="26" name="Rectangle 25"/>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pic>
        <p:nvPicPr>
          <p:cNvPr id="9" name="Picture 8" descr="Bar.jpg"/>
          <p:cNvPicPr>
            <a:picLocks noChangeAspect="1"/>
          </p:cNvPicPr>
          <p:nvPr userDrawn="1"/>
        </p:nvPicPr>
        <p:blipFill>
          <a:blip r:embed="rId2" cstate="print"/>
          <a:stretch>
            <a:fillRect/>
          </a:stretch>
        </p:blipFill>
        <p:spPr>
          <a:xfrm>
            <a:off x="-228600" y="1752600"/>
            <a:ext cx="596348" cy="1524000"/>
          </a:xfrm>
          <a:prstGeom prst="rect">
            <a:avLst/>
          </a:prstGeom>
        </p:spPr>
      </p:pic>
      <p:sp>
        <p:nvSpPr>
          <p:cNvPr id="7"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3027930163"/>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371601"/>
            <a:ext cx="8153400" cy="4754563"/>
          </a:xfrm>
        </p:spPr>
        <p:txBody>
          <a:bodyPr/>
          <a:lstStyle>
            <a:lvl1pPr>
              <a:spcBef>
                <a:spcPts val="1350"/>
              </a:spcBef>
              <a:defRPr/>
            </a:lvl1pPr>
            <a:lvl2pPr>
              <a:defRPr>
                <a:solidFill>
                  <a:schemeClr val="tx1">
                    <a:lumMod val="50000"/>
                    <a:lumOff val="50000"/>
                  </a:schemeClr>
                </a:solidFill>
              </a:defRPr>
            </a:lvl2pPr>
            <a:lvl3pPr>
              <a:defRPr>
                <a:solidFill>
                  <a:schemeClr val="bg1">
                    <a:lumMod val="65000"/>
                  </a:schemeClr>
                </a:solidFill>
              </a:defRPr>
            </a:lvl3pPr>
            <a:lvl4pPr>
              <a:defRPr>
                <a:solidFill>
                  <a:schemeClr val="bg1">
                    <a:lumMod val="65000"/>
                  </a:schemeClr>
                </a:solidFill>
              </a:defRPr>
            </a:lvl4pPr>
            <a:lvl5pPr>
              <a:defRPr>
                <a:solidFill>
                  <a:schemeClr val="bg1">
                    <a:lumMod val="65000"/>
                  </a:schemeClr>
                </a:solidFill>
              </a:defRPr>
            </a:lvl5pPr>
          </a:lstStyle>
          <a:p>
            <a:pPr lvl="0"/>
            <a:endParaRPr lang="en-US" dirty="0"/>
          </a:p>
        </p:txBody>
      </p:sp>
      <p:sp>
        <p:nvSpPr>
          <p:cNvPr id="10" name="Title 9"/>
          <p:cNvSpPr>
            <a:spLocks noGrp="1"/>
          </p:cNvSpPr>
          <p:nvPr>
            <p:ph type="title"/>
          </p:nvPr>
        </p:nvSpPr>
        <p:spPr>
          <a:xfrm>
            <a:off x="609600" y="228600"/>
            <a:ext cx="8153400" cy="639762"/>
          </a:xfrm>
        </p:spPr>
        <p:txBody>
          <a:bodyPr anchor="ctr">
            <a:noAutofit/>
          </a:bodyPr>
          <a:lstStyle>
            <a:lvl1pPr algn="l">
              <a:defRPr sz="2700" b="1"/>
            </a:lvl1pPr>
          </a:lstStyle>
          <a:p>
            <a:endParaRPr lang="en-US" dirty="0"/>
          </a:p>
        </p:txBody>
      </p:sp>
      <p:cxnSp>
        <p:nvCxnSpPr>
          <p:cNvPr id="9" name="Straight Connector 8"/>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3" name="Rectangle 12"/>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pic>
        <p:nvPicPr>
          <p:cNvPr id="11" name="Picture 10" descr="Bar.jpg"/>
          <p:cNvPicPr>
            <a:picLocks noChangeAspect="1"/>
          </p:cNvPicPr>
          <p:nvPr userDrawn="1"/>
        </p:nvPicPr>
        <p:blipFill>
          <a:blip r:embed="rId2" cstate="print"/>
          <a:stretch>
            <a:fillRect/>
          </a:stretch>
        </p:blipFill>
        <p:spPr>
          <a:xfrm>
            <a:off x="-228600" y="228602"/>
            <a:ext cx="609600" cy="609599"/>
          </a:xfrm>
          <a:prstGeom prst="rect">
            <a:avLst/>
          </a:prstGeom>
        </p:spPr>
      </p:pic>
      <p:sp>
        <p:nvSpPr>
          <p:cNvPr id="7"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3381025855"/>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2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371601"/>
            <a:ext cx="3794760" cy="4754563"/>
          </a:xfrm>
        </p:spPr>
        <p:txBody>
          <a:bodyPr/>
          <a:lstStyle>
            <a:lvl1pPr>
              <a:spcBef>
                <a:spcPts val="1350"/>
              </a:spcBef>
              <a:defRPr sz="1800"/>
            </a:lvl1pPr>
            <a:lvl2pPr>
              <a:defRPr>
                <a:solidFill>
                  <a:schemeClr val="tx1">
                    <a:lumMod val="50000"/>
                    <a:lumOff val="50000"/>
                  </a:schemeClr>
                </a:solidFill>
              </a:defRPr>
            </a:lvl2pPr>
            <a:lvl3pPr>
              <a:defRPr>
                <a:solidFill>
                  <a:schemeClr val="bg1">
                    <a:lumMod val="65000"/>
                  </a:schemeClr>
                </a:solidFill>
              </a:defRPr>
            </a:lvl3pPr>
            <a:lvl4pPr>
              <a:defRPr>
                <a:solidFill>
                  <a:schemeClr val="bg1">
                    <a:lumMod val="65000"/>
                  </a:schemeClr>
                </a:solidFill>
              </a:defRPr>
            </a:lvl4pPr>
            <a:lvl5pPr>
              <a:defRPr>
                <a:solidFill>
                  <a:schemeClr val="bg1">
                    <a:lumMod val="65000"/>
                  </a:schemeClr>
                </a:solidFill>
              </a:defRPr>
            </a:lvl5pPr>
          </a:lstStyle>
          <a:p>
            <a:pPr lvl="0"/>
            <a:endParaRPr lang="en-US" dirty="0"/>
          </a:p>
        </p:txBody>
      </p:sp>
      <p:sp>
        <p:nvSpPr>
          <p:cNvPr id="10" name="Title 9"/>
          <p:cNvSpPr>
            <a:spLocks noGrp="1"/>
          </p:cNvSpPr>
          <p:nvPr>
            <p:ph type="title"/>
          </p:nvPr>
        </p:nvSpPr>
        <p:spPr>
          <a:xfrm>
            <a:off x="609600" y="228600"/>
            <a:ext cx="8153400" cy="639762"/>
          </a:xfrm>
        </p:spPr>
        <p:txBody>
          <a:bodyPr anchor="ctr">
            <a:noAutofit/>
          </a:bodyPr>
          <a:lstStyle>
            <a:lvl1pPr algn="l">
              <a:defRPr sz="2700" b="1"/>
            </a:lvl1pPr>
          </a:lstStyle>
          <a:p>
            <a:endParaRPr lang="en-US" dirty="0"/>
          </a:p>
        </p:txBody>
      </p:sp>
      <p:cxnSp>
        <p:nvCxnSpPr>
          <p:cNvPr id="9" name="Straight Connector 8"/>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3" name="Rectangle 12"/>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2" name="Content Placeholder 11"/>
          <p:cNvSpPr>
            <a:spLocks noGrp="1"/>
          </p:cNvSpPr>
          <p:nvPr>
            <p:ph sz="quarter" idx="11"/>
          </p:nvPr>
        </p:nvSpPr>
        <p:spPr>
          <a:xfrm>
            <a:off x="4663440" y="1371600"/>
            <a:ext cx="4099560" cy="4754880"/>
          </a:xfrm>
        </p:spPr>
        <p:txBody>
          <a:bodyPr/>
          <a:lstStyle/>
          <a:p>
            <a:pPr lvl="0"/>
            <a:endParaRPr lang="en-US" dirty="0"/>
          </a:p>
        </p:txBody>
      </p:sp>
      <p:pic>
        <p:nvPicPr>
          <p:cNvPr id="14" name="Picture 13" descr="Bar.jpg"/>
          <p:cNvPicPr>
            <a:picLocks noChangeAspect="1"/>
          </p:cNvPicPr>
          <p:nvPr userDrawn="1"/>
        </p:nvPicPr>
        <p:blipFill>
          <a:blip r:embed="rId2" cstate="print"/>
          <a:stretch>
            <a:fillRect/>
          </a:stretch>
        </p:blipFill>
        <p:spPr>
          <a:xfrm>
            <a:off x="-228600" y="228600"/>
            <a:ext cx="609600" cy="609600"/>
          </a:xfrm>
          <a:prstGeom prst="rect">
            <a:avLst/>
          </a:prstGeom>
        </p:spPr>
      </p:pic>
      <p:sp>
        <p:nvSpPr>
          <p:cNvPr id="8"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1242911707"/>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3 content">
    <p:spTree>
      <p:nvGrpSpPr>
        <p:cNvPr id="1" name=""/>
        <p:cNvGrpSpPr/>
        <p:nvPr/>
      </p:nvGrpSpPr>
      <p:grpSpPr>
        <a:xfrm>
          <a:off x="0" y="0"/>
          <a:ext cx="0" cy="0"/>
          <a:chOff x="0" y="0"/>
          <a:chExt cx="0" cy="0"/>
        </a:xfrm>
      </p:grpSpPr>
      <p:sp>
        <p:nvSpPr>
          <p:cNvPr id="10" name="Title 9"/>
          <p:cNvSpPr>
            <a:spLocks noGrp="1"/>
          </p:cNvSpPr>
          <p:nvPr>
            <p:ph type="title"/>
          </p:nvPr>
        </p:nvSpPr>
        <p:spPr>
          <a:xfrm>
            <a:off x="609600" y="228600"/>
            <a:ext cx="7848600" cy="639762"/>
          </a:xfrm>
        </p:spPr>
        <p:txBody>
          <a:bodyPr anchor="ctr">
            <a:noAutofit/>
          </a:bodyPr>
          <a:lstStyle>
            <a:lvl1pPr algn="l">
              <a:defRPr sz="3000" b="1"/>
            </a:lvl1pPr>
          </a:lstStyle>
          <a:p>
            <a:endParaRPr lang="en-US" dirty="0"/>
          </a:p>
        </p:txBody>
      </p:sp>
      <p:cxnSp>
        <p:nvCxnSpPr>
          <p:cNvPr id="9" name="Straight Connector 8"/>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4" name="Content Placeholder 2"/>
          <p:cNvSpPr>
            <a:spLocks noGrp="1"/>
          </p:cNvSpPr>
          <p:nvPr>
            <p:ph sz="half" idx="1"/>
          </p:nvPr>
        </p:nvSpPr>
        <p:spPr>
          <a:xfrm>
            <a:off x="609600" y="1371601"/>
            <a:ext cx="4800600" cy="2209800"/>
          </a:xfrm>
        </p:spPr>
        <p:txBody>
          <a:bodyPr/>
          <a:lstStyle>
            <a:lvl1pPr>
              <a:spcBef>
                <a:spcPts val="1350"/>
              </a:spcBef>
              <a:defRPr sz="2100"/>
            </a:lvl1pPr>
            <a:lvl2pPr>
              <a:defRPr sz="1800">
                <a:solidFill>
                  <a:schemeClr val="tx1">
                    <a:lumMod val="50000"/>
                    <a:lumOff val="50000"/>
                  </a:schemeClr>
                </a:solidFill>
              </a:defRPr>
            </a:lvl2pPr>
            <a:lvl3pPr>
              <a:defRPr sz="1500">
                <a:solidFill>
                  <a:schemeClr val="bg1">
                    <a:lumMod val="65000"/>
                  </a:schemeClr>
                </a:solidFill>
              </a:defRPr>
            </a:lvl3pPr>
            <a:lvl4pPr>
              <a:defRPr sz="1350">
                <a:solidFill>
                  <a:schemeClr val="bg1">
                    <a:lumMod val="65000"/>
                  </a:schemeClr>
                </a:solidFill>
              </a:defRPr>
            </a:lvl4pPr>
            <a:lvl5pPr>
              <a:defRPr sz="1350">
                <a:solidFill>
                  <a:schemeClr val="bg1">
                    <a:lumMod val="65000"/>
                  </a:schemeClr>
                </a:solidFill>
              </a:defRPr>
            </a:lvl5pPr>
            <a:lvl6pPr>
              <a:defRPr sz="1350"/>
            </a:lvl6pPr>
            <a:lvl7pPr>
              <a:defRPr sz="1350"/>
            </a:lvl7pPr>
            <a:lvl8pPr>
              <a:defRPr sz="1350"/>
            </a:lvl8pPr>
            <a:lvl9pPr>
              <a:defRPr sz="1350"/>
            </a:lvl9pPr>
          </a:lstStyle>
          <a:p>
            <a:pPr lvl="0"/>
            <a:endParaRPr lang="en-US" dirty="0"/>
          </a:p>
        </p:txBody>
      </p:sp>
      <p:sp>
        <p:nvSpPr>
          <p:cNvPr id="17" name="Content Placeholder 3"/>
          <p:cNvSpPr>
            <a:spLocks noGrp="1"/>
          </p:cNvSpPr>
          <p:nvPr>
            <p:ph sz="half" idx="2"/>
          </p:nvPr>
        </p:nvSpPr>
        <p:spPr>
          <a:xfrm>
            <a:off x="609600" y="3733802"/>
            <a:ext cx="4800600" cy="2392363"/>
          </a:xfrm>
        </p:spPr>
        <p:txBody>
          <a:bodyPr/>
          <a:lstStyle>
            <a:lvl1pPr>
              <a:spcBef>
                <a:spcPts val="1350"/>
              </a:spcBef>
              <a:defRPr sz="2100"/>
            </a:lvl1pPr>
            <a:lvl2pPr>
              <a:defRPr sz="1800">
                <a:solidFill>
                  <a:schemeClr val="tx1">
                    <a:lumMod val="50000"/>
                    <a:lumOff val="50000"/>
                  </a:schemeClr>
                </a:solidFill>
              </a:defRPr>
            </a:lvl2pPr>
            <a:lvl3pPr>
              <a:defRPr sz="1500">
                <a:solidFill>
                  <a:schemeClr val="bg1">
                    <a:lumMod val="65000"/>
                  </a:schemeClr>
                </a:solidFill>
              </a:defRPr>
            </a:lvl3pPr>
            <a:lvl4pPr>
              <a:defRPr sz="1350">
                <a:solidFill>
                  <a:schemeClr val="bg1">
                    <a:lumMod val="65000"/>
                  </a:schemeClr>
                </a:solidFill>
              </a:defRPr>
            </a:lvl4pPr>
            <a:lvl5pPr>
              <a:defRPr sz="1350">
                <a:solidFill>
                  <a:schemeClr val="bg1">
                    <a:lumMod val="65000"/>
                  </a:schemeClr>
                </a:solidFill>
              </a:defRPr>
            </a:lvl5pPr>
            <a:lvl6pPr>
              <a:defRPr sz="1350"/>
            </a:lvl6pPr>
            <a:lvl7pPr>
              <a:defRPr sz="1350"/>
            </a:lvl7pPr>
            <a:lvl8pPr>
              <a:defRPr sz="1350"/>
            </a:lvl8pPr>
            <a:lvl9pPr>
              <a:defRPr sz="1350"/>
            </a:lvl9pPr>
          </a:lstStyle>
          <a:p>
            <a:pPr lvl="0"/>
            <a:endParaRPr lang="en-US" dirty="0"/>
          </a:p>
        </p:txBody>
      </p:sp>
      <p:sp>
        <p:nvSpPr>
          <p:cNvPr id="18" name="Content Placeholder 8"/>
          <p:cNvSpPr>
            <a:spLocks noGrp="1"/>
          </p:cNvSpPr>
          <p:nvPr>
            <p:ph sz="quarter" idx="11"/>
          </p:nvPr>
        </p:nvSpPr>
        <p:spPr>
          <a:xfrm>
            <a:off x="5638800" y="1371600"/>
            <a:ext cx="3048000" cy="4754880"/>
          </a:xfrm>
        </p:spPr>
        <p:txBody>
          <a:bodyPr/>
          <a:lstStyle/>
          <a:p>
            <a:pPr lvl="0"/>
            <a:endParaRPr lang="en-US" dirty="0"/>
          </a:p>
        </p:txBody>
      </p:sp>
      <p:sp>
        <p:nvSpPr>
          <p:cNvPr id="19" name="Rectangle 18"/>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pic>
        <p:nvPicPr>
          <p:cNvPr id="13" name="Picture 12" descr="Bar.jpg"/>
          <p:cNvPicPr>
            <a:picLocks noChangeAspect="1"/>
          </p:cNvPicPr>
          <p:nvPr userDrawn="1"/>
        </p:nvPicPr>
        <p:blipFill>
          <a:blip r:embed="rId2" cstate="print"/>
          <a:stretch>
            <a:fillRect/>
          </a:stretch>
        </p:blipFill>
        <p:spPr>
          <a:xfrm>
            <a:off x="-228600" y="228600"/>
            <a:ext cx="609600" cy="609600"/>
          </a:xfrm>
          <a:prstGeom prst="rect">
            <a:avLst/>
          </a:prstGeom>
        </p:spPr>
      </p:pic>
      <p:sp>
        <p:nvSpPr>
          <p:cNvPr id="11"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270034128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2 content horizontal">
    <p:spTree>
      <p:nvGrpSpPr>
        <p:cNvPr id="1" name=""/>
        <p:cNvGrpSpPr/>
        <p:nvPr/>
      </p:nvGrpSpPr>
      <p:grpSpPr>
        <a:xfrm>
          <a:off x="0" y="0"/>
          <a:ext cx="0" cy="0"/>
          <a:chOff x="0" y="0"/>
          <a:chExt cx="0" cy="0"/>
        </a:xfrm>
      </p:grpSpPr>
      <p:sp>
        <p:nvSpPr>
          <p:cNvPr id="10" name="Title 9"/>
          <p:cNvSpPr>
            <a:spLocks noGrp="1"/>
          </p:cNvSpPr>
          <p:nvPr>
            <p:ph type="title"/>
          </p:nvPr>
        </p:nvSpPr>
        <p:spPr>
          <a:xfrm>
            <a:off x="609600" y="228600"/>
            <a:ext cx="8229600" cy="639762"/>
          </a:xfrm>
        </p:spPr>
        <p:txBody>
          <a:bodyPr anchor="ctr">
            <a:noAutofit/>
          </a:bodyPr>
          <a:lstStyle>
            <a:lvl1pPr algn="l">
              <a:defRPr sz="3000" b="1"/>
            </a:lvl1pPr>
          </a:lstStyle>
          <a:p>
            <a:endParaRPr lang="en-US" dirty="0"/>
          </a:p>
        </p:txBody>
      </p:sp>
      <p:cxnSp>
        <p:nvCxnSpPr>
          <p:cNvPr id="9" name="Straight Connector 8"/>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9" name="Rectangle 18"/>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3" name="Content Placeholder 2"/>
          <p:cNvSpPr>
            <a:spLocks noGrp="1"/>
          </p:cNvSpPr>
          <p:nvPr>
            <p:ph sz="half" idx="1"/>
          </p:nvPr>
        </p:nvSpPr>
        <p:spPr>
          <a:xfrm>
            <a:off x="609600" y="1371601"/>
            <a:ext cx="8229600" cy="2209800"/>
          </a:xfrm>
        </p:spPr>
        <p:txBody>
          <a:bodyPr/>
          <a:lstStyle>
            <a:lvl1pPr>
              <a:spcBef>
                <a:spcPts val="1350"/>
              </a:spcBef>
              <a:defRPr sz="2100"/>
            </a:lvl1pPr>
            <a:lvl2pPr>
              <a:defRPr sz="1800">
                <a:solidFill>
                  <a:schemeClr val="tx1">
                    <a:lumMod val="50000"/>
                    <a:lumOff val="50000"/>
                  </a:schemeClr>
                </a:solidFill>
              </a:defRPr>
            </a:lvl2pPr>
            <a:lvl3pPr>
              <a:defRPr sz="1500">
                <a:solidFill>
                  <a:schemeClr val="bg1">
                    <a:lumMod val="65000"/>
                  </a:schemeClr>
                </a:solidFill>
              </a:defRPr>
            </a:lvl3pPr>
            <a:lvl4pPr>
              <a:defRPr sz="1350">
                <a:solidFill>
                  <a:schemeClr val="bg1">
                    <a:lumMod val="65000"/>
                  </a:schemeClr>
                </a:solidFill>
              </a:defRPr>
            </a:lvl4pPr>
            <a:lvl5pPr>
              <a:defRPr sz="1350">
                <a:solidFill>
                  <a:schemeClr val="bg1">
                    <a:lumMod val="65000"/>
                  </a:schemeClr>
                </a:solidFill>
              </a:defRPr>
            </a:lvl5pPr>
            <a:lvl6pPr>
              <a:defRPr sz="1350"/>
            </a:lvl6pPr>
            <a:lvl7pPr>
              <a:defRPr sz="1350"/>
            </a:lvl7pPr>
            <a:lvl8pPr>
              <a:defRPr sz="1350"/>
            </a:lvl8pPr>
            <a:lvl9pPr>
              <a:defRPr sz="1350"/>
            </a:lvl9pPr>
          </a:lstStyle>
          <a:p>
            <a:pPr lvl="0"/>
            <a:endParaRPr lang="en-US" dirty="0"/>
          </a:p>
        </p:txBody>
      </p:sp>
      <p:sp>
        <p:nvSpPr>
          <p:cNvPr id="15" name="Content Placeholder 3"/>
          <p:cNvSpPr>
            <a:spLocks noGrp="1"/>
          </p:cNvSpPr>
          <p:nvPr>
            <p:ph sz="half" idx="2"/>
          </p:nvPr>
        </p:nvSpPr>
        <p:spPr>
          <a:xfrm>
            <a:off x="609600" y="3733802"/>
            <a:ext cx="8229600" cy="2392363"/>
          </a:xfrm>
        </p:spPr>
        <p:txBody>
          <a:bodyPr/>
          <a:lstStyle>
            <a:lvl1pPr>
              <a:spcBef>
                <a:spcPts val="1350"/>
              </a:spcBef>
              <a:defRPr sz="2100"/>
            </a:lvl1pPr>
            <a:lvl2pPr>
              <a:defRPr sz="1800">
                <a:solidFill>
                  <a:schemeClr val="tx1">
                    <a:lumMod val="50000"/>
                    <a:lumOff val="50000"/>
                  </a:schemeClr>
                </a:solidFill>
              </a:defRPr>
            </a:lvl2pPr>
            <a:lvl3pPr>
              <a:defRPr sz="1500">
                <a:solidFill>
                  <a:schemeClr val="bg1">
                    <a:lumMod val="65000"/>
                  </a:schemeClr>
                </a:solidFill>
              </a:defRPr>
            </a:lvl3pPr>
            <a:lvl4pPr>
              <a:defRPr sz="1350">
                <a:solidFill>
                  <a:schemeClr val="bg1">
                    <a:lumMod val="65000"/>
                  </a:schemeClr>
                </a:solidFill>
              </a:defRPr>
            </a:lvl4pPr>
            <a:lvl5pPr>
              <a:defRPr sz="1350">
                <a:solidFill>
                  <a:schemeClr val="bg1">
                    <a:lumMod val="65000"/>
                  </a:schemeClr>
                </a:solidFill>
              </a:defRPr>
            </a:lvl5pPr>
            <a:lvl6pPr>
              <a:defRPr sz="1350"/>
            </a:lvl6pPr>
            <a:lvl7pPr>
              <a:defRPr sz="1350"/>
            </a:lvl7pPr>
            <a:lvl8pPr>
              <a:defRPr sz="1350"/>
            </a:lvl8pPr>
            <a:lvl9pPr>
              <a:defRPr sz="1350"/>
            </a:lvl9pPr>
          </a:lstStyle>
          <a:p>
            <a:pPr lvl="0"/>
            <a:endParaRPr lang="en-US" dirty="0"/>
          </a:p>
        </p:txBody>
      </p:sp>
      <p:pic>
        <p:nvPicPr>
          <p:cNvPr id="12" name="Picture 11" descr="Bar.jpg"/>
          <p:cNvPicPr>
            <a:picLocks noChangeAspect="1"/>
          </p:cNvPicPr>
          <p:nvPr userDrawn="1"/>
        </p:nvPicPr>
        <p:blipFill>
          <a:blip r:embed="rId2" cstate="print"/>
          <a:stretch>
            <a:fillRect/>
          </a:stretch>
        </p:blipFill>
        <p:spPr>
          <a:xfrm>
            <a:off x="-228600" y="228600"/>
            <a:ext cx="609600" cy="609600"/>
          </a:xfrm>
          <a:prstGeom prst="rect">
            <a:avLst/>
          </a:prstGeom>
        </p:spPr>
      </p:pic>
      <p:sp>
        <p:nvSpPr>
          <p:cNvPr id="14"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241507597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0" name="Title 9"/>
          <p:cNvSpPr>
            <a:spLocks noGrp="1"/>
          </p:cNvSpPr>
          <p:nvPr>
            <p:ph type="title"/>
          </p:nvPr>
        </p:nvSpPr>
        <p:spPr>
          <a:xfrm>
            <a:off x="609600" y="2286000"/>
            <a:ext cx="7848600" cy="639762"/>
          </a:xfrm>
        </p:spPr>
        <p:txBody>
          <a:bodyPr anchor="ctr">
            <a:noAutofit/>
          </a:bodyPr>
          <a:lstStyle>
            <a:lvl1pPr algn="l">
              <a:defRPr sz="3000" b="1"/>
            </a:lvl1pPr>
          </a:lstStyle>
          <a:p>
            <a:endParaRPr lang="en-US" dirty="0"/>
          </a:p>
        </p:txBody>
      </p:sp>
      <p:cxnSp>
        <p:nvCxnSpPr>
          <p:cNvPr id="9" name="Straight Connector 8"/>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3" name="Rectangle 12"/>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pic>
        <p:nvPicPr>
          <p:cNvPr id="12" name="Picture 11" descr="Bar.jpg"/>
          <p:cNvPicPr>
            <a:picLocks noChangeAspect="1"/>
          </p:cNvPicPr>
          <p:nvPr userDrawn="1"/>
        </p:nvPicPr>
        <p:blipFill>
          <a:blip r:embed="rId2" cstate="print"/>
          <a:stretch>
            <a:fillRect/>
          </a:stretch>
        </p:blipFill>
        <p:spPr>
          <a:xfrm>
            <a:off x="-228600" y="2286000"/>
            <a:ext cx="609600" cy="609600"/>
          </a:xfrm>
          <a:prstGeom prst="rect">
            <a:avLst/>
          </a:prstGeom>
        </p:spPr>
      </p:pic>
      <p:sp>
        <p:nvSpPr>
          <p:cNvPr id="11"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3449950086"/>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noAutofit/>
          </a:bodyPr>
          <a:lstStyle>
            <a:lvl1pPr algn="l">
              <a:defRPr sz="1800" b="1"/>
            </a:lvl1pPr>
          </a:lstStyle>
          <a:p>
            <a:endParaRPr lang="en-US" dirty="0"/>
          </a:p>
        </p:txBody>
      </p:sp>
      <p:sp>
        <p:nvSpPr>
          <p:cNvPr id="3" name="Content Placeholder 2"/>
          <p:cNvSpPr>
            <a:spLocks noGrp="1"/>
          </p:cNvSpPr>
          <p:nvPr>
            <p:ph idx="1"/>
          </p:nvPr>
        </p:nvSpPr>
        <p:spPr>
          <a:xfrm>
            <a:off x="3575050" y="273052"/>
            <a:ext cx="5111750" cy="5853113"/>
          </a:xfrm>
        </p:spPr>
        <p:txBody>
          <a:bodyPr/>
          <a:lstStyle>
            <a:lvl1pPr>
              <a:spcBef>
                <a:spcPts val="1350"/>
              </a:spcBef>
              <a:defRPr sz="2400"/>
            </a:lvl1pPr>
            <a:lvl2pPr>
              <a:defRPr sz="2100">
                <a:solidFill>
                  <a:schemeClr val="tx1">
                    <a:lumMod val="50000"/>
                    <a:lumOff val="50000"/>
                  </a:schemeClr>
                </a:solidFill>
              </a:defRPr>
            </a:lvl2pPr>
            <a:lvl3pPr>
              <a:defRPr sz="1800">
                <a:solidFill>
                  <a:schemeClr val="bg1">
                    <a:lumMod val="65000"/>
                  </a:schemeClr>
                </a:solidFill>
              </a:defRPr>
            </a:lvl3pPr>
            <a:lvl4pPr>
              <a:defRPr sz="1500">
                <a:solidFill>
                  <a:schemeClr val="bg1">
                    <a:lumMod val="65000"/>
                  </a:schemeClr>
                </a:solidFill>
              </a:defRPr>
            </a:lvl4pPr>
            <a:lvl5pPr>
              <a:defRPr sz="1500">
                <a:solidFill>
                  <a:schemeClr val="bg1">
                    <a:lumMod val="65000"/>
                  </a:schemeClr>
                </a:solidFill>
              </a:defRPr>
            </a:lvl5pPr>
            <a:lvl6pPr>
              <a:defRPr sz="1500"/>
            </a:lvl6pPr>
            <a:lvl7pPr>
              <a:defRPr sz="1500"/>
            </a:lvl7pPr>
            <a:lvl8pPr>
              <a:defRPr sz="1500"/>
            </a:lvl8pPr>
            <a:lvl9pPr>
              <a:defRPr sz="1500"/>
            </a:lvl9pPr>
          </a:lstStyle>
          <a:p>
            <a:pPr lvl="0"/>
            <a:endParaRPr lang="en-US" dirty="0"/>
          </a:p>
        </p:txBody>
      </p:sp>
      <p:sp>
        <p:nvSpPr>
          <p:cNvPr id="4" name="Text Placeholder 3"/>
          <p:cNvSpPr>
            <a:spLocks noGrp="1"/>
          </p:cNvSpPr>
          <p:nvPr>
            <p:ph type="body" sz="half" idx="2"/>
          </p:nvPr>
        </p:nvSpPr>
        <p:spPr>
          <a:xfrm>
            <a:off x="457201" y="1435102"/>
            <a:ext cx="3008313" cy="4691063"/>
          </a:xfrm>
        </p:spPr>
        <p:txBody>
          <a:bodyPr>
            <a:noAutofit/>
          </a:bodyPr>
          <a:lstStyle>
            <a:lvl1pPr marL="0" indent="0">
              <a:buNone/>
              <a:defRPr sz="1050">
                <a:solidFill>
                  <a:schemeClr val="tx1">
                    <a:lumMod val="50000"/>
                    <a:lumOff val="50000"/>
                  </a:schemeClr>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endParaRPr lang="en-US" dirty="0" smtClean="0"/>
          </a:p>
        </p:txBody>
      </p:sp>
      <p:cxnSp>
        <p:nvCxnSpPr>
          <p:cNvPr id="9" name="Straight Connector 8"/>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1" name="Rectangle 10"/>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2"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759677448"/>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800600"/>
            <a:ext cx="8305800" cy="566738"/>
          </a:xfrm>
        </p:spPr>
        <p:txBody>
          <a:bodyPr anchor="ctr">
            <a:noAutofit/>
          </a:bodyPr>
          <a:lstStyle>
            <a:lvl1pPr algn="l">
              <a:defRPr sz="1800" b="1"/>
            </a:lvl1pPr>
          </a:lstStyle>
          <a:p>
            <a:endParaRPr lang="en-US" dirty="0"/>
          </a:p>
        </p:txBody>
      </p:sp>
      <p:sp>
        <p:nvSpPr>
          <p:cNvPr id="3" name="Picture Placeholder 2"/>
          <p:cNvSpPr>
            <a:spLocks noGrp="1"/>
          </p:cNvSpPr>
          <p:nvPr>
            <p:ph type="pic" idx="1"/>
          </p:nvPr>
        </p:nvSpPr>
        <p:spPr>
          <a:xfrm>
            <a:off x="457200" y="304802"/>
            <a:ext cx="8305800" cy="442277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457200" y="5367338"/>
            <a:ext cx="8305800" cy="804862"/>
          </a:xfrm>
        </p:spPr>
        <p:txBody>
          <a:bodyPr>
            <a:noAutofit/>
          </a:bodyPr>
          <a:lstStyle>
            <a:lvl1pPr marL="0" indent="0">
              <a:buNone/>
              <a:defRPr sz="1050">
                <a:solidFill>
                  <a:schemeClr val="tx1">
                    <a:lumMod val="50000"/>
                    <a:lumOff val="50000"/>
                  </a:schemeClr>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endParaRPr lang="en-US" dirty="0" smtClean="0"/>
          </a:p>
        </p:txBody>
      </p:sp>
      <p:cxnSp>
        <p:nvCxnSpPr>
          <p:cNvPr id="13" name="Straight Connector 12"/>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0" name="Rectangle 9"/>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415455072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371601"/>
            <a:ext cx="3794760" cy="4754563"/>
          </a:xfrm>
        </p:spPr>
        <p:txBody>
          <a:bodyPr/>
          <a:lstStyle>
            <a:lvl1pPr>
              <a:spcBef>
                <a:spcPts val="1350"/>
              </a:spcBef>
              <a:defRPr sz="1800"/>
            </a:lvl1pPr>
            <a:lvl2pPr>
              <a:defRPr>
                <a:solidFill>
                  <a:schemeClr val="tx1">
                    <a:lumMod val="50000"/>
                    <a:lumOff val="50000"/>
                  </a:schemeClr>
                </a:solidFill>
              </a:defRPr>
            </a:lvl2pPr>
            <a:lvl3pPr>
              <a:defRPr>
                <a:solidFill>
                  <a:schemeClr val="bg1">
                    <a:lumMod val="65000"/>
                  </a:schemeClr>
                </a:solidFill>
              </a:defRPr>
            </a:lvl3pPr>
            <a:lvl4pPr>
              <a:defRPr>
                <a:solidFill>
                  <a:schemeClr val="bg1">
                    <a:lumMod val="65000"/>
                  </a:schemeClr>
                </a:solidFill>
              </a:defRPr>
            </a:lvl4pPr>
            <a:lvl5pPr>
              <a:defRPr>
                <a:solidFill>
                  <a:schemeClr val="bg1">
                    <a:lumMod val="65000"/>
                  </a:schemeClr>
                </a:solidFill>
              </a:defRPr>
            </a:lvl5pPr>
          </a:lstStyle>
          <a:p>
            <a:pPr lvl="0"/>
            <a:endParaRPr lang="en-US" dirty="0"/>
          </a:p>
        </p:txBody>
      </p:sp>
      <p:sp>
        <p:nvSpPr>
          <p:cNvPr id="10" name="Title 9"/>
          <p:cNvSpPr>
            <a:spLocks noGrp="1"/>
          </p:cNvSpPr>
          <p:nvPr>
            <p:ph type="title"/>
          </p:nvPr>
        </p:nvSpPr>
        <p:spPr>
          <a:xfrm>
            <a:off x="609600" y="228600"/>
            <a:ext cx="8153400" cy="639762"/>
          </a:xfrm>
        </p:spPr>
        <p:txBody>
          <a:bodyPr anchor="ctr">
            <a:noAutofit/>
          </a:bodyPr>
          <a:lstStyle>
            <a:lvl1pPr algn="l">
              <a:defRPr sz="3000" b="1"/>
            </a:lvl1pPr>
          </a:lstStyle>
          <a:p>
            <a:endParaRPr lang="en-US" dirty="0"/>
          </a:p>
        </p:txBody>
      </p:sp>
      <p:cxnSp>
        <p:nvCxnSpPr>
          <p:cNvPr id="9" name="Straight Connector 8"/>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3" name="Rectangle 12"/>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2" name="Content Placeholder 11"/>
          <p:cNvSpPr>
            <a:spLocks noGrp="1"/>
          </p:cNvSpPr>
          <p:nvPr>
            <p:ph sz="quarter" idx="11"/>
          </p:nvPr>
        </p:nvSpPr>
        <p:spPr>
          <a:xfrm>
            <a:off x="4663440" y="1371600"/>
            <a:ext cx="4099560" cy="4754880"/>
          </a:xfrm>
        </p:spPr>
        <p:txBody>
          <a:bodyPr/>
          <a:lstStyle/>
          <a:p>
            <a:pPr lvl="0"/>
            <a:endParaRPr lang="en-US" dirty="0"/>
          </a:p>
        </p:txBody>
      </p:sp>
      <p:pic>
        <p:nvPicPr>
          <p:cNvPr id="14" name="Picture 13" descr="Bar.jpg"/>
          <p:cNvPicPr>
            <a:picLocks noChangeAspect="1"/>
          </p:cNvPicPr>
          <p:nvPr userDrawn="1"/>
        </p:nvPicPr>
        <p:blipFill>
          <a:blip r:embed="rId2" cstate="print"/>
          <a:stretch>
            <a:fillRect/>
          </a:stretch>
        </p:blipFill>
        <p:spPr>
          <a:xfrm>
            <a:off x="-228600" y="228600"/>
            <a:ext cx="609600" cy="609600"/>
          </a:xfrm>
          <a:prstGeom prst="rect">
            <a:avLst/>
          </a:prstGeom>
        </p:spPr>
      </p:pic>
      <p:sp>
        <p:nvSpPr>
          <p:cNvPr id="8"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101694441"/>
      </p:ext>
    </p:extLst>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Project Sheet">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457200" y="4529138"/>
            <a:ext cx="5791200" cy="1566862"/>
          </a:xfrm>
        </p:spPr>
        <p:txBody>
          <a:bodyPr>
            <a:noAutofit/>
          </a:bodyPr>
          <a:lstStyle>
            <a:lvl1pPr marL="0" indent="0">
              <a:buNone/>
              <a:defRPr sz="1050">
                <a:solidFill>
                  <a:schemeClr val="tx1">
                    <a:lumMod val="50000"/>
                    <a:lumOff val="50000"/>
                  </a:schemeClr>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endParaRPr lang="en-US" dirty="0" smtClean="0"/>
          </a:p>
        </p:txBody>
      </p:sp>
      <p:sp>
        <p:nvSpPr>
          <p:cNvPr id="3" name="Picture Placeholder 2"/>
          <p:cNvSpPr>
            <a:spLocks noGrp="1"/>
          </p:cNvSpPr>
          <p:nvPr>
            <p:ph type="pic" idx="1"/>
          </p:nvPr>
        </p:nvSpPr>
        <p:spPr>
          <a:xfrm>
            <a:off x="457200" y="304801"/>
            <a:ext cx="8305800" cy="35814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2" name="Title 1"/>
          <p:cNvSpPr>
            <a:spLocks noGrp="1"/>
          </p:cNvSpPr>
          <p:nvPr>
            <p:ph type="title"/>
          </p:nvPr>
        </p:nvSpPr>
        <p:spPr>
          <a:xfrm>
            <a:off x="457200" y="3962400"/>
            <a:ext cx="8305800" cy="566738"/>
          </a:xfrm>
        </p:spPr>
        <p:txBody>
          <a:bodyPr anchor="ctr">
            <a:noAutofit/>
          </a:bodyPr>
          <a:lstStyle>
            <a:lvl1pPr algn="l">
              <a:defRPr sz="1800" b="1"/>
            </a:lvl1pPr>
          </a:lstStyle>
          <a:p>
            <a:endParaRPr lang="en-US" dirty="0"/>
          </a:p>
        </p:txBody>
      </p:sp>
      <p:cxnSp>
        <p:nvCxnSpPr>
          <p:cNvPr id="13" name="Straight Connector 12"/>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0" name="Rectangle 9"/>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7" name="Text Placeholder 16"/>
          <p:cNvSpPr>
            <a:spLocks noGrp="1"/>
          </p:cNvSpPr>
          <p:nvPr>
            <p:ph type="body" sz="quarter" idx="11"/>
          </p:nvPr>
        </p:nvSpPr>
        <p:spPr>
          <a:xfrm>
            <a:off x="6477000" y="4529138"/>
            <a:ext cx="2286000" cy="1563624"/>
          </a:xfrm>
          <a:solidFill>
            <a:schemeClr val="bg2"/>
          </a:solidFill>
          <a:ln>
            <a:noFill/>
          </a:ln>
        </p:spPr>
        <p:txBody>
          <a:bodyPr/>
          <a:lstStyle>
            <a:lvl1pPr>
              <a:buNone/>
              <a:defRPr sz="750"/>
            </a:lvl1pPr>
            <a:lvl2pPr>
              <a:buNone/>
              <a:defRPr sz="750"/>
            </a:lvl2pPr>
            <a:lvl3pPr>
              <a:buNone/>
              <a:defRPr sz="750"/>
            </a:lvl3pPr>
            <a:lvl4pPr>
              <a:buNone/>
              <a:defRPr sz="750"/>
            </a:lvl4pPr>
            <a:lvl5pPr>
              <a:buNone/>
              <a:defRPr sz="750"/>
            </a:lvl5pPr>
          </a:lstStyle>
          <a:p>
            <a:pPr lvl="0"/>
            <a:endParaRPr lang="en-US" dirty="0"/>
          </a:p>
        </p:txBody>
      </p:sp>
      <p:sp>
        <p:nvSpPr>
          <p:cNvPr id="11"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3892651390"/>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Large Photo Only">
    <p:spTree>
      <p:nvGrpSpPr>
        <p:cNvPr id="1" name=""/>
        <p:cNvGrpSpPr/>
        <p:nvPr/>
      </p:nvGrpSpPr>
      <p:grpSpPr>
        <a:xfrm>
          <a:off x="0" y="0"/>
          <a:ext cx="0" cy="0"/>
          <a:chOff x="0" y="0"/>
          <a:chExt cx="0" cy="0"/>
        </a:xfrm>
      </p:grpSpPr>
      <p:sp>
        <p:nvSpPr>
          <p:cNvPr id="6" name="Picture Placeholder 5"/>
          <p:cNvSpPr>
            <a:spLocks noGrp="1"/>
          </p:cNvSpPr>
          <p:nvPr>
            <p:ph type="pic" sz="quarter" idx="11"/>
          </p:nvPr>
        </p:nvSpPr>
        <p:spPr>
          <a:xfrm>
            <a:off x="0" y="0"/>
            <a:ext cx="9144000" cy="6324600"/>
          </a:xfrm>
        </p:spPr>
        <p:txBody>
          <a:bodyPr/>
          <a:lstStyle/>
          <a:p>
            <a:endParaRPr lang="en-US"/>
          </a:p>
        </p:txBody>
      </p:sp>
      <p:cxnSp>
        <p:nvCxnSpPr>
          <p:cNvPr id="13" name="Straight Connector 12"/>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9" name="Rectangle 8"/>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3147974482"/>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23" name="Rectangle 22"/>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0" name="Straight Connector 29"/>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6" name="Content Placeholder 2"/>
          <p:cNvSpPr>
            <a:spLocks noGrp="1"/>
          </p:cNvSpPr>
          <p:nvPr>
            <p:ph idx="1"/>
          </p:nvPr>
        </p:nvSpPr>
        <p:spPr>
          <a:xfrm>
            <a:off x="609600" y="1371601"/>
            <a:ext cx="8153400" cy="4754563"/>
          </a:xfrm>
        </p:spPr>
        <p:txBody>
          <a:bodyPr/>
          <a:lstStyle>
            <a:lvl1pPr>
              <a:spcBef>
                <a:spcPts val="1350"/>
              </a:spcBef>
              <a:defRPr/>
            </a:lvl1pPr>
            <a:lvl2pPr>
              <a:defRPr>
                <a:solidFill>
                  <a:schemeClr val="tx1">
                    <a:lumMod val="50000"/>
                    <a:lumOff val="50000"/>
                  </a:schemeClr>
                </a:solidFill>
              </a:defRPr>
            </a:lvl2pPr>
            <a:lvl3pPr>
              <a:defRPr>
                <a:solidFill>
                  <a:schemeClr val="bg1">
                    <a:lumMod val="65000"/>
                  </a:schemeClr>
                </a:solidFill>
              </a:defRPr>
            </a:lvl3pPr>
            <a:lvl4pPr>
              <a:defRPr>
                <a:solidFill>
                  <a:schemeClr val="bg1">
                    <a:lumMod val="65000"/>
                  </a:schemeClr>
                </a:solidFill>
              </a:defRPr>
            </a:lvl4pPr>
            <a:lvl5pPr>
              <a:defRPr>
                <a:solidFill>
                  <a:schemeClr val="bg1">
                    <a:lumMod val="65000"/>
                  </a:schemeClr>
                </a:solidFill>
              </a:defRPr>
            </a:lvl5pPr>
          </a:lstStyle>
          <a:p>
            <a:pPr lvl="0"/>
            <a:endParaRPr lang="en-US" dirty="0" smtClean="0"/>
          </a:p>
        </p:txBody>
      </p:sp>
      <p:sp>
        <p:nvSpPr>
          <p:cNvPr id="21" name="Title 9"/>
          <p:cNvSpPr>
            <a:spLocks noGrp="1"/>
          </p:cNvSpPr>
          <p:nvPr>
            <p:ph type="title"/>
          </p:nvPr>
        </p:nvSpPr>
        <p:spPr>
          <a:xfrm>
            <a:off x="609600" y="228600"/>
            <a:ext cx="8153400" cy="639762"/>
          </a:xfrm>
        </p:spPr>
        <p:txBody>
          <a:bodyPr anchor="ctr">
            <a:noAutofit/>
          </a:bodyPr>
          <a:lstStyle>
            <a:lvl1pPr algn="l">
              <a:defRPr sz="2700" b="1"/>
            </a:lvl1pPr>
          </a:lstStyle>
          <a:p>
            <a:endParaRPr lang="en-US" dirty="0"/>
          </a:p>
        </p:txBody>
      </p:sp>
      <p:pic>
        <p:nvPicPr>
          <p:cNvPr id="27" name="Picture 26" descr="Bar.jpg"/>
          <p:cNvPicPr>
            <a:picLocks noChangeAspect="1"/>
          </p:cNvPicPr>
          <p:nvPr userDrawn="1"/>
        </p:nvPicPr>
        <p:blipFill>
          <a:blip r:embed="rId2" cstate="print"/>
          <a:stretch>
            <a:fillRect/>
          </a:stretch>
        </p:blipFill>
        <p:spPr>
          <a:xfrm>
            <a:off x="-228600" y="228600"/>
            <a:ext cx="609600" cy="609600"/>
          </a:xfrm>
          <a:prstGeom prst="rect">
            <a:avLst/>
          </a:prstGeom>
        </p:spPr>
      </p:pic>
      <p:sp>
        <p:nvSpPr>
          <p:cNvPr id="15"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3836823075"/>
      </p:ext>
    </p:extLst>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itle 3 images">
    <p:spTree>
      <p:nvGrpSpPr>
        <p:cNvPr id="1" name=""/>
        <p:cNvGrpSpPr/>
        <p:nvPr/>
      </p:nvGrpSpPr>
      <p:grpSpPr>
        <a:xfrm>
          <a:off x="0" y="0"/>
          <a:ext cx="0" cy="0"/>
          <a:chOff x="0" y="0"/>
          <a:chExt cx="0" cy="0"/>
        </a:xfrm>
      </p:grpSpPr>
      <p:pic>
        <p:nvPicPr>
          <p:cNvPr id="1026" name="Picture 2" descr="Z:\Graphics\Logos\Dewberry logos\jpeg logo\Dewberry logo RGB.jpg"/>
          <p:cNvPicPr>
            <a:picLocks noChangeAspect="1" noChangeArrowheads="1"/>
          </p:cNvPicPr>
          <p:nvPr userDrawn="1"/>
        </p:nvPicPr>
        <p:blipFill>
          <a:blip r:embed="rId2" cstate="print"/>
          <a:srcRect/>
          <a:stretch>
            <a:fillRect/>
          </a:stretch>
        </p:blipFill>
        <p:spPr bwMode="auto">
          <a:xfrm>
            <a:off x="7239000" y="359577"/>
            <a:ext cx="1600200" cy="244015"/>
          </a:xfrm>
          <a:prstGeom prst="rect">
            <a:avLst/>
          </a:prstGeom>
          <a:noFill/>
        </p:spPr>
      </p:pic>
      <p:sp>
        <p:nvSpPr>
          <p:cNvPr id="13" name="Rectangle 12"/>
          <p:cNvSpPr/>
          <p:nvPr userDrawn="1"/>
        </p:nvSpPr>
        <p:spPr>
          <a:xfrm>
            <a:off x="9067800" y="353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19" name="Picture Placeholder 18"/>
          <p:cNvSpPr>
            <a:spLocks noGrp="1"/>
          </p:cNvSpPr>
          <p:nvPr>
            <p:ph type="pic" sz="quarter" idx="10"/>
          </p:nvPr>
        </p:nvSpPr>
        <p:spPr>
          <a:xfrm>
            <a:off x="0" y="990600"/>
            <a:ext cx="2880360" cy="2560320"/>
          </a:xfrm>
        </p:spPr>
        <p:txBody>
          <a:bodyPr/>
          <a:lstStyle/>
          <a:p>
            <a:endParaRPr lang="en-US" dirty="0"/>
          </a:p>
        </p:txBody>
      </p:sp>
      <p:sp>
        <p:nvSpPr>
          <p:cNvPr id="21" name="Picture Placeholder 20"/>
          <p:cNvSpPr>
            <a:spLocks noGrp="1"/>
          </p:cNvSpPr>
          <p:nvPr>
            <p:ph type="pic" sz="quarter" idx="11"/>
          </p:nvPr>
        </p:nvSpPr>
        <p:spPr>
          <a:xfrm>
            <a:off x="2971800" y="990600"/>
            <a:ext cx="3200400" cy="2560320"/>
          </a:xfrm>
        </p:spPr>
        <p:txBody>
          <a:bodyPr/>
          <a:lstStyle/>
          <a:p>
            <a:endParaRPr lang="en-US" dirty="0"/>
          </a:p>
        </p:txBody>
      </p:sp>
      <p:sp>
        <p:nvSpPr>
          <p:cNvPr id="23" name="Picture Placeholder 22"/>
          <p:cNvSpPr>
            <a:spLocks noGrp="1"/>
          </p:cNvSpPr>
          <p:nvPr>
            <p:ph type="pic" sz="quarter" idx="12"/>
          </p:nvPr>
        </p:nvSpPr>
        <p:spPr>
          <a:xfrm>
            <a:off x="6263640" y="990600"/>
            <a:ext cx="2880360" cy="2560320"/>
          </a:xfrm>
        </p:spPr>
        <p:txBody>
          <a:bodyPr/>
          <a:lstStyle/>
          <a:p>
            <a:endParaRPr lang="en-US" dirty="0"/>
          </a:p>
        </p:txBody>
      </p:sp>
      <p:sp>
        <p:nvSpPr>
          <p:cNvPr id="24" name="Subtitle 2"/>
          <p:cNvSpPr>
            <a:spLocks noGrp="1"/>
          </p:cNvSpPr>
          <p:nvPr>
            <p:ph type="subTitle" idx="1"/>
          </p:nvPr>
        </p:nvSpPr>
        <p:spPr>
          <a:xfrm>
            <a:off x="661416" y="5029200"/>
            <a:ext cx="7239000" cy="609600"/>
          </a:xfrm>
        </p:spPr>
        <p:txBody>
          <a:bodyPr>
            <a:noAutofit/>
          </a:bodyPr>
          <a:lstStyle>
            <a:lvl1pPr marL="0" indent="0" algn="l">
              <a:buNone/>
              <a:defRPr sz="2400">
                <a:solidFill>
                  <a:schemeClr val="tx1">
                    <a:tint val="75000"/>
                  </a:schemeClr>
                </a:solidFill>
                <a:latin typeface="Arial" pitchFamily="34" charset="0"/>
                <a:cs typeface="Arial" pitchFamily="34" charset="0"/>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endParaRPr lang="en-US" dirty="0"/>
          </a:p>
        </p:txBody>
      </p:sp>
      <p:sp>
        <p:nvSpPr>
          <p:cNvPr id="25" name="Title 5"/>
          <p:cNvSpPr>
            <a:spLocks noGrp="1"/>
          </p:cNvSpPr>
          <p:nvPr>
            <p:ph type="title"/>
          </p:nvPr>
        </p:nvSpPr>
        <p:spPr>
          <a:xfrm>
            <a:off x="661416" y="4267200"/>
            <a:ext cx="7239000" cy="838200"/>
          </a:xfrm>
        </p:spPr>
        <p:txBody>
          <a:bodyPr anchor="b">
            <a:noAutofit/>
          </a:bodyPr>
          <a:lstStyle>
            <a:lvl1pPr algn="l">
              <a:defRPr sz="3000" b="1">
                <a:latin typeface="Arial" pitchFamily="34" charset="0"/>
                <a:cs typeface="Arial" pitchFamily="34" charset="0"/>
              </a:defRPr>
            </a:lvl1pPr>
          </a:lstStyle>
          <a:p>
            <a:endParaRPr lang="en-US" dirty="0"/>
          </a:p>
        </p:txBody>
      </p:sp>
      <p:pic>
        <p:nvPicPr>
          <p:cNvPr id="12" name="Picture 11" descr="Bar.jpg"/>
          <p:cNvPicPr>
            <a:picLocks noChangeAspect="1"/>
          </p:cNvPicPr>
          <p:nvPr userDrawn="1"/>
        </p:nvPicPr>
        <p:blipFill>
          <a:blip r:embed="rId3" cstate="print"/>
          <a:stretch>
            <a:fillRect/>
          </a:stretch>
        </p:blipFill>
        <p:spPr>
          <a:xfrm>
            <a:off x="-228600" y="4267200"/>
            <a:ext cx="609600" cy="1524000"/>
          </a:xfrm>
          <a:prstGeom prst="rect">
            <a:avLst/>
          </a:prstGeom>
        </p:spPr>
      </p:pic>
    </p:spTree>
    <p:extLst>
      <p:ext uri="{BB962C8B-B14F-4D97-AF65-F5344CB8AC3E}">
        <p14:creationId xmlns:p14="http://schemas.microsoft.com/office/powerpoint/2010/main" val="1566995602"/>
      </p:ext>
    </p:extLst>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itle 1 imag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09600" y="5334000"/>
            <a:ext cx="7239000" cy="609600"/>
          </a:xfrm>
        </p:spPr>
        <p:txBody>
          <a:bodyPr>
            <a:noAutofit/>
          </a:bodyPr>
          <a:lstStyle>
            <a:lvl1pPr marL="0" indent="0" algn="l">
              <a:buNone/>
              <a:defRPr sz="2400">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endParaRPr lang="en-US" dirty="0"/>
          </a:p>
        </p:txBody>
      </p:sp>
      <p:sp>
        <p:nvSpPr>
          <p:cNvPr id="6" name="Title 5"/>
          <p:cNvSpPr>
            <a:spLocks noGrp="1"/>
          </p:cNvSpPr>
          <p:nvPr>
            <p:ph type="title"/>
          </p:nvPr>
        </p:nvSpPr>
        <p:spPr>
          <a:xfrm>
            <a:off x="609600" y="4572000"/>
            <a:ext cx="7239000" cy="838200"/>
          </a:xfrm>
        </p:spPr>
        <p:txBody>
          <a:bodyPr anchor="b">
            <a:noAutofit/>
          </a:bodyPr>
          <a:lstStyle>
            <a:lvl1pPr algn="l">
              <a:defRPr sz="3000" b="1"/>
            </a:lvl1pPr>
          </a:lstStyle>
          <a:p>
            <a:endParaRPr lang="en-US" dirty="0"/>
          </a:p>
        </p:txBody>
      </p:sp>
      <p:pic>
        <p:nvPicPr>
          <p:cNvPr id="1026" name="Picture 2" descr="Z:\Graphics\Logos\Dewberry logos\jpeg logo\Dewberry logo RGB.jpg"/>
          <p:cNvPicPr>
            <a:picLocks noChangeAspect="1" noChangeArrowheads="1"/>
          </p:cNvPicPr>
          <p:nvPr userDrawn="1"/>
        </p:nvPicPr>
        <p:blipFill>
          <a:blip r:embed="rId2" cstate="print"/>
          <a:srcRect/>
          <a:stretch>
            <a:fillRect/>
          </a:stretch>
        </p:blipFill>
        <p:spPr bwMode="auto">
          <a:xfrm>
            <a:off x="7239000" y="359577"/>
            <a:ext cx="1600200" cy="244015"/>
          </a:xfrm>
          <a:prstGeom prst="rect">
            <a:avLst/>
          </a:prstGeom>
          <a:noFill/>
        </p:spPr>
      </p:pic>
      <p:sp>
        <p:nvSpPr>
          <p:cNvPr id="13" name="Rectangle 12"/>
          <p:cNvSpPr/>
          <p:nvPr userDrawn="1"/>
        </p:nvSpPr>
        <p:spPr>
          <a:xfrm>
            <a:off x="9067800" y="353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19" name="Picture Placeholder 18"/>
          <p:cNvSpPr>
            <a:spLocks noGrp="1"/>
          </p:cNvSpPr>
          <p:nvPr>
            <p:ph type="pic" sz="quarter" idx="10"/>
          </p:nvPr>
        </p:nvSpPr>
        <p:spPr>
          <a:xfrm>
            <a:off x="0" y="990600"/>
            <a:ext cx="9144000" cy="2971800"/>
          </a:xfrm>
        </p:spPr>
        <p:txBody>
          <a:bodyPr/>
          <a:lstStyle/>
          <a:p>
            <a:endParaRPr lang="en-US" dirty="0"/>
          </a:p>
        </p:txBody>
      </p:sp>
      <p:pic>
        <p:nvPicPr>
          <p:cNvPr id="10" name="Picture 9" descr="Bar.jpg"/>
          <p:cNvPicPr>
            <a:picLocks noChangeAspect="1"/>
          </p:cNvPicPr>
          <p:nvPr userDrawn="1"/>
        </p:nvPicPr>
        <p:blipFill>
          <a:blip r:embed="rId3" cstate="print"/>
          <a:stretch>
            <a:fillRect/>
          </a:stretch>
        </p:blipFill>
        <p:spPr>
          <a:xfrm>
            <a:off x="-228600" y="4572003"/>
            <a:ext cx="609600" cy="1523999"/>
          </a:xfrm>
          <a:prstGeom prst="rect">
            <a:avLst/>
          </a:prstGeom>
        </p:spPr>
      </p:pic>
    </p:spTree>
    <p:extLst>
      <p:ext uri="{BB962C8B-B14F-4D97-AF65-F5344CB8AC3E}">
        <p14:creationId xmlns:p14="http://schemas.microsoft.com/office/powerpoint/2010/main" val="2250799877"/>
      </p:ext>
    </p:extLst>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itle No images">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06552" y="2514600"/>
            <a:ext cx="7242048" cy="612648"/>
          </a:xfrm>
        </p:spPr>
        <p:txBody>
          <a:bodyPr>
            <a:noAutofit/>
          </a:bodyPr>
          <a:lstStyle>
            <a:lvl1pPr marL="0" indent="0" algn="l">
              <a:buNone/>
              <a:defRPr sz="2400">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endParaRPr lang="en-US" dirty="0"/>
          </a:p>
        </p:txBody>
      </p:sp>
      <p:sp>
        <p:nvSpPr>
          <p:cNvPr id="6" name="Title 5"/>
          <p:cNvSpPr>
            <a:spLocks noGrp="1"/>
          </p:cNvSpPr>
          <p:nvPr>
            <p:ph type="title"/>
          </p:nvPr>
        </p:nvSpPr>
        <p:spPr>
          <a:xfrm>
            <a:off x="606552" y="1755648"/>
            <a:ext cx="7242048" cy="841248"/>
          </a:xfrm>
        </p:spPr>
        <p:txBody>
          <a:bodyPr anchor="b">
            <a:noAutofit/>
          </a:bodyPr>
          <a:lstStyle>
            <a:lvl1pPr algn="l">
              <a:defRPr sz="3000" b="1"/>
            </a:lvl1pPr>
          </a:lstStyle>
          <a:p>
            <a:endParaRPr lang="en-US" dirty="0"/>
          </a:p>
        </p:txBody>
      </p:sp>
      <p:sp>
        <p:nvSpPr>
          <p:cNvPr id="26" name="Rectangle 25"/>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pic>
        <p:nvPicPr>
          <p:cNvPr id="9" name="Picture 8" descr="Bar.jpg"/>
          <p:cNvPicPr>
            <a:picLocks noChangeAspect="1"/>
          </p:cNvPicPr>
          <p:nvPr userDrawn="1"/>
        </p:nvPicPr>
        <p:blipFill>
          <a:blip r:embed="rId2" cstate="print"/>
          <a:stretch>
            <a:fillRect/>
          </a:stretch>
        </p:blipFill>
        <p:spPr>
          <a:xfrm>
            <a:off x="-228600" y="1752600"/>
            <a:ext cx="596348" cy="1524000"/>
          </a:xfrm>
          <a:prstGeom prst="rect">
            <a:avLst/>
          </a:prstGeom>
        </p:spPr>
      </p:pic>
      <p:sp>
        <p:nvSpPr>
          <p:cNvPr id="7"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2428547409"/>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371601"/>
            <a:ext cx="8153400" cy="4754563"/>
          </a:xfrm>
        </p:spPr>
        <p:txBody>
          <a:bodyPr/>
          <a:lstStyle>
            <a:lvl1pPr>
              <a:spcBef>
                <a:spcPts val="1350"/>
              </a:spcBef>
              <a:defRPr/>
            </a:lvl1pPr>
            <a:lvl2pPr>
              <a:defRPr>
                <a:solidFill>
                  <a:schemeClr val="tx1">
                    <a:lumMod val="50000"/>
                    <a:lumOff val="50000"/>
                  </a:schemeClr>
                </a:solidFill>
              </a:defRPr>
            </a:lvl2pPr>
            <a:lvl3pPr>
              <a:defRPr>
                <a:solidFill>
                  <a:schemeClr val="bg1">
                    <a:lumMod val="65000"/>
                  </a:schemeClr>
                </a:solidFill>
              </a:defRPr>
            </a:lvl3pPr>
            <a:lvl4pPr>
              <a:defRPr>
                <a:solidFill>
                  <a:schemeClr val="bg1">
                    <a:lumMod val="65000"/>
                  </a:schemeClr>
                </a:solidFill>
              </a:defRPr>
            </a:lvl4pPr>
            <a:lvl5pPr>
              <a:defRPr>
                <a:solidFill>
                  <a:schemeClr val="bg1">
                    <a:lumMod val="65000"/>
                  </a:schemeClr>
                </a:solidFill>
              </a:defRPr>
            </a:lvl5pPr>
          </a:lstStyle>
          <a:p>
            <a:pPr lvl="0"/>
            <a:endParaRPr lang="en-US" dirty="0"/>
          </a:p>
        </p:txBody>
      </p:sp>
      <p:sp>
        <p:nvSpPr>
          <p:cNvPr id="10" name="Title 9"/>
          <p:cNvSpPr>
            <a:spLocks noGrp="1"/>
          </p:cNvSpPr>
          <p:nvPr>
            <p:ph type="title"/>
          </p:nvPr>
        </p:nvSpPr>
        <p:spPr>
          <a:xfrm>
            <a:off x="609600" y="228600"/>
            <a:ext cx="8153400" cy="639762"/>
          </a:xfrm>
        </p:spPr>
        <p:txBody>
          <a:bodyPr anchor="ctr">
            <a:noAutofit/>
          </a:bodyPr>
          <a:lstStyle>
            <a:lvl1pPr algn="l">
              <a:defRPr sz="2700" b="1"/>
            </a:lvl1pPr>
          </a:lstStyle>
          <a:p>
            <a:endParaRPr lang="en-US" dirty="0"/>
          </a:p>
        </p:txBody>
      </p:sp>
      <p:cxnSp>
        <p:nvCxnSpPr>
          <p:cNvPr id="9" name="Straight Connector 8"/>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3" name="Rectangle 12"/>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pic>
        <p:nvPicPr>
          <p:cNvPr id="11" name="Picture 10" descr="Bar.jpg"/>
          <p:cNvPicPr>
            <a:picLocks noChangeAspect="1"/>
          </p:cNvPicPr>
          <p:nvPr userDrawn="1"/>
        </p:nvPicPr>
        <p:blipFill>
          <a:blip r:embed="rId2" cstate="print"/>
          <a:stretch>
            <a:fillRect/>
          </a:stretch>
        </p:blipFill>
        <p:spPr>
          <a:xfrm>
            <a:off x="-228600" y="228602"/>
            <a:ext cx="609600" cy="609599"/>
          </a:xfrm>
          <a:prstGeom prst="rect">
            <a:avLst/>
          </a:prstGeom>
        </p:spPr>
      </p:pic>
      <p:sp>
        <p:nvSpPr>
          <p:cNvPr id="7"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3935471486"/>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2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371601"/>
            <a:ext cx="3794760" cy="4754563"/>
          </a:xfrm>
        </p:spPr>
        <p:txBody>
          <a:bodyPr/>
          <a:lstStyle>
            <a:lvl1pPr>
              <a:spcBef>
                <a:spcPts val="1350"/>
              </a:spcBef>
              <a:defRPr sz="1800"/>
            </a:lvl1pPr>
            <a:lvl2pPr>
              <a:defRPr>
                <a:solidFill>
                  <a:schemeClr val="tx1">
                    <a:lumMod val="50000"/>
                    <a:lumOff val="50000"/>
                  </a:schemeClr>
                </a:solidFill>
              </a:defRPr>
            </a:lvl2pPr>
            <a:lvl3pPr>
              <a:defRPr>
                <a:solidFill>
                  <a:schemeClr val="bg1">
                    <a:lumMod val="65000"/>
                  </a:schemeClr>
                </a:solidFill>
              </a:defRPr>
            </a:lvl3pPr>
            <a:lvl4pPr>
              <a:defRPr>
                <a:solidFill>
                  <a:schemeClr val="bg1">
                    <a:lumMod val="65000"/>
                  </a:schemeClr>
                </a:solidFill>
              </a:defRPr>
            </a:lvl4pPr>
            <a:lvl5pPr>
              <a:defRPr>
                <a:solidFill>
                  <a:schemeClr val="bg1">
                    <a:lumMod val="65000"/>
                  </a:schemeClr>
                </a:solidFill>
              </a:defRPr>
            </a:lvl5pPr>
          </a:lstStyle>
          <a:p>
            <a:pPr lvl="0"/>
            <a:endParaRPr lang="en-US" dirty="0"/>
          </a:p>
        </p:txBody>
      </p:sp>
      <p:sp>
        <p:nvSpPr>
          <p:cNvPr id="10" name="Title 9"/>
          <p:cNvSpPr>
            <a:spLocks noGrp="1"/>
          </p:cNvSpPr>
          <p:nvPr>
            <p:ph type="title"/>
          </p:nvPr>
        </p:nvSpPr>
        <p:spPr>
          <a:xfrm>
            <a:off x="609600" y="228600"/>
            <a:ext cx="8153400" cy="639762"/>
          </a:xfrm>
        </p:spPr>
        <p:txBody>
          <a:bodyPr anchor="ctr">
            <a:noAutofit/>
          </a:bodyPr>
          <a:lstStyle>
            <a:lvl1pPr algn="l">
              <a:defRPr sz="2700" b="1"/>
            </a:lvl1pPr>
          </a:lstStyle>
          <a:p>
            <a:endParaRPr lang="en-US" dirty="0"/>
          </a:p>
        </p:txBody>
      </p:sp>
      <p:cxnSp>
        <p:nvCxnSpPr>
          <p:cNvPr id="9" name="Straight Connector 8"/>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3" name="Rectangle 12"/>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2" name="Content Placeholder 11"/>
          <p:cNvSpPr>
            <a:spLocks noGrp="1"/>
          </p:cNvSpPr>
          <p:nvPr>
            <p:ph sz="quarter" idx="11"/>
          </p:nvPr>
        </p:nvSpPr>
        <p:spPr>
          <a:xfrm>
            <a:off x="4663440" y="1371600"/>
            <a:ext cx="4099560" cy="4754880"/>
          </a:xfrm>
        </p:spPr>
        <p:txBody>
          <a:bodyPr/>
          <a:lstStyle/>
          <a:p>
            <a:pPr lvl="0"/>
            <a:endParaRPr lang="en-US" dirty="0"/>
          </a:p>
        </p:txBody>
      </p:sp>
      <p:pic>
        <p:nvPicPr>
          <p:cNvPr id="14" name="Picture 13" descr="Bar.jpg"/>
          <p:cNvPicPr>
            <a:picLocks noChangeAspect="1"/>
          </p:cNvPicPr>
          <p:nvPr userDrawn="1"/>
        </p:nvPicPr>
        <p:blipFill>
          <a:blip r:embed="rId2" cstate="print"/>
          <a:stretch>
            <a:fillRect/>
          </a:stretch>
        </p:blipFill>
        <p:spPr>
          <a:xfrm>
            <a:off x="-228600" y="228600"/>
            <a:ext cx="609600" cy="609600"/>
          </a:xfrm>
          <a:prstGeom prst="rect">
            <a:avLst/>
          </a:prstGeom>
        </p:spPr>
      </p:pic>
      <p:sp>
        <p:nvSpPr>
          <p:cNvPr id="8"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3542551460"/>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3 content">
    <p:spTree>
      <p:nvGrpSpPr>
        <p:cNvPr id="1" name=""/>
        <p:cNvGrpSpPr/>
        <p:nvPr/>
      </p:nvGrpSpPr>
      <p:grpSpPr>
        <a:xfrm>
          <a:off x="0" y="0"/>
          <a:ext cx="0" cy="0"/>
          <a:chOff x="0" y="0"/>
          <a:chExt cx="0" cy="0"/>
        </a:xfrm>
      </p:grpSpPr>
      <p:sp>
        <p:nvSpPr>
          <p:cNvPr id="10" name="Title 9"/>
          <p:cNvSpPr>
            <a:spLocks noGrp="1"/>
          </p:cNvSpPr>
          <p:nvPr>
            <p:ph type="title"/>
          </p:nvPr>
        </p:nvSpPr>
        <p:spPr>
          <a:xfrm>
            <a:off x="609600" y="228600"/>
            <a:ext cx="7848600" cy="639762"/>
          </a:xfrm>
        </p:spPr>
        <p:txBody>
          <a:bodyPr anchor="ctr">
            <a:noAutofit/>
          </a:bodyPr>
          <a:lstStyle>
            <a:lvl1pPr algn="l">
              <a:defRPr sz="3000" b="1"/>
            </a:lvl1pPr>
          </a:lstStyle>
          <a:p>
            <a:endParaRPr lang="en-US" dirty="0"/>
          </a:p>
        </p:txBody>
      </p:sp>
      <p:cxnSp>
        <p:nvCxnSpPr>
          <p:cNvPr id="9" name="Straight Connector 8"/>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4" name="Content Placeholder 2"/>
          <p:cNvSpPr>
            <a:spLocks noGrp="1"/>
          </p:cNvSpPr>
          <p:nvPr>
            <p:ph sz="half" idx="1"/>
          </p:nvPr>
        </p:nvSpPr>
        <p:spPr>
          <a:xfrm>
            <a:off x="609600" y="1371601"/>
            <a:ext cx="4800600" cy="2209800"/>
          </a:xfrm>
        </p:spPr>
        <p:txBody>
          <a:bodyPr/>
          <a:lstStyle>
            <a:lvl1pPr>
              <a:spcBef>
                <a:spcPts val="1350"/>
              </a:spcBef>
              <a:defRPr sz="2100"/>
            </a:lvl1pPr>
            <a:lvl2pPr>
              <a:defRPr sz="1800">
                <a:solidFill>
                  <a:schemeClr val="tx1">
                    <a:lumMod val="50000"/>
                    <a:lumOff val="50000"/>
                  </a:schemeClr>
                </a:solidFill>
              </a:defRPr>
            </a:lvl2pPr>
            <a:lvl3pPr>
              <a:defRPr sz="1500">
                <a:solidFill>
                  <a:schemeClr val="bg1">
                    <a:lumMod val="65000"/>
                  </a:schemeClr>
                </a:solidFill>
              </a:defRPr>
            </a:lvl3pPr>
            <a:lvl4pPr>
              <a:defRPr sz="1350">
                <a:solidFill>
                  <a:schemeClr val="bg1">
                    <a:lumMod val="65000"/>
                  </a:schemeClr>
                </a:solidFill>
              </a:defRPr>
            </a:lvl4pPr>
            <a:lvl5pPr>
              <a:defRPr sz="1350">
                <a:solidFill>
                  <a:schemeClr val="bg1">
                    <a:lumMod val="65000"/>
                  </a:schemeClr>
                </a:solidFill>
              </a:defRPr>
            </a:lvl5pPr>
            <a:lvl6pPr>
              <a:defRPr sz="1350"/>
            </a:lvl6pPr>
            <a:lvl7pPr>
              <a:defRPr sz="1350"/>
            </a:lvl7pPr>
            <a:lvl8pPr>
              <a:defRPr sz="1350"/>
            </a:lvl8pPr>
            <a:lvl9pPr>
              <a:defRPr sz="1350"/>
            </a:lvl9pPr>
          </a:lstStyle>
          <a:p>
            <a:pPr lvl="0"/>
            <a:endParaRPr lang="en-US" dirty="0"/>
          </a:p>
        </p:txBody>
      </p:sp>
      <p:sp>
        <p:nvSpPr>
          <p:cNvPr id="17" name="Content Placeholder 3"/>
          <p:cNvSpPr>
            <a:spLocks noGrp="1"/>
          </p:cNvSpPr>
          <p:nvPr>
            <p:ph sz="half" idx="2"/>
          </p:nvPr>
        </p:nvSpPr>
        <p:spPr>
          <a:xfrm>
            <a:off x="609600" y="3733802"/>
            <a:ext cx="4800600" cy="2392363"/>
          </a:xfrm>
        </p:spPr>
        <p:txBody>
          <a:bodyPr/>
          <a:lstStyle>
            <a:lvl1pPr>
              <a:spcBef>
                <a:spcPts val="1350"/>
              </a:spcBef>
              <a:defRPr sz="2100"/>
            </a:lvl1pPr>
            <a:lvl2pPr>
              <a:defRPr sz="1800">
                <a:solidFill>
                  <a:schemeClr val="tx1">
                    <a:lumMod val="50000"/>
                    <a:lumOff val="50000"/>
                  </a:schemeClr>
                </a:solidFill>
              </a:defRPr>
            </a:lvl2pPr>
            <a:lvl3pPr>
              <a:defRPr sz="1500">
                <a:solidFill>
                  <a:schemeClr val="bg1">
                    <a:lumMod val="65000"/>
                  </a:schemeClr>
                </a:solidFill>
              </a:defRPr>
            </a:lvl3pPr>
            <a:lvl4pPr>
              <a:defRPr sz="1350">
                <a:solidFill>
                  <a:schemeClr val="bg1">
                    <a:lumMod val="65000"/>
                  </a:schemeClr>
                </a:solidFill>
              </a:defRPr>
            </a:lvl4pPr>
            <a:lvl5pPr>
              <a:defRPr sz="1350">
                <a:solidFill>
                  <a:schemeClr val="bg1">
                    <a:lumMod val="65000"/>
                  </a:schemeClr>
                </a:solidFill>
              </a:defRPr>
            </a:lvl5pPr>
            <a:lvl6pPr>
              <a:defRPr sz="1350"/>
            </a:lvl6pPr>
            <a:lvl7pPr>
              <a:defRPr sz="1350"/>
            </a:lvl7pPr>
            <a:lvl8pPr>
              <a:defRPr sz="1350"/>
            </a:lvl8pPr>
            <a:lvl9pPr>
              <a:defRPr sz="1350"/>
            </a:lvl9pPr>
          </a:lstStyle>
          <a:p>
            <a:pPr lvl="0"/>
            <a:endParaRPr lang="en-US" dirty="0"/>
          </a:p>
        </p:txBody>
      </p:sp>
      <p:sp>
        <p:nvSpPr>
          <p:cNvPr id="18" name="Content Placeholder 8"/>
          <p:cNvSpPr>
            <a:spLocks noGrp="1"/>
          </p:cNvSpPr>
          <p:nvPr>
            <p:ph sz="quarter" idx="11"/>
          </p:nvPr>
        </p:nvSpPr>
        <p:spPr>
          <a:xfrm>
            <a:off x="5638800" y="1371600"/>
            <a:ext cx="3048000" cy="4754880"/>
          </a:xfrm>
        </p:spPr>
        <p:txBody>
          <a:bodyPr/>
          <a:lstStyle/>
          <a:p>
            <a:pPr lvl="0"/>
            <a:endParaRPr lang="en-US" dirty="0"/>
          </a:p>
        </p:txBody>
      </p:sp>
      <p:sp>
        <p:nvSpPr>
          <p:cNvPr id="19" name="Rectangle 18"/>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pic>
        <p:nvPicPr>
          <p:cNvPr id="13" name="Picture 12" descr="Bar.jpg"/>
          <p:cNvPicPr>
            <a:picLocks noChangeAspect="1"/>
          </p:cNvPicPr>
          <p:nvPr userDrawn="1"/>
        </p:nvPicPr>
        <p:blipFill>
          <a:blip r:embed="rId2" cstate="print"/>
          <a:stretch>
            <a:fillRect/>
          </a:stretch>
        </p:blipFill>
        <p:spPr>
          <a:xfrm>
            <a:off x="-228600" y="228600"/>
            <a:ext cx="609600" cy="609600"/>
          </a:xfrm>
          <a:prstGeom prst="rect">
            <a:avLst/>
          </a:prstGeom>
        </p:spPr>
      </p:pic>
      <p:sp>
        <p:nvSpPr>
          <p:cNvPr id="11"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148995627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2 content horizontal">
    <p:spTree>
      <p:nvGrpSpPr>
        <p:cNvPr id="1" name=""/>
        <p:cNvGrpSpPr/>
        <p:nvPr/>
      </p:nvGrpSpPr>
      <p:grpSpPr>
        <a:xfrm>
          <a:off x="0" y="0"/>
          <a:ext cx="0" cy="0"/>
          <a:chOff x="0" y="0"/>
          <a:chExt cx="0" cy="0"/>
        </a:xfrm>
      </p:grpSpPr>
      <p:sp>
        <p:nvSpPr>
          <p:cNvPr id="10" name="Title 9"/>
          <p:cNvSpPr>
            <a:spLocks noGrp="1"/>
          </p:cNvSpPr>
          <p:nvPr>
            <p:ph type="title"/>
          </p:nvPr>
        </p:nvSpPr>
        <p:spPr>
          <a:xfrm>
            <a:off x="609600" y="228600"/>
            <a:ext cx="8229600" cy="639762"/>
          </a:xfrm>
        </p:spPr>
        <p:txBody>
          <a:bodyPr anchor="ctr">
            <a:noAutofit/>
          </a:bodyPr>
          <a:lstStyle>
            <a:lvl1pPr algn="l">
              <a:defRPr sz="3000" b="1"/>
            </a:lvl1pPr>
          </a:lstStyle>
          <a:p>
            <a:endParaRPr lang="en-US" dirty="0"/>
          </a:p>
        </p:txBody>
      </p:sp>
      <p:cxnSp>
        <p:nvCxnSpPr>
          <p:cNvPr id="9" name="Straight Connector 8"/>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9" name="Rectangle 18"/>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3" name="Content Placeholder 2"/>
          <p:cNvSpPr>
            <a:spLocks noGrp="1"/>
          </p:cNvSpPr>
          <p:nvPr>
            <p:ph sz="half" idx="1"/>
          </p:nvPr>
        </p:nvSpPr>
        <p:spPr>
          <a:xfrm>
            <a:off x="609600" y="1371601"/>
            <a:ext cx="8229600" cy="2209800"/>
          </a:xfrm>
        </p:spPr>
        <p:txBody>
          <a:bodyPr/>
          <a:lstStyle>
            <a:lvl1pPr>
              <a:spcBef>
                <a:spcPts val="1350"/>
              </a:spcBef>
              <a:defRPr sz="2100"/>
            </a:lvl1pPr>
            <a:lvl2pPr>
              <a:defRPr sz="1800">
                <a:solidFill>
                  <a:schemeClr val="tx1">
                    <a:lumMod val="50000"/>
                    <a:lumOff val="50000"/>
                  </a:schemeClr>
                </a:solidFill>
              </a:defRPr>
            </a:lvl2pPr>
            <a:lvl3pPr>
              <a:defRPr sz="1500">
                <a:solidFill>
                  <a:schemeClr val="bg1">
                    <a:lumMod val="65000"/>
                  </a:schemeClr>
                </a:solidFill>
              </a:defRPr>
            </a:lvl3pPr>
            <a:lvl4pPr>
              <a:defRPr sz="1350">
                <a:solidFill>
                  <a:schemeClr val="bg1">
                    <a:lumMod val="65000"/>
                  </a:schemeClr>
                </a:solidFill>
              </a:defRPr>
            </a:lvl4pPr>
            <a:lvl5pPr>
              <a:defRPr sz="1350">
                <a:solidFill>
                  <a:schemeClr val="bg1">
                    <a:lumMod val="65000"/>
                  </a:schemeClr>
                </a:solidFill>
              </a:defRPr>
            </a:lvl5pPr>
            <a:lvl6pPr>
              <a:defRPr sz="1350"/>
            </a:lvl6pPr>
            <a:lvl7pPr>
              <a:defRPr sz="1350"/>
            </a:lvl7pPr>
            <a:lvl8pPr>
              <a:defRPr sz="1350"/>
            </a:lvl8pPr>
            <a:lvl9pPr>
              <a:defRPr sz="1350"/>
            </a:lvl9pPr>
          </a:lstStyle>
          <a:p>
            <a:pPr lvl="0"/>
            <a:endParaRPr lang="en-US" dirty="0"/>
          </a:p>
        </p:txBody>
      </p:sp>
      <p:sp>
        <p:nvSpPr>
          <p:cNvPr id="15" name="Content Placeholder 3"/>
          <p:cNvSpPr>
            <a:spLocks noGrp="1"/>
          </p:cNvSpPr>
          <p:nvPr>
            <p:ph sz="half" idx="2"/>
          </p:nvPr>
        </p:nvSpPr>
        <p:spPr>
          <a:xfrm>
            <a:off x="609600" y="3733802"/>
            <a:ext cx="8229600" cy="2392363"/>
          </a:xfrm>
        </p:spPr>
        <p:txBody>
          <a:bodyPr/>
          <a:lstStyle>
            <a:lvl1pPr>
              <a:spcBef>
                <a:spcPts val="1350"/>
              </a:spcBef>
              <a:defRPr sz="2100"/>
            </a:lvl1pPr>
            <a:lvl2pPr>
              <a:defRPr sz="1800">
                <a:solidFill>
                  <a:schemeClr val="tx1">
                    <a:lumMod val="50000"/>
                    <a:lumOff val="50000"/>
                  </a:schemeClr>
                </a:solidFill>
              </a:defRPr>
            </a:lvl2pPr>
            <a:lvl3pPr>
              <a:defRPr sz="1500">
                <a:solidFill>
                  <a:schemeClr val="bg1">
                    <a:lumMod val="65000"/>
                  </a:schemeClr>
                </a:solidFill>
              </a:defRPr>
            </a:lvl3pPr>
            <a:lvl4pPr>
              <a:defRPr sz="1350">
                <a:solidFill>
                  <a:schemeClr val="bg1">
                    <a:lumMod val="65000"/>
                  </a:schemeClr>
                </a:solidFill>
              </a:defRPr>
            </a:lvl4pPr>
            <a:lvl5pPr>
              <a:defRPr sz="1350">
                <a:solidFill>
                  <a:schemeClr val="bg1">
                    <a:lumMod val="65000"/>
                  </a:schemeClr>
                </a:solidFill>
              </a:defRPr>
            </a:lvl5pPr>
            <a:lvl6pPr>
              <a:defRPr sz="1350"/>
            </a:lvl6pPr>
            <a:lvl7pPr>
              <a:defRPr sz="1350"/>
            </a:lvl7pPr>
            <a:lvl8pPr>
              <a:defRPr sz="1350"/>
            </a:lvl8pPr>
            <a:lvl9pPr>
              <a:defRPr sz="1350"/>
            </a:lvl9pPr>
          </a:lstStyle>
          <a:p>
            <a:pPr lvl="0"/>
            <a:endParaRPr lang="en-US" dirty="0"/>
          </a:p>
        </p:txBody>
      </p:sp>
      <p:pic>
        <p:nvPicPr>
          <p:cNvPr id="12" name="Picture 11" descr="Bar.jpg"/>
          <p:cNvPicPr>
            <a:picLocks noChangeAspect="1"/>
          </p:cNvPicPr>
          <p:nvPr userDrawn="1"/>
        </p:nvPicPr>
        <p:blipFill>
          <a:blip r:embed="rId2" cstate="print"/>
          <a:stretch>
            <a:fillRect/>
          </a:stretch>
        </p:blipFill>
        <p:spPr>
          <a:xfrm>
            <a:off x="-228600" y="228600"/>
            <a:ext cx="609600" cy="609600"/>
          </a:xfrm>
          <a:prstGeom prst="rect">
            <a:avLst/>
          </a:prstGeom>
        </p:spPr>
      </p:pic>
      <p:sp>
        <p:nvSpPr>
          <p:cNvPr id="14"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8754074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 content">
    <p:spTree>
      <p:nvGrpSpPr>
        <p:cNvPr id="1" name=""/>
        <p:cNvGrpSpPr/>
        <p:nvPr/>
      </p:nvGrpSpPr>
      <p:grpSpPr>
        <a:xfrm>
          <a:off x="0" y="0"/>
          <a:ext cx="0" cy="0"/>
          <a:chOff x="0" y="0"/>
          <a:chExt cx="0" cy="0"/>
        </a:xfrm>
      </p:grpSpPr>
      <p:sp>
        <p:nvSpPr>
          <p:cNvPr id="10" name="Title 9"/>
          <p:cNvSpPr>
            <a:spLocks noGrp="1"/>
          </p:cNvSpPr>
          <p:nvPr>
            <p:ph type="title"/>
          </p:nvPr>
        </p:nvSpPr>
        <p:spPr>
          <a:xfrm>
            <a:off x="609600" y="228600"/>
            <a:ext cx="7848600" cy="639762"/>
          </a:xfrm>
        </p:spPr>
        <p:txBody>
          <a:bodyPr anchor="ctr">
            <a:noAutofit/>
          </a:bodyPr>
          <a:lstStyle>
            <a:lvl1pPr algn="l">
              <a:defRPr sz="3000" b="1"/>
            </a:lvl1pPr>
          </a:lstStyle>
          <a:p>
            <a:endParaRPr lang="en-US" dirty="0"/>
          </a:p>
        </p:txBody>
      </p:sp>
      <p:cxnSp>
        <p:nvCxnSpPr>
          <p:cNvPr id="9" name="Straight Connector 8"/>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4" name="Content Placeholder 2"/>
          <p:cNvSpPr>
            <a:spLocks noGrp="1"/>
          </p:cNvSpPr>
          <p:nvPr>
            <p:ph sz="half" idx="1"/>
          </p:nvPr>
        </p:nvSpPr>
        <p:spPr>
          <a:xfrm>
            <a:off x="609600" y="1371601"/>
            <a:ext cx="4800600" cy="2209800"/>
          </a:xfrm>
        </p:spPr>
        <p:txBody>
          <a:bodyPr/>
          <a:lstStyle>
            <a:lvl1pPr>
              <a:spcBef>
                <a:spcPts val="1350"/>
              </a:spcBef>
              <a:defRPr sz="2100"/>
            </a:lvl1pPr>
            <a:lvl2pPr>
              <a:defRPr sz="1800">
                <a:solidFill>
                  <a:schemeClr val="tx1">
                    <a:lumMod val="50000"/>
                    <a:lumOff val="50000"/>
                  </a:schemeClr>
                </a:solidFill>
              </a:defRPr>
            </a:lvl2pPr>
            <a:lvl3pPr>
              <a:defRPr sz="1500">
                <a:solidFill>
                  <a:schemeClr val="bg1">
                    <a:lumMod val="65000"/>
                  </a:schemeClr>
                </a:solidFill>
              </a:defRPr>
            </a:lvl3pPr>
            <a:lvl4pPr>
              <a:defRPr sz="1350">
                <a:solidFill>
                  <a:schemeClr val="bg1">
                    <a:lumMod val="65000"/>
                  </a:schemeClr>
                </a:solidFill>
              </a:defRPr>
            </a:lvl4pPr>
            <a:lvl5pPr>
              <a:defRPr sz="1350">
                <a:solidFill>
                  <a:schemeClr val="bg1">
                    <a:lumMod val="65000"/>
                  </a:schemeClr>
                </a:solidFill>
              </a:defRPr>
            </a:lvl5pPr>
            <a:lvl6pPr>
              <a:defRPr sz="1350"/>
            </a:lvl6pPr>
            <a:lvl7pPr>
              <a:defRPr sz="1350"/>
            </a:lvl7pPr>
            <a:lvl8pPr>
              <a:defRPr sz="1350"/>
            </a:lvl8pPr>
            <a:lvl9pPr>
              <a:defRPr sz="1350"/>
            </a:lvl9pPr>
          </a:lstStyle>
          <a:p>
            <a:pPr lvl="0"/>
            <a:endParaRPr lang="en-US" dirty="0"/>
          </a:p>
        </p:txBody>
      </p:sp>
      <p:sp>
        <p:nvSpPr>
          <p:cNvPr id="17" name="Content Placeholder 3"/>
          <p:cNvSpPr>
            <a:spLocks noGrp="1"/>
          </p:cNvSpPr>
          <p:nvPr>
            <p:ph sz="half" idx="2"/>
          </p:nvPr>
        </p:nvSpPr>
        <p:spPr>
          <a:xfrm>
            <a:off x="609600" y="3733802"/>
            <a:ext cx="4800600" cy="2392363"/>
          </a:xfrm>
        </p:spPr>
        <p:txBody>
          <a:bodyPr/>
          <a:lstStyle>
            <a:lvl1pPr>
              <a:spcBef>
                <a:spcPts val="1350"/>
              </a:spcBef>
              <a:defRPr sz="2100"/>
            </a:lvl1pPr>
            <a:lvl2pPr>
              <a:defRPr sz="1800">
                <a:solidFill>
                  <a:schemeClr val="tx1">
                    <a:lumMod val="50000"/>
                    <a:lumOff val="50000"/>
                  </a:schemeClr>
                </a:solidFill>
              </a:defRPr>
            </a:lvl2pPr>
            <a:lvl3pPr>
              <a:defRPr sz="1500">
                <a:solidFill>
                  <a:schemeClr val="bg1">
                    <a:lumMod val="65000"/>
                  </a:schemeClr>
                </a:solidFill>
              </a:defRPr>
            </a:lvl3pPr>
            <a:lvl4pPr>
              <a:defRPr sz="1350">
                <a:solidFill>
                  <a:schemeClr val="bg1">
                    <a:lumMod val="65000"/>
                  </a:schemeClr>
                </a:solidFill>
              </a:defRPr>
            </a:lvl4pPr>
            <a:lvl5pPr>
              <a:defRPr sz="1350">
                <a:solidFill>
                  <a:schemeClr val="bg1">
                    <a:lumMod val="65000"/>
                  </a:schemeClr>
                </a:solidFill>
              </a:defRPr>
            </a:lvl5pPr>
            <a:lvl6pPr>
              <a:defRPr sz="1350"/>
            </a:lvl6pPr>
            <a:lvl7pPr>
              <a:defRPr sz="1350"/>
            </a:lvl7pPr>
            <a:lvl8pPr>
              <a:defRPr sz="1350"/>
            </a:lvl8pPr>
            <a:lvl9pPr>
              <a:defRPr sz="1350"/>
            </a:lvl9pPr>
          </a:lstStyle>
          <a:p>
            <a:pPr lvl="0"/>
            <a:endParaRPr lang="en-US" dirty="0"/>
          </a:p>
        </p:txBody>
      </p:sp>
      <p:sp>
        <p:nvSpPr>
          <p:cNvPr id="18" name="Content Placeholder 8"/>
          <p:cNvSpPr>
            <a:spLocks noGrp="1"/>
          </p:cNvSpPr>
          <p:nvPr>
            <p:ph sz="quarter" idx="11"/>
          </p:nvPr>
        </p:nvSpPr>
        <p:spPr>
          <a:xfrm>
            <a:off x="5638800" y="1371600"/>
            <a:ext cx="3048000" cy="4754880"/>
          </a:xfrm>
        </p:spPr>
        <p:txBody>
          <a:bodyPr/>
          <a:lstStyle/>
          <a:p>
            <a:pPr lvl="0"/>
            <a:endParaRPr lang="en-US" dirty="0"/>
          </a:p>
        </p:txBody>
      </p:sp>
      <p:sp>
        <p:nvSpPr>
          <p:cNvPr id="19" name="Rectangle 18"/>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pic>
        <p:nvPicPr>
          <p:cNvPr id="13" name="Picture 12" descr="Bar.jpg"/>
          <p:cNvPicPr>
            <a:picLocks noChangeAspect="1"/>
          </p:cNvPicPr>
          <p:nvPr userDrawn="1"/>
        </p:nvPicPr>
        <p:blipFill>
          <a:blip r:embed="rId2" cstate="print"/>
          <a:stretch>
            <a:fillRect/>
          </a:stretch>
        </p:blipFill>
        <p:spPr>
          <a:xfrm>
            <a:off x="-228600" y="228600"/>
            <a:ext cx="609600" cy="609600"/>
          </a:xfrm>
          <a:prstGeom prst="rect">
            <a:avLst/>
          </a:prstGeom>
        </p:spPr>
      </p:pic>
      <p:sp>
        <p:nvSpPr>
          <p:cNvPr id="11"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1156058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0" name="Title 9"/>
          <p:cNvSpPr>
            <a:spLocks noGrp="1"/>
          </p:cNvSpPr>
          <p:nvPr>
            <p:ph type="title"/>
          </p:nvPr>
        </p:nvSpPr>
        <p:spPr>
          <a:xfrm>
            <a:off x="609600" y="2286000"/>
            <a:ext cx="7848600" cy="639762"/>
          </a:xfrm>
        </p:spPr>
        <p:txBody>
          <a:bodyPr anchor="ctr">
            <a:noAutofit/>
          </a:bodyPr>
          <a:lstStyle>
            <a:lvl1pPr algn="l">
              <a:defRPr sz="3000" b="1"/>
            </a:lvl1pPr>
          </a:lstStyle>
          <a:p>
            <a:endParaRPr lang="en-US" dirty="0"/>
          </a:p>
        </p:txBody>
      </p:sp>
      <p:cxnSp>
        <p:nvCxnSpPr>
          <p:cNvPr id="9" name="Straight Connector 8"/>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3" name="Rectangle 12"/>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pic>
        <p:nvPicPr>
          <p:cNvPr id="12" name="Picture 11" descr="Bar.jpg"/>
          <p:cNvPicPr>
            <a:picLocks noChangeAspect="1"/>
          </p:cNvPicPr>
          <p:nvPr userDrawn="1"/>
        </p:nvPicPr>
        <p:blipFill>
          <a:blip r:embed="rId2" cstate="print"/>
          <a:stretch>
            <a:fillRect/>
          </a:stretch>
        </p:blipFill>
        <p:spPr>
          <a:xfrm>
            <a:off x="-228600" y="2286000"/>
            <a:ext cx="609600" cy="609600"/>
          </a:xfrm>
          <a:prstGeom prst="rect">
            <a:avLst/>
          </a:prstGeom>
        </p:spPr>
      </p:pic>
      <p:sp>
        <p:nvSpPr>
          <p:cNvPr id="11"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3147509817"/>
      </p:ext>
    </p:extLst>
  </p:cSld>
  <p:clrMapOvr>
    <a:masterClrMapping/>
  </p:clrMapOvr>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noAutofit/>
          </a:bodyPr>
          <a:lstStyle>
            <a:lvl1pPr algn="l">
              <a:defRPr sz="1800" b="1"/>
            </a:lvl1pPr>
          </a:lstStyle>
          <a:p>
            <a:endParaRPr lang="en-US" dirty="0"/>
          </a:p>
        </p:txBody>
      </p:sp>
      <p:sp>
        <p:nvSpPr>
          <p:cNvPr id="3" name="Content Placeholder 2"/>
          <p:cNvSpPr>
            <a:spLocks noGrp="1"/>
          </p:cNvSpPr>
          <p:nvPr>
            <p:ph idx="1"/>
          </p:nvPr>
        </p:nvSpPr>
        <p:spPr>
          <a:xfrm>
            <a:off x="3575050" y="273052"/>
            <a:ext cx="5111750" cy="5853113"/>
          </a:xfrm>
        </p:spPr>
        <p:txBody>
          <a:bodyPr/>
          <a:lstStyle>
            <a:lvl1pPr>
              <a:spcBef>
                <a:spcPts val="1350"/>
              </a:spcBef>
              <a:defRPr sz="2400"/>
            </a:lvl1pPr>
            <a:lvl2pPr>
              <a:defRPr sz="2100">
                <a:solidFill>
                  <a:schemeClr val="tx1">
                    <a:lumMod val="50000"/>
                    <a:lumOff val="50000"/>
                  </a:schemeClr>
                </a:solidFill>
              </a:defRPr>
            </a:lvl2pPr>
            <a:lvl3pPr>
              <a:defRPr sz="1800">
                <a:solidFill>
                  <a:schemeClr val="bg1">
                    <a:lumMod val="65000"/>
                  </a:schemeClr>
                </a:solidFill>
              </a:defRPr>
            </a:lvl3pPr>
            <a:lvl4pPr>
              <a:defRPr sz="1500">
                <a:solidFill>
                  <a:schemeClr val="bg1">
                    <a:lumMod val="65000"/>
                  </a:schemeClr>
                </a:solidFill>
              </a:defRPr>
            </a:lvl4pPr>
            <a:lvl5pPr>
              <a:defRPr sz="1500">
                <a:solidFill>
                  <a:schemeClr val="bg1">
                    <a:lumMod val="65000"/>
                  </a:schemeClr>
                </a:solidFill>
              </a:defRPr>
            </a:lvl5pPr>
            <a:lvl6pPr>
              <a:defRPr sz="1500"/>
            </a:lvl6pPr>
            <a:lvl7pPr>
              <a:defRPr sz="1500"/>
            </a:lvl7pPr>
            <a:lvl8pPr>
              <a:defRPr sz="1500"/>
            </a:lvl8pPr>
            <a:lvl9pPr>
              <a:defRPr sz="1500"/>
            </a:lvl9pPr>
          </a:lstStyle>
          <a:p>
            <a:pPr lvl="0"/>
            <a:endParaRPr lang="en-US" dirty="0"/>
          </a:p>
        </p:txBody>
      </p:sp>
      <p:sp>
        <p:nvSpPr>
          <p:cNvPr id="4" name="Text Placeholder 3"/>
          <p:cNvSpPr>
            <a:spLocks noGrp="1"/>
          </p:cNvSpPr>
          <p:nvPr>
            <p:ph type="body" sz="half" idx="2"/>
          </p:nvPr>
        </p:nvSpPr>
        <p:spPr>
          <a:xfrm>
            <a:off x="457201" y="1435102"/>
            <a:ext cx="3008313" cy="4691063"/>
          </a:xfrm>
        </p:spPr>
        <p:txBody>
          <a:bodyPr>
            <a:noAutofit/>
          </a:bodyPr>
          <a:lstStyle>
            <a:lvl1pPr marL="0" indent="0">
              <a:buNone/>
              <a:defRPr sz="1050">
                <a:solidFill>
                  <a:schemeClr val="tx1">
                    <a:lumMod val="50000"/>
                    <a:lumOff val="50000"/>
                  </a:schemeClr>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endParaRPr lang="en-US" dirty="0" smtClean="0"/>
          </a:p>
        </p:txBody>
      </p:sp>
      <p:cxnSp>
        <p:nvCxnSpPr>
          <p:cNvPr id="9" name="Straight Connector 8"/>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1" name="Rectangle 10"/>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2"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3029462594"/>
      </p:ext>
    </p:extLst>
  </p:cSld>
  <p:clrMapOvr>
    <a:masterClrMapping/>
  </p:clrMapOvr>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800600"/>
            <a:ext cx="8305800" cy="566738"/>
          </a:xfrm>
        </p:spPr>
        <p:txBody>
          <a:bodyPr anchor="ctr">
            <a:noAutofit/>
          </a:bodyPr>
          <a:lstStyle>
            <a:lvl1pPr algn="l">
              <a:defRPr sz="1800" b="1"/>
            </a:lvl1pPr>
          </a:lstStyle>
          <a:p>
            <a:endParaRPr lang="en-US" dirty="0"/>
          </a:p>
        </p:txBody>
      </p:sp>
      <p:sp>
        <p:nvSpPr>
          <p:cNvPr id="3" name="Picture Placeholder 2"/>
          <p:cNvSpPr>
            <a:spLocks noGrp="1"/>
          </p:cNvSpPr>
          <p:nvPr>
            <p:ph type="pic" idx="1"/>
          </p:nvPr>
        </p:nvSpPr>
        <p:spPr>
          <a:xfrm>
            <a:off x="457200" y="304802"/>
            <a:ext cx="8305800" cy="442277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457200" y="5367338"/>
            <a:ext cx="8305800" cy="804862"/>
          </a:xfrm>
        </p:spPr>
        <p:txBody>
          <a:bodyPr>
            <a:noAutofit/>
          </a:bodyPr>
          <a:lstStyle>
            <a:lvl1pPr marL="0" indent="0">
              <a:buNone/>
              <a:defRPr sz="1050">
                <a:solidFill>
                  <a:schemeClr val="tx1">
                    <a:lumMod val="50000"/>
                    <a:lumOff val="50000"/>
                  </a:schemeClr>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endParaRPr lang="en-US" dirty="0" smtClean="0"/>
          </a:p>
        </p:txBody>
      </p:sp>
      <p:cxnSp>
        <p:nvCxnSpPr>
          <p:cNvPr id="13" name="Straight Connector 12"/>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0" name="Rectangle 9"/>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1457331496"/>
      </p:ext>
    </p:extLst>
  </p:cSld>
  <p:clrMapOvr>
    <a:masterClrMapping/>
  </p:clrMapOvr>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Project Sheet">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457200" y="4529138"/>
            <a:ext cx="5791200" cy="1566862"/>
          </a:xfrm>
        </p:spPr>
        <p:txBody>
          <a:bodyPr>
            <a:noAutofit/>
          </a:bodyPr>
          <a:lstStyle>
            <a:lvl1pPr marL="0" indent="0">
              <a:buNone/>
              <a:defRPr sz="1050">
                <a:solidFill>
                  <a:schemeClr val="tx1">
                    <a:lumMod val="50000"/>
                    <a:lumOff val="50000"/>
                  </a:schemeClr>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endParaRPr lang="en-US" dirty="0" smtClean="0"/>
          </a:p>
        </p:txBody>
      </p:sp>
      <p:sp>
        <p:nvSpPr>
          <p:cNvPr id="3" name="Picture Placeholder 2"/>
          <p:cNvSpPr>
            <a:spLocks noGrp="1"/>
          </p:cNvSpPr>
          <p:nvPr>
            <p:ph type="pic" idx="1"/>
          </p:nvPr>
        </p:nvSpPr>
        <p:spPr>
          <a:xfrm>
            <a:off x="457200" y="304801"/>
            <a:ext cx="8305800" cy="35814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2" name="Title 1"/>
          <p:cNvSpPr>
            <a:spLocks noGrp="1"/>
          </p:cNvSpPr>
          <p:nvPr>
            <p:ph type="title"/>
          </p:nvPr>
        </p:nvSpPr>
        <p:spPr>
          <a:xfrm>
            <a:off x="457200" y="3962400"/>
            <a:ext cx="8305800" cy="566738"/>
          </a:xfrm>
        </p:spPr>
        <p:txBody>
          <a:bodyPr anchor="ctr">
            <a:noAutofit/>
          </a:bodyPr>
          <a:lstStyle>
            <a:lvl1pPr algn="l">
              <a:defRPr sz="1800" b="1"/>
            </a:lvl1pPr>
          </a:lstStyle>
          <a:p>
            <a:endParaRPr lang="en-US" dirty="0"/>
          </a:p>
        </p:txBody>
      </p:sp>
      <p:cxnSp>
        <p:nvCxnSpPr>
          <p:cNvPr id="13" name="Straight Connector 12"/>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0" name="Rectangle 9"/>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7" name="Text Placeholder 16"/>
          <p:cNvSpPr>
            <a:spLocks noGrp="1"/>
          </p:cNvSpPr>
          <p:nvPr>
            <p:ph type="body" sz="quarter" idx="11"/>
          </p:nvPr>
        </p:nvSpPr>
        <p:spPr>
          <a:xfrm>
            <a:off x="6477000" y="4529138"/>
            <a:ext cx="2286000" cy="1563624"/>
          </a:xfrm>
          <a:solidFill>
            <a:schemeClr val="bg2"/>
          </a:solidFill>
          <a:ln>
            <a:noFill/>
          </a:ln>
        </p:spPr>
        <p:txBody>
          <a:bodyPr/>
          <a:lstStyle>
            <a:lvl1pPr>
              <a:buNone/>
              <a:defRPr sz="750"/>
            </a:lvl1pPr>
            <a:lvl2pPr>
              <a:buNone/>
              <a:defRPr sz="750"/>
            </a:lvl2pPr>
            <a:lvl3pPr>
              <a:buNone/>
              <a:defRPr sz="750"/>
            </a:lvl3pPr>
            <a:lvl4pPr>
              <a:buNone/>
              <a:defRPr sz="750"/>
            </a:lvl4pPr>
            <a:lvl5pPr>
              <a:buNone/>
              <a:defRPr sz="750"/>
            </a:lvl5pPr>
          </a:lstStyle>
          <a:p>
            <a:pPr lvl="0"/>
            <a:endParaRPr lang="en-US" dirty="0"/>
          </a:p>
        </p:txBody>
      </p:sp>
      <p:sp>
        <p:nvSpPr>
          <p:cNvPr id="11"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2332316967"/>
      </p:ext>
    </p:extLst>
  </p:cSld>
  <p:clrMapOvr>
    <a:masterClrMapping/>
  </p:clrMapOvr>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Large Photo Only">
    <p:spTree>
      <p:nvGrpSpPr>
        <p:cNvPr id="1" name=""/>
        <p:cNvGrpSpPr/>
        <p:nvPr/>
      </p:nvGrpSpPr>
      <p:grpSpPr>
        <a:xfrm>
          <a:off x="0" y="0"/>
          <a:ext cx="0" cy="0"/>
          <a:chOff x="0" y="0"/>
          <a:chExt cx="0" cy="0"/>
        </a:xfrm>
      </p:grpSpPr>
      <p:sp>
        <p:nvSpPr>
          <p:cNvPr id="6" name="Picture Placeholder 5"/>
          <p:cNvSpPr>
            <a:spLocks noGrp="1"/>
          </p:cNvSpPr>
          <p:nvPr>
            <p:ph type="pic" sz="quarter" idx="11"/>
          </p:nvPr>
        </p:nvSpPr>
        <p:spPr>
          <a:xfrm>
            <a:off x="0" y="0"/>
            <a:ext cx="9144000" cy="6324600"/>
          </a:xfrm>
        </p:spPr>
        <p:txBody>
          <a:bodyPr/>
          <a:lstStyle/>
          <a:p>
            <a:endParaRPr lang="en-US"/>
          </a:p>
        </p:txBody>
      </p:sp>
      <p:cxnSp>
        <p:nvCxnSpPr>
          <p:cNvPr id="13" name="Straight Connector 12"/>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9" name="Rectangle 8"/>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4051307576"/>
      </p:ext>
    </p:extLst>
  </p:cSld>
  <p:clrMapOvr>
    <a:masterClrMapping/>
  </p:clrMapOvr>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23" name="Rectangle 22"/>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0" name="Straight Connector 29"/>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6" name="Content Placeholder 2"/>
          <p:cNvSpPr>
            <a:spLocks noGrp="1"/>
          </p:cNvSpPr>
          <p:nvPr>
            <p:ph idx="1"/>
          </p:nvPr>
        </p:nvSpPr>
        <p:spPr>
          <a:xfrm>
            <a:off x="609600" y="1371601"/>
            <a:ext cx="8153400" cy="4754563"/>
          </a:xfrm>
        </p:spPr>
        <p:txBody>
          <a:bodyPr/>
          <a:lstStyle>
            <a:lvl1pPr>
              <a:spcBef>
                <a:spcPts val="1350"/>
              </a:spcBef>
              <a:defRPr/>
            </a:lvl1pPr>
            <a:lvl2pPr>
              <a:defRPr>
                <a:solidFill>
                  <a:schemeClr val="tx1">
                    <a:lumMod val="50000"/>
                    <a:lumOff val="50000"/>
                  </a:schemeClr>
                </a:solidFill>
              </a:defRPr>
            </a:lvl2pPr>
            <a:lvl3pPr>
              <a:defRPr>
                <a:solidFill>
                  <a:schemeClr val="bg1">
                    <a:lumMod val="65000"/>
                  </a:schemeClr>
                </a:solidFill>
              </a:defRPr>
            </a:lvl3pPr>
            <a:lvl4pPr>
              <a:defRPr>
                <a:solidFill>
                  <a:schemeClr val="bg1">
                    <a:lumMod val="65000"/>
                  </a:schemeClr>
                </a:solidFill>
              </a:defRPr>
            </a:lvl4pPr>
            <a:lvl5pPr>
              <a:defRPr>
                <a:solidFill>
                  <a:schemeClr val="bg1">
                    <a:lumMod val="65000"/>
                  </a:schemeClr>
                </a:solidFill>
              </a:defRPr>
            </a:lvl5pPr>
          </a:lstStyle>
          <a:p>
            <a:pPr lvl="0"/>
            <a:endParaRPr lang="en-US" dirty="0" smtClean="0"/>
          </a:p>
        </p:txBody>
      </p:sp>
      <p:sp>
        <p:nvSpPr>
          <p:cNvPr id="21" name="Title 9"/>
          <p:cNvSpPr>
            <a:spLocks noGrp="1"/>
          </p:cNvSpPr>
          <p:nvPr>
            <p:ph type="title"/>
          </p:nvPr>
        </p:nvSpPr>
        <p:spPr>
          <a:xfrm>
            <a:off x="609600" y="228600"/>
            <a:ext cx="8153400" cy="639762"/>
          </a:xfrm>
        </p:spPr>
        <p:txBody>
          <a:bodyPr anchor="ctr">
            <a:noAutofit/>
          </a:bodyPr>
          <a:lstStyle>
            <a:lvl1pPr algn="l">
              <a:defRPr sz="2700" b="1"/>
            </a:lvl1pPr>
          </a:lstStyle>
          <a:p>
            <a:endParaRPr lang="en-US" dirty="0"/>
          </a:p>
        </p:txBody>
      </p:sp>
      <p:pic>
        <p:nvPicPr>
          <p:cNvPr id="27" name="Picture 26" descr="Bar.jpg"/>
          <p:cNvPicPr>
            <a:picLocks noChangeAspect="1"/>
          </p:cNvPicPr>
          <p:nvPr userDrawn="1"/>
        </p:nvPicPr>
        <p:blipFill>
          <a:blip r:embed="rId2" cstate="print"/>
          <a:stretch>
            <a:fillRect/>
          </a:stretch>
        </p:blipFill>
        <p:spPr>
          <a:xfrm>
            <a:off x="-228600" y="228600"/>
            <a:ext cx="609600" cy="609600"/>
          </a:xfrm>
          <a:prstGeom prst="rect">
            <a:avLst/>
          </a:prstGeom>
        </p:spPr>
      </p:pic>
      <p:sp>
        <p:nvSpPr>
          <p:cNvPr id="15"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4293501828"/>
      </p:ext>
    </p:extLst>
  </p:cSld>
  <p:clrMapOvr>
    <a:masterClrMapping/>
  </p:clrMapOvr>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3 images">
    <p:spTree>
      <p:nvGrpSpPr>
        <p:cNvPr id="1" name=""/>
        <p:cNvGrpSpPr/>
        <p:nvPr/>
      </p:nvGrpSpPr>
      <p:grpSpPr>
        <a:xfrm>
          <a:off x="0" y="0"/>
          <a:ext cx="0" cy="0"/>
          <a:chOff x="0" y="0"/>
          <a:chExt cx="0" cy="0"/>
        </a:xfrm>
      </p:grpSpPr>
      <p:pic>
        <p:nvPicPr>
          <p:cNvPr id="1026" name="Picture 2" descr="Z:\Graphics\Logos\Dewberry logos\jpeg logo\Dewberry logo RGB.jpg"/>
          <p:cNvPicPr>
            <a:picLocks noChangeAspect="1" noChangeArrowheads="1"/>
          </p:cNvPicPr>
          <p:nvPr userDrawn="1"/>
        </p:nvPicPr>
        <p:blipFill>
          <a:blip r:embed="rId2" cstate="print"/>
          <a:srcRect/>
          <a:stretch>
            <a:fillRect/>
          </a:stretch>
        </p:blipFill>
        <p:spPr bwMode="auto">
          <a:xfrm>
            <a:off x="7239000" y="359577"/>
            <a:ext cx="1600200" cy="244015"/>
          </a:xfrm>
          <a:prstGeom prst="rect">
            <a:avLst/>
          </a:prstGeom>
          <a:noFill/>
        </p:spPr>
      </p:pic>
      <p:sp>
        <p:nvSpPr>
          <p:cNvPr id="13" name="Rectangle 12"/>
          <p:cNvSpPr/>
          <p:nvPr userDrawn="1"/>
        </p:nvSpPr>
        <p:spPr>
          <a:xfrm>
            <a:off x="9067800" y="353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19" name="Picture Placeholder 18"/>
          <p:cNvSpPr>
            <a:spLocks noGrp="1"/>
          </p:cNvSpPr>
          <p:nvPr>
            <p:ph type="pic" sz="quarter" idx="10"/>
          </p:nvPr>
        </p:nvSpPr>
        <p:spPr>
          <a:xfrm>
            <a:off x="0" y="990600"/>
            <a:ext cx="2880360" cy="2560320"/>
          </a:xfrm>
        </p:spPr>
        <p:txBody>
          <a:bodyPr/>
          <a:lstStyle/>
          <a:p>
            <a:endParaRPr lang="en-US" dirty="0"/>
          </a:p>
        </p:txBody>
      </p:sp>
      <p:sp>
        <p:nvSpPr>
          <p:cNvPr id="21" name="Picture Placeholder 20"/>
          <p:cNvSpPr>
            <a:spLocks noGrp="1"/>
          </p:cNvSpPr>
          <p:nvPr>
            <p:ph type="pic" sz="quarter" idx="11"/>
          </p:nvPr>
        </p:nvSpPr>
        <p:spPr>
          <a:xfrm>
            <a:off x="2971800" y="990600"/>
            <a:ext cx="3200400" cy="2560320"/>
          </a:xfrm>
        </p:spPr>
        <p:txBody>
          <a:bodyPr/>
          <a:lstStyle/>
          <a:p>
            <a:endParaRPr lang="en-US" dirty="0"/>
          </a:p>
        </p:txBody>
      </p:sp>
      <p:sp>
        <p:nvSpPr>
          <p:cNvPr id="23" name="Picture Placeholder 22"/>
          <p:cNvSpPr>
            <a:spLocks noGrp="1"/>
          </p:cNvSpPr>
          <p:nvPr>
            <p:ph type="pic" sz="quarter" idx="12"/>
          </p:nvPr>
        </p:nvSpPr>
        <p:spPr>
          <a:xfrm>
            <a:off x="6263640" y="990600"/>
            <a:ext cx="2880360" cy="2560320"/>
          </a:xfrm>
        </p:spPr>
        <p:txBody>
          <a:bodyPr/>
          <a:lstStyle/>
          <a:p>
            <a:endParaRPr lang="en-US" dirty="0"/>
          </a:p>
        </p:txBody>
      </p:sp>
      <p:sp>
        <p:nvSpPr>
          <p:cNvPr id="24" name="Subtitle 2"/>
          <p:cNvSpPr>
            <a:spLocks noGrp="1"/>
          </p:cNvSpPr>
          <p:nvPr>
            <p:ph type="subTitle" idx="1"/>
          </p:nvPr>
        </p:nvSpPr>
        <p:spPr>
          <a:xfrm>
            <a:off x="661416" y="5029200"/>
            <a:ext cx="7239000" cy="609600"/>
          </a:xfrm>
        </p:spPr>
        <p:txBody>
          <a:bodyPr>
            <a:noAutofit/>
          </a:bodyPr>
          <a:lstStyle>
            <a:lvl1pPr marL="0" indent="0" algn="l">
              <a:buNone/>
              <a:defRPr sz="2400">
                <a:solidFill>
                  <a:schemeClr val="tx1">
                    <a:tint val="75000"/>
                  </a:schemeClr>
                </a:solidFill>
                <a:latin typeface="Arial" pitchFamily="34" charset="0"/>
                <a:cs typeface="Arial" pitchFamily="34" charset="0"/>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endParaRPr lang="en-US" dirty="0"/>
          </a:p>
        </p:txBody>
      </p:sp>
      <p:sp>
        <p:nvSpPr>
          <p:cNvPr id="25" name="Title 5"/>
          <p:cNvSpPr>
            <a:spLocks noGrp="1"/>
          </p:cNvSpPr>
          <p:nvPr>
            <p:ph type="title"/>
          </p:nvPr>
        </p:nvSpPr>
        <p:spPr>
          <a:xfrm>
            <a:off x="661416" y="4267200"/>
            <a:ext cx="7239000" cy="838200"/>
          </a:xfrm>
        </p:spPr>
        <p:txBody>
          <a:bodyPr anchor="b">
            <a:noAutofit/>
          </a:bodyPr>
          <a:lstStyle>
            <a:lvl1pPr algn="l">
              <a:defRPr sz="3000" b="1">
                <a:latin typeface="Arial" pitchFamily="34" charset="0"/>
                <a:cs typeface="Arial" pitchFamily="34" charset="0"/>
              </a:defRPr>
            </a:lvl1pPr>
          </a:lstStyle>
          <a:p>
            <a:endParaRPr lang="en-US" dirty="0"/>
          </a:p>
        </p:txBody>
      </p:sp>
      <p:pic>
        <p:nvPicPr>
          <p:cNvPr id="12" name="Picture 11" descr="Bar.jpg"/>
          <p:cNvPicPr>
            <a:picLocks noChangeAspect="1"/>
          </p:cNvPicPr>
          <p:nvPr userDrawn="1"/>
        </p:nvPicPr>
        <p:blipFill>
          <a:blip r:embed="rId3" cstate="print"/>
          <a:stretch>
            <a:fillRect/>
          </a:stretch>
        </p:blipFill>
        <p:spPr>
          <a:xfrm>
            <a:off x="-228600" y="4267200"/>
            <a:ext cx="609600" cy="1524000"/>
          </a:xfrm>
          <a:prstGeom prst="rect">
            <a:avLst/>
          </a:prstGeom>
        </p:spPr>
      </p:pic>
    </p:spTree>
    <p:extLst>
      <p:ext uri="{BB962C8B-B14F-4D97-AF65-F5344CB8AC3E}">
        <p14:creationId xmlns:p14="http://schemas.microsoft.com/office/powerpoint/2010/main" val="2688966178"/>
      </p:ext>
    </p:extLst>
  </p:cSld>
  <p:clrMapOvr>
    <a:masterClrMapping/>
  </p:clrMapOvr>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1 imag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09600" y="5334000"/>
            <a:ext cx="7239000" cy="609600"/>
          </a:xfrm>
        </p:spPr>
        <p:txBody>
          <a:bodyPr>
            <a:noAutofit/>
          </a:bodyPr>
          <a:lstStyle>
            <a:lvl1pPr marL="0" indent="0" algn="l">
              <a:buNone/>
              <a:defRPr sz="2400">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endParaRPr lang="en-US" dirty="0"/>
          </a:p>
        </p:txBody>
      </p:sp>
      <p:sp>
        <p:nvSpPr>
          <p:cNvPr id="6" name="Title 5"/>
          <p:cNvSpPr>
            <a:spLocks noGrp="1"/>
          </p:cNvSpPr>
          <p:nvPr>
            <p:ph type="title"/>
          </p:nvPr>
        </p:nvSpPr>
        <p:spPr>
          <a:xfrm>
            <a:off x="609600" y="4572000"/>
            <a:ext cx="7239000" cy="838200"/>
          </a:xfrm>
        </p:spPr>
        <p:txBody>
          <a:bodyPr anchor="b">
            <a:noAutofit/>
          </a:bodyPr>
          <a:lstStyle>
            <a:lvl1pPr algn="l">
              <a:defRPr sz="3000" b="1"/>
            </a:lvl1pPr>
          </a:lstStyle>
          <a:p>
            <a:endParaRPr lang="en-US" dirty="0"/>
          </a:p>
        </p:txBody>
      </p:sp>
      <p:pic>
        <p:nvPicPr>
          <p:cNvPr id="1026" name="Picture 2" descr="Z:\Graphics\Logos\Dewberry logos\jpeg logo\Dewberry logo RGB.jpg"/>
          <p:cNvPicPr>
            <a:picLocks noChangeAspect="1" noChangeArrowheads="1"/>
          </p:cNvPicPr>
          <p:nvPr userDrawn="1"/>
        </p:nvPicPr>
        <p:blipFill>
          <a:blip r:embed="rId2" cstate="print"/>
          <a:srcRect/>
          <a:stretch>
            <a:fillRect/>
          </a:stretch>
        </p:blipFill>
        <p:spPr bwMode="auto">
          <a:xfrm>
            <a:off x="7239000" y="359577"/>
            <a:ext cx="1600200" cy="244015"/>
          </a:xfrm>
          <a:prstGeom prst="rect">
            <a:avLst/>
          </a:prstGeom>
          <a:noFill/>
        </p:spPr>
      </p:pic>
      <p:sp>
        <p:nvSpPr>
          <p:cNvPr id="13" name="Rectangle 12"/>
          <p:cNvSpPr/>
          <p:nvPr userDrawn="1"/>
        </p:nvSpPr>
        <p:spPr>
          <a:xfrm>
            <a:off x="9067800" y="353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19" name="Picture Placeholder 18"/>
          <p:cNvSpPr>
            <a:spLocks noGrp="1"/>
          </p:cNvSpPr>
          <p:nvPr>
            <p:ph type="pic" sz="quarter" idx="10"/>
          </p:nvPr>
        </p:nvSpPr>
        <p:spPr>
          <a:xfrm>
            <a:off x="0" y="990600"/>
            <a:ext cx="9144000" cy="2971800"/>
          </a:xfrm>
        </p:spPr>
        <p:txBody>
          <a:bodyPr/>
          <a:lstStyle/>
          <a:p>
            <a:endParaRPr lang="en-US" dirty="0"/>
          </a:p>
        </p:txBody>
      </p:sp>
      <p:pic>
        <p:nvPicPr>
          <p:cNvPr id="10" name="Picture 9" descr="Bar.jpg"/>
          <p:cNvPicPr>
            <a:picLocks noChangeAspect="1"/>
          </p:cNvPicPr>
          <p:nvPr userDrawn="1"/>
        </p:nvPicPr>
        <p:blipFill>
          <a:blip r:embed="rId3" cstate="print"/>
          <a:stretch>
            <a:fillRect/>
          </a:stretch>
        </p:blipFill>
        <p:spPr>
          <a:xfrm>
            <a:off x="-228600" y="4572003"/>
            <a:ext cx="609600" cy="1523999"/>
          </a:xfrm>
          <a:prstGeom prst="rect">
            <a:avLst/>
          </a:prstGeom>
        </p:spPr>
      </p:pic>
    </p:spTree>
    <p:extLst>
      <p:ext uri="{BB962C8B-B14F-4D97-AF65-F5344CB8AC3E}">
        <p14:creationId xmlns:p14="http://schemas.microsoft.com/office/powerpoint/2010/main" val="123175650"/>
      </p:ext>
    </p:extLst>
  </p:cSld>
  <p:clrMapOvr>
    <a:masterClrMapping/>
  </p:clrMapOvr>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No images">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06552" y="2514600"/>
            <a:ext cx="7242048" cy="612648"/>
          </a:xfrm>
        </p:spPr>
        <p:txBody>
          <a:bodyPr>
            <a:noAutofit/>
          </a:bodyPr>
          <a:lstStyle>
            <a:lvl1pPr marL="0" indent="0" algn="l">
              <a:buNone/>
              <a:defRPr sz="2400">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endParaRPr lang="en-US" dirty="0"/>
          </a:p>
        </p:txBody>
      </p:sp>
      <p:sp>
        <p:nvSpPr>
          <p:cNvPr id="6" name="Title 5"/>
          <p:cNvSpPr>
            <a:spLocks noGrp="1"/>
          </p:cNvSpPr>
          <p:nvPr>
            <p:ph type="title"/>
          </p:nvPr>
        </p:nvSpPr>
        <p:spPr>
          <a:xfrm>
            <a:off x="606552" y="1755648"/>
            <a:ext cx="7242048" cy="841248"/>
          </a:xfrm>
        </p:spPr>
        <p:txBody>
          <a:bodyPr anchor="b">
            <a:noAutofit/>
          </a:bodyPr>
          <a:lstStyle>
            <a:lvl1pPr algn="l">
              <a:defRPr sz="3000" b="1"/>
            </a:lvl1pPr>
          </a:lstStyle>
          <a:p>
            <a:endParaRPr lang="en-US" dirty="0"/>
          </a:p>
        </p:txBody>
      </p:sp>
      <p:pic>
        <p:nvPicPr>
          <p:cNvPr id="25" name="Picture 2" descr="Z:\Graphics\Logos\Dewberry logos\jpeg logo\Dewberry logo RGB.jpg"/>
          <p:cNvPicPr>
            <a:picLocks noChangeAspect="1" noChangeArrowheads="1"/>
          </p:cNvPicPr>
          <p:nvPr userDrawn="1"/>
        </p:nvPicPr>
        <p:blipFill>
          <a:blip r:embed="rId2" cstate="print"/>
          <a:srcRect/>
          <a:stretch>
            <a:fillRect/>
          </a:stretch>
        </p:blipFill>
        <p:spPr bwMode="auto">
          <a:xfrm>
            <a:off x="7239000" y="6455579"/>
            <a:ext cx="1600200" cy="244015"/>
          </a:xfrm>
          <a:prstGeom prst="rect">
            <a:avLst/>
          </a:prstGeom>
          <a:noFill/>
        </p:spPr>
      </p:pic>
      <p:sp>
        <p:nvSpPr>
          <p:cNvPr id="26" name="Rectangle 25"/>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pic>
        <p:nvPicPr>
          <p:cNvPr id="9" name="Picture 8" descr="Bar.jpg"/>
          <p:cNvPicPr>
            <a:picLocks noChangeAspect="1"/>
          </p:cNvPicPr>
          <p:nvPr userDrawn="1"/>
        </p:nvPicPr>
        <p:blipFill>
          <a:blip r:embed="rId3" cstate="print"/>
          <a:stretch>
            <a:fillRect/>
          </a:stretch>
        </p:blipFill>
        <p:spPr>
          <a:xfrm>
            <a:off x="-228600" y="1752600"/>
            <a:ext cx="596348" cy="1524000"/>
          </a:xfrm>
          <a:prstGeom prst="rect">
            <a:avLst/>
          </a:prstGeom>
        </p:spPr>
      </p:pic>
    </p:spTree>
    <p:extLst>
      <p:ext uri="{BB962C8B-B14F-4D97-AF65-F5344CB8AC3E}">
        <p14:creationId xmlns:p14="http://schemas.microsoft.com/office/powerpoint/2010/main" val="3668025662"/>
      </p:ext>
    </p:extLst>
  </p:cSld>
  <p:clrMapOvr>
    <a:masterClrMapping/>
  </p:clrMapOvr>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371601"/>
            <a:ext cx="8153400" cy="4754563"/>
          </a:xfrm>
        </p:spPr>
        <p:txBody>
          <a:bodyPr/>
          <a:lstStyle>
            <a:lvl1pPr>
              <a:spcBef>
                <a:spcPts val="1350"/>
              </a:spcBef>
              <a:defRPr/>
            </a:lvl1pPr>
            <a:lvl2pPr>
              <a:defRPr>
                <a:solidFill>
                  <a:schemeClr val="tx1">
                    <a:lumMod val="50000"/>
                    <a:lumOff val="50000"/>
                  </a:schemeClr>
                </a:solidFill>
              </a:defRPr>
            </a:lvl2pPr>
            <a:lvl3pPr>
              <a:defRPr>
                <a:solidFill>
                  <a:schemeClr val="bg1">
                    <a:lumMod val="65000"/>
                  </a:schemeClr>
                </a:solidFill>
              </a:defRPr>
            </a:lvl3pPr>
            <a:lvl4pPr>
              <a:defRPr>
                <a:solidFill>
                  <a:schemeClr val="bg1">
                    <a:lumMod val="65000"/>
                  </a:schemeClr>
                </a:solidFill>
              </a:defRPr>
            </a:lvl4pPr>
            <a:lvl5pPr>
              <a:defRPr>
                <a:solidFill>
                  <a:schemeClr val="bg1">
                    <a:lumMod val="65000"/>
                  </a:schemeClr>
                </a:solidFill>
              </a:defRPr>
            </a:lvl5pPr>
          </a:lstStyle>
          <a:p>
            <a:pPr lvl="0"/>
            <a:endParaRPr lang="en-US" dirty="0"/>
          </a:p>
        </p:txBody>
      </p:sp>
      <p:sp>
        <p:nvSpPr>
          <p:cNvPr id="10" name="Title 9"/>
          <p:cNvSpPr>
            <a:spLocks noGrp="1"/>
          </p:cNvSpPr>
          <p:nvPr>
            <p:ph type="title"/>
          </p:nvPr>
        </p:nvSpPr>
        <p:spPr>
          <a:xfrm>
            <a:off x="609600" y="228600"/>
            <a:ext cx="8153400" cy="639762"/>
          </a:xfrm>
        </p:spPr>
        <p:txBody>
          <a:bodyPr anchor="ctr">
            <a:noAutofit/>
          </a:bodyPr>
          <a:lstStyle>
            <a:lvl1pPr algn="l">
              <a:defRPr sz="2700" b="1"/>
            </a:lvl1pPr>
          </a:lstStyle>
          <a:p>
            <a:endParaRPr lang="en-US" dirty="0"/>
          </a:p>
        </p:txBody>
      </p:sp>
      <p:cxnSp>
        <p:nvCxnSpPr>
          <p:cNvPr id="9" name="Straight Connector 8"/>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3" name="Rectangle 12"/>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pic>
        <p:nvPicPr>
          <p:cNvPr id="11" name="Picture 10" descr="Bar.jpg"/>
          <p:cNvPicPr>
            <a:picLocks noChangeAspect="1"/>
          </p:cNvPicPr>
          <p:nvPr userDrawn="1"/>
        </p:nvPicPr>
        <p:blipFill>
          <a:blip r:embed="rId2" cstate="print"/>
          <a:stretch>
            <a:fillRect/>
          </a:stretch>
        </p:blipFill>
        <p:spPr>
          <a:xfrm>
            <a:off x="-228600" y="228602"/>
            <a:ext cx="609600" cy="609599"/>
          </a:xfrm>
          <a:prstGeom prst="rect">
            <a:avLst/>
          </a:prstGeom>
        </p:spPr>
      </p:pic>
      <p:sp>
        <p:nvSpPr>
          <p:cNvPr id="7"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402471736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content horizontal">
    <p:spTree>
      <p:nvGrpSpPr>
        <p:cNvPr id="1" name=""/>
        <p:cNvGrpSpPr/>
        <p:nvPr/>
      </p:nvGrpSpPr>
      <p:grpSpPr>
        <a:xfrm>
          <a:off x="0" y="0"/>
          <a:ext cx="0" cy="0"/>
          <a:chOff x="0" y="0"/>
          <a:chExt cx="0" cy="0"/>
        </a:xfrm>
      </p:grpSpPr>
      <p:sp>
        <p:nvSpPr>
          <p:cNvPr id="10" name="Title 9"/>
          <p:cNvSpPr>
            <a:spLocks noGrp="1"/>
          </p:cNvSpPr>
          <p:nvPr>
            <p:ph type="title"/>
          </p:nvPr>
        </p:nvSpPr>
        <p:spPr>
          <a:xfrm>
            <a:off x="609600" y="228600"/>
            <a:ext cx="8229600" cy="639762"/>
          </a:xfrm>
        </p:spPr>
        <p:txBody>
          <a:bodyPr anchor="ctr">
            <a:noAutofit/>
          </a:bodyPr>
          <a:lstStyle>
            <a:lvl1pPr algn="l">
              <a:defRPr sz="3000" b="1"/>
            </a:lvl1pPr>
          </a:lstStyle>
          <a:p>
            <a:endParaRPr lang="en-US" dirty="0"/>
          </a:p>
        </p:txBody>
      </p:sp>
      <p:cxnSp>
        <p:nvCxnSpPr>
          <p:cNvPr id="9" name="Straight Connector 8"/>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9" name="Rectangle 18"/>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3" name="Content Placeholder 2"/>
          <p:cNvSpPr>
            <a:spLocks noGrp="1"/>
          </p:cNvSpPr>
          <p:nvPr>
            <p:ph sz="half" idx="1"/>
          </p:nvPr>
        </p:nvSpPr>
        <p:spPr>
          <a:xfrm>
            <a:off x="609600" y="1371601"/>
            <a:ext cx="8229600" cy="2209800"/>
          </a:xfrm>
        </p:spPr>
        <p:txBody>
          <a:bodyPr/>
          <a:lstStyle>
            <a:lvl1pPr>
              <a:spcBef>
                <a:spcPts val="1350"/>
              </a:spcBef>
              <a:defRPr sz="2100"/>
            </a:lvl1pPr>
            <a:lvl2pPr>
              <a:defRPr sz="1800">
                <a:solidFill>
                  <a:schemeClr val="tx1">
                    <a:lumMod val="50000"/>
                    <a:lumOff val="50000"/>
                  </a:schemeClr>
                </a:solidFill>
              </a:defRPr>
            </a:lvl2pPr>
            <a:lvl3pPr>
              <a:defRPr sz="1500">
                <a:solidFill>
                  <a:schemeClr val="bg1">
                    <a:lumMod val="65000"/>
                  </a:schemeClr>
                </a:solidFill>
              </a:defRPr>
            </a:lvl3pPr>
            <a:lvl4pPr>
              <a:defRPr sz="1350">
                <a:solidFill>
                  <a:schemeClr val="bg1">
                    <a:lumMod val="65000"/>
                  </a:schemeClr>
                </a:solidFill>
              </a:defRPr>
            </a:lvl4pPr>
            <a:lvl5pPr>
              <a:defRPr sz="1350">
                <a:solidFill>
                  <a:schemeClr val="bg1">
                    <a:lumMod val="65000"/>
                  </a:schemeClr>
                </a:solidFill>
              </a:defRPr>
            </a:lvl5pPr>
            <a:lvl6pPr>
              <a:defRPr sz="1350"/>
            </a:lvl6pPr>
            <a:lvl7pPr>
              <a:defRPr sz="1350"/>
            </a:lvl7pPr>
            <a:lvl8pPr>
              <a:defRPr sz="1350"/>
            </a:lvl8pPr>
            <a:lvl9pPr>
              <a:defRPr sz="1350"/>
            </a:lvl9pPr>
          </a:lstStyle>
          <a:p>
            <a:pPr lvl="0"/>
            <a:endParaRPr lang="en-US" dirty="0"/>
          </a:p>
        </p:txBody>
      </p:sp>
      <p:sp>
        <p:nvSpPr>
          <p:cNvPr id="15" name="Content Placeholder 3"/>
          <p:cNvSpPr>
            <a:spLocks noGrp="1"/>
          </p:cNvSpPr>
          <p:nvPr>
            <p:ph sz="half" idx="2"/>
          </p:nvPr>
        </p:nvSpPr>
        <p:spPr>
          <a:xfrm>
            <a:off x="609600" y="3733802"/>
            <a:ext cx="8229600" cy="2392363"/>
          </a:xfrm>
        </p:spPr>
        <p:txBody>
          <a:bodyPr/>
          <a:lstStyle>
            <a:lvl1pPr>
              <a:spcBef>
                <a:spcPts val="1350"/>
              </a:spcBef>
              <a:defRPr sz="2100"/>
            </a:lvl1pPr>
            <a:lvl2pPr>
              <a:defRPr sz="1800">
                <a:solidFill>
                  <a:schemeClr val="tx1">
                    <a:lumMod val="50000"/>
                    <a:lumOff val="50000"/>
                  </a:schemeClr>
                </a:solidFill>
              </a:defRPr>
            </a:lvl2pPr>
            <a:lvl3pPr>
              <a:defRPr sz="1500">
                <a:solidFill>
                  <a:schemeClr val="bg1">
                    <a:lumMod val="65000"/>
                  </a:schemeClr>
                </a:solidFill>
              </a:defRPr>
            </a:lvl3pPr>
            <a:lvl4pPr>
              <a:defRPr sz="1350">
                <a:solidFill>
                  <a:schemeClr val="bg1">
                    <a:lumMod val="65000"/>
                  </a:schemeClr>
                </a:solidFill>
              </a:defRPr>
            </a:lvl4pPr>
            <a:lvl5pPr>
              <a:defRPr sz="1350">
                <a:solidFill>
                  <a:schemeClr val="bg1">
                    <a:lumMod val="65000"/>
                  </a:schemeClr>
                </a:solidFill>
              </a:defRPr>
            </a:lvl5pPr>
            <a:lvl6pPr>
              <a:defRPr sz="1350"/>
            </a:lvl6pPr>
            <a:lvl7pPr>
              <a:defRPr sz="1350"/>
            </a:lvl7pPr>
            <a:lvl8pPr>
              <a:defRPr sz="1350"/>
            </a:lvl8pPr>
            <a:lvl9pPr>
              <a:defRPr sz="1350"/>
            </a:lvl9pPr>
          </a:lstStyle>
          <a:p>
            <a:pPr lvl="0"/>
            <a:endParaRPr lang="en-US" dirty="0"/>
          </a:p>
        </p:txBody>
      </p:sp>
      <p:pic>
        <p:nvPicPr>
          <p:cNvPr id="12" name="Picture 11" descr="Bar.jpg"/>
          <p:cNvPicPr>
            <a:picLocks noChangeAspect="1"/>
          </p:cNvPicPr>
          <p:nvPr userDrawn="1"/>
        </p:nvPicPr>
        <p:blipFill>
          <a:blip r:embed="rId2" cstate="print"/>
          <a:stretch>
            <a:fillRect/>
          </a:stretch>
        </p:blipFill>
        <p:spPr>
          <a:xfrm>
            <a:off x="-228600" y="228600"/>
            <a:ext cx="609600" cy="609600"/>
          </a:xfrm>
          <a:prstGeom prst="rect">
            <a:avLst/>
          </a:prstGeom>
        </p:spPr>
      </p:pic>
      <p:sp>
        <p:nvSpPr>
          <p:cNvPr id="8"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1063125486"/>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2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371601"/>
            <a:ext cx="3794760" cy="4754563"/>
          </a:xfrm>
        </p:spPr>
        <p:txBody>
          <a:bodyPr/>
          <a:lstStyle>
            <a:lvl1pPr>
              <a:spcBef>
                <a:spcPts val="1350"/>
              </a:spcBef>
              <a:defRPr sz="1800"/>
            </a:lvl1pPr>
            <a:lvl2pPr>
              <a:defRPr>
                <a:solidFill>
                  <a:schemeClr val="tx1">
                    <a:lumMod val="50000"/>
                    <a:lumOff val="50000"/>
                  </a:schemeClr>
                </a:solidFill>
              </a:defRPr>
            </a:lvl2pPr>
            <a:lvl3pPr>
              <a:defRPr>
                <a:solidFill>
                  <a:schemeClr val="bg1">
                    <a:lumMod val="65000"/>
                  </a:schemeClr>
                </a:solidFill>
              </a:defRPr>
            </a:lvl3pPr>
            <a:lvl4pPr>
              <a:defRPr>
                <a:solidFill>
                  <a:schemeClr val="bg1">
                    <a:lumMod val="65000"/>
                  </a:schemeClr>
                </a:solidFill>
              </a:defRPr>
            </a:lvl4pPr>
            <a:lvl5pPr>
              <a:defRPr>
                <a:solidFill>
                  <a:schemeClr val="bg1">
                    <a:lumMod val="65000"/>
                  </a:schemeClr>
                </a:solidFill>
              </a:defRPr>
            </a:lvl5pPr>
          </a:lstStyle>
          <a:p>
            <a:pPr lvl="0"/>
            <a:endParaRPr lang="en-US" dirty="0"/>
          </a:p>
        </p:txBody>
      </p:sp>
      <p:sp>
        <p:nvSpPr>
          <p:cNvPr id="10" name="Title 9"/>
          <p:cNvSpPr>
            <a:spLocks noGrp="1"/>
          </p:cNvSpPr>
          <p:nvPr>
            <p:ph type="title"/>
          </p:nvPr>
        </p:nvSpPr>
        <p:spPr>
          <a:xfrm>
            <a:off x="609600" y="228600"/>
            <a:ext cx="8153400" cy="639762"/>
          </a:xfrm>
        </p:spPr>
        <p:txBody>
          <a:bodyPr anchor="ctr">
            <a:noAutofit/>
          </a:bodyPr>
          <a:lstStyle>
            <a:lvl1pPr algn="l">
              <a:defRPr sz="2700" b="1"/>
            </a:lvl1pPr>
          </a:lstStyle>
          <a:p>
            <a:endParaRPr lang="en-US" dirty="0"/>
          </a:p>
        </p:txBody>
      </p:sp>
      <p:cxnSp>
        <p:nvCxnSpPr>
          <p:cNvPr id="9" name="Straight Connector 8"/>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3" name="Rectangle 12"/>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2" name="Content Placeholder 11"/>
          <p:cNvSpPr>
            <a:spLocks noGrp="1"/>
          </p:cNvSpPr>
          <p:nvPr>
            <p:ph sz="quarter" idx="11"/>
          </p:nvPr>
        </p:nvSpPr>
        <p:spPr>
          <a:xfrm>
            <a:off x="4663440" y="1371600"/>
            <a:ext cx="4099560" cy="4754880"/>
          </a:xfrm>
        </p:spPr>
        <p:txBody>
          <a:bodyPr/>
          <a:lstStyle/>
          <a:p>
            <a:pPr lvl="0"/>
            <a:endParaRPr lang="en-US" dirty="0"/>
          </a:p>
        </p:txBody>
      </p:sp>
      <p:pic>
        <p:nvPicPr>
          <p:cNvPr id="14" name="Picture 13" descr="Bar.jpg"/>
          <p:cNvPicPr>
            <a:picLocks noChangeAspect="1"/>
          </p:cNvPicPr>
          <p:nvPr userDrawn="1"/>
        </p:nvPicPr>
        <p:blipFill>
          <a:blip r:embed="rId2" cstate="print"/>
          <a:stretch>
            <a:fillRect/>
          </a:stretch>
        </p:blipFill>
        <p:spPr>
          <a:xfrm>
            <a:off x="-228600" y="228600"/>
            <a:ext cx="609600" cy="609600"/>
          </a:xfrm>
          <a:prstGeom prst="rect">
            <a:avLst/>
          </a:prstGeom>
        </p:spPr>
      </p:pic>
      <p:sp>
        <p:nvSpPr>
          <p:cNvPr id="8"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2888127676"/>
      </p:ext>
    </p:extLst>
  </p:cSld>
  <p:clrMapOvr>
    <a:masterClrMapping/>
  </p:clrMapOvr>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3 content">
    <p:spTree>
      <p:nvGrpSpPr>
        <p:cNvPr id="1" name=""/>
        <p:cNvGrpSpPr/>
        <p:nvPr/>
      </p:nvGrpSpPr>
      <p:grpSpPr>
        <a:xfrm>
          <a:off x="0" y="0"/>
          <a:ext cx="0" cy="0"/>
          <a:chOff x="0" y="0"/>
          <a:chExt cx="0" cy="0"/>
        </a:xfrm>
      </p:grpSpPr>
      <p:sp>
        <p:nvSpPr>
          <p:cNvPr id="10" name="Title 9"/>
          <p:cNvSpPr>
            <a:spLocks noGrp="1"/>
          </p:cNvSpPr>
          <p:nvPr>
            <p:ph type="title"/>
          </p:nvPr>
        </p:nvSpPr>
        <p:spPr>
          <a:xfrm>
            <a:off x="609600" y="228600"/>
            <a:ext cx="7848600" cy="639762"/>
          </a:xfrm>
        </p:spPr>
        <p:txBody>
          <a:bodyPr anchor="ctr">
            <a:noAutofit/>
          </a:bodyPr>
          <a:lstStyle>
            <a:lvl1pPr algn="l">
              <a:defRPr sz="3000" b="1"/>
            </a:lvl1pPr>
          </a:lstStyle>
          <a:p>
            <a:endParaRPr lang="en-US" dirty="0"/>
          </a:p>
        </p:txBody>
      </p:sp>
      <p:cxnSp>
        <p:nvCxnSpPr>
          <p:cNvPr id="9" name="Straight Connector 8"/>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4" name="Content Placeholder 2"/>
          <p:cNvSpPr>
            <a:spLocks noGrp="1"/>
          </p:cNvSpPr>
          <p:nvPr>
            <p:ph sz="half" idx="1"/>
          </p:nvPr>
        </p:nvSpPr>
        <p:spPr>
          <a:xfrm>
            <a:off x="609600" y="1371601"/>
            <a:ext cx="4800600" cy="2209800"/>
          </a:xfrm>
        </p:spPr>
        <p:txBody>
          <a:bodyPr/>
          <a:lstStyle>
            <a:lvl1pPr>
              <a:spcBef>
                <a:spcPts val="1350"/>
              </a:spcBef>
              <a:defRPr sz="2100"/>
            </a:lvl1pPr>
            <a:lvl2pPr>
              <a:defRPr sz="1800">
                <a:solidFill>
                  <a:schemeClr val="tx1">
                    <a:lumMod val="50000"/>
                    <a:lumOff val="50000"/>
                  </a:schemeClr>
                </a:solidFill>
              </a:defRPr>
            </a:lvl2pPr>
            <a:lvl3pPr>
              <a:defRPr sz="1500">
                <a:solidFill>
                  <a:schemeClr val="bg1">
                    <a:lumMod val="65000"/>
                  </a:schemeClr>
                </a:solidFill>
              </a:defRPr>
            </a:lvl3pPr>
            <a:lvl4pPr>
              <a:defRPr sz="1350">
                <a:solidFill>
                  <a:schemeClr val="bg1">
                    <a:lumMod val="65000"/>
                  </a:schemeClr>
                </a:solidFill>
              </a:defRPr>
            </a:lvl4pPr>
            <a:lvl5pPr>
              <a:defRPr sz="1350">
                <a:solidFill>
                  <a:schemeClr val="bg1">
                    <a:lumMod val="65000"/>
                  </a:schemeClr>
                </a:solidFill>
              </a:defRPr>
            </a:lvl5pPr>
            <a:lvl6pPr>
              <a:defRPr sz="1350"/>
            </a:lvl6pPr>
            <a:lvl7pPr>
              <a:defRPr sz="1350"/>
            </a:lvl7pPr>
            <a:lvl8pPr>
              <a:defRPr sz="1350"/>
            </a:lvl8pPr>
            <a:lvl9pPr>
              <a:defRPr sz="1350"/>
            </a:lvl9pPr>
          </a:lstStyle>
          <a:p>
            <a:pPr lvl="0"/>
            <a:endParaRPr lang="en-US" dirty="0"/>
          </a:p>
        </p:txBody>
      </p:sp>
      <p:sp>
        <p:nvSpPr>
          <p:cNvPr id="17" name="Content Placeholder 3"/>
          <p:cNvSpPr>
            <a:spLocks noGrp="1"/>
          </p:cNvSpPr>
          <p:nvPr>
            <p:ph sz="half" idx="2"/>
          </p:nvPr>
        </p:nvSpPr>
        <p:spPr>
          <a:xfrm>
            <a:off x="609600" y="3733802"/>
            <a:ext cx="4800600" cy="2392363"/>
          </a:xfrm>
        </p:spPr>
        <p:txBody>
          <a:bodyPr/>
          <a:lstStyle>
            <a:lvl1pPr>
              <a:spcBef>
                <a:spcPts val="1350"/>
              </a:spcBef>
              <a:defRPr sz="2100"/>
            </a:lvl1pPr>
            <a:lvl2pPr>
              <a:defRPr sz="1800">
                <a:solidFill>
                  <a:schemeClr val="tx1">
                    <a:lumMod val="50000"/>
                    <a:lumOff val="50000"/>
                  </a:schemeClr>
                </a:solidFill>
              </a:defRPr>
            </a:lvl2pPr>
            <a:lvl3pPr>
              <a:defRPr sz="1500">
                <a:solidFill>
                  <a:schemeClr val="bg1">
                    <a:lumMod val="65000"/>
                  </a:schemeClr>
                </a:solidFill>
              </a:defRPr>
            </a:lvl3pPr>
            <a:lvl4pPr>
              <a:defRPr sz="1350">
                <a:solidFill>
                  <a:schemeClr val="bg1">
                    <a:lumMod val="65000"/>
                  </a:schemeClr>
                </a:solidFill>
              </a:defRPr>
            </a:lvl4pPr>
            <a:lvl5pPr>
              <a:defRPr sz="1350">
                <a:solidFill>
                  <a:schemeClr val="bg1">
                    <a:lumMod val="65000"/>
                  </a:schemeClr>
                </a:solidFill>
              </a:defRPr>
            </a:lvl5pPr>
            <a:lvl6pPr>
              <a:defRPr sz="1350"/>
            </a:lvl6pPr>
            <a:lvl7pPr>
              <a:defRPr sz="1350"/>
            </a:lvl7pPr>
            <a:lvl8pPr>
              <a:defRPr sz="1350"/>
            </a:lvl8pPr>
            <a:lvl9pPr>
              <a:defRPr sz="1350"/>
            </a:lvl9pPr>
          </a:lstStyle>
          <a:p>
            <a:pPr lvl="0"/>
            <a:endParaRPr lang="en-US" dirty="0"/>
          </a:p>
        </p:txBody>
      </p:sp>
      <p:sp>
        <p:nvSpPr>
          <p:cNvPr id="18" name="Content Placeholder 8"/>
          <p:cNvSpPr>
            <a:spLocks noGrp="1"/>
          </p:cNvSpPr>
          <p:nvPr>
            <p:ph sz="quarter" idx="11"/>
          </p:nvPr>
        </p:nvSpPr>
        <p:spPr>
          <a:xfrm>
            <a:off x="5638800" y="1371600"/>
            <a:ext cx="3048000" cy="4754880"/>
          </a:xfrm>
        </p:spPr>
        <p:txBody>
          <a:bodyPr/>
          <a:lstStyle/>
          <a:p>
            <a:pPr lvl="0"/>
            <a:endParaRPr lang="en-US" dirty="0"/>
          </a:p>
        </p:txBody>
      </p:sp>
      <p:sp>
        <p:nvSpPr>
          <p:cNvPr id="19" name="Rectangle 18"/>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pic>
        <p:nvPicPr>
          <p:cNvPr id="13" name="Picture 12" descr="Bar.jpg"/>
          <p:cNvPicPr>
            <a:picLocks noChangeAspect="1"/>
          </p:cNvPicPr>
          <p:nvPr userDrawn="1"/>
        </p:nvPicPr>
        <p:blipFill>
          <a:blip r:embed="rId2" cstate="print"/>
          <a:stretch>
            <a:fillRect/>
          </a:stretch>
        </p:blipFill>
        <p:spPr>
          <a:xfrm>
            <a:off x="-228600" y="228600"/>
            <a:ext cx="609600" cy="609600"/>
          </a:xfrm>
          <a:prstGeom prst="rect">
            <a:avLst/>
          </a:prstGeom>
        </p:spPr>
      </p:pic>
      <p:sp>
        <p:nvSpPr>
          <p:cNvPr id="11"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335383886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2 content horizontal">
    <p:spTree>
      <p:nvGrpSpPr>
        <p:cNvPr id="1" name=""/>
        <p:cNvGrpSpPr/>
        <p:nvPr/>
      </p:nvGrpSpPr>
      <p:grpSpPr>
        <a:xfrm>
          <a:off x="0" y="0"/>
          <a:ext cx="0" cy="0"/>
          <a:chOff x="0" y="0"/>
          <a:chExt cx="0" cy="0"/>
        </a:xfrm>
      </p:grpSpPr>
      <p:sp>
        <p:nvSpPr>
          <p:cNvPr id="10" name="Title 9"/>
          <p:cNvSpPr>
            <a:spLocks noGrp="1"/>
          </p:cNvSpPr>
          <p:nvPr>
            <p:ph type="title"/>
          </p:nvPr>
        </p:nvSpPr>
        <p:spPr>
          <a:xfrm>
            <a:off x="609600" y="228600"/>
            <a:ext cx="8229600" cy="639762"/>
          </a:xfrm>
        </p:spPr>
        <p:txBody>
          <a:bodyPr anchor="ctr">
            <a:noAutofit/>
          </a:bodyPr>
          <a:lstStyle>
            <a:lvl1pPr algn="l">
              <a:defRPr sz="3000" b="1"/>
            </a:lvl1pPr>
          </a:lstStyle>
          <a:p>
            <a:endParaRPr lang="en-US" dirty="0"/>
          </a:p>
        </p:txBody>
      </p:sp>
      <p:cxnSp>
        <p:nvCxnSpPr>
          <p:cNvPr id="9" name="Straight Connector 8"/>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9" name="Rectangle 18"/>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3" name="Content Placeholder 2"/>
          <p:cNvSpPr>
            <a:spLocks noGrp="1"/>
          </p:cNvSpPr>
          <p:nvPr>
            <p:ph sz="half" idx="1"/>
          </p:nvPr>
        </p:nvSpPr>
        <p:spPr>
          <a:xfrm>
            <a:off x="609600" y="1371601"/>
            <a:ext cx="8229600" cy="2209800"/>
          </a:xfrm>
        </p:spPr>
        <p:txBody>
          <a:bodyPr/>
          <a:lstStyle>
            <a:lvl1pPr>
              <a:spcBef>
                <a:spcPts val="1350"/>
              </a:spcBef>
              <a:defRPr sz="2100"/>
            </a:lvl1pPr>
            <a:lvl2pPr>
              <a:defRPr sz="1800">
                <a:solidFill>
                  <a:schemeClr val="tx1">
                    <a:lumMod val="50000"/>
                    <a:lumOff val="50000"/>
                  </a:schemeClr>
                </a:solidFill>
              </a:defRPr>
            </a:lvl2pPr>
            <a:lvl3pPr>
              <a:defRPr sz="1500">
                <a:solidFill>
                  <a:schemeClr val="bg1">
                    <a:lumMod val="65000"/>
                  </a:schemeClr>
                </a:solidFill>
              </a:defRPr>
            </a:lvl3pPr>
            <a:lvl4pPr>
              <a:defRPr sz="1350">
                <a:solidFill>
                  <a:schemeClr val="bg1">
                    <a:lumMod val="65000"/>
                  </a:schemeClr>
                </a:solidFill>
              </a:defRPr>
            </a:lvl4pPr>
            <a:lvl5pPr>
              <a:defRPr sz="1350">
                <a:solidFill>
                  <a:schemeClr val="bg1">
                    <a:lumMod val="65000"/>
                  </a:schemeClr>
                </a:solidFill>
              </a:defRPr>
            </a:lvl5pPr>
            <a:lvl6pPr>
              <a:defRPr sz="1350"/>
            </a:lvl6pPr>
            <a:lvl7pPr>
              <a:defRPr sz="1350"/>
            </a:lvl7pPr>
            <a:lvl8pPr>
              <a:defRPr sz="1350"/>
            </a:lvl8pPr>
            <a:lvl9pPr>
              <a:defRPr sz="1350"/>
            </a:lvl9pPr>
          </a:lstStyle>
          <a:p>
            <a:pPr lvl="0"/>
            <a:endParaRPr lang="en-US" dirty="0"/>
          </a:p>
        </p:txBody>
      </p:sp>
      <p:sp>
        <p:nvSpPr>
          <p:cNvPr id="15" name="Content Placeholder 3"/>
          <p:cNvSpPr>
            <a:spLocks noGrp="1"/>
          </p:cNvSpPr>
          <p:nvPr>
            <p:ph sz="half" idx="2"/>
          </p:nvPr>
        </p:nvSpPr>
        <p:spPr>
          <a:xfrm>
            <a:off x="609600" y="3733802"/>
            <a:ext cx="8229600" cy="2392363"/>
          </a:xfrm>
        </p:spPr>
        <p:txBody>
          <a:bodyPr/>
          <a:lstStyle>
            <a:lvl1pPr>
              <a:spcBef>
                <a:spcPts val="1350"/>
              </a:spcBef>
              <a:defRPr sz="2100"/>
            </a:lvl1pPr>
            <a:lvl2pPr>
              <a:defRPr sz="1800">
                <a:solidFill>
                  <a:schemeClr val="tx1">
                    <a:lumMod val="50000"/>
                    <a:lumOff val="50000"/>
                  </a:schemeClr>
                </a:solidFill>
              </a:defRPr>
            </a:lvl2pPr>
            <a:lvl3pPr>
              <a:defRPr sz="1500">
                <a:solidFill>
                  <a:schemeClr val="bg1">
                    <a:lumMod val="65000"/>
                  </a:schemeClr>
                </a:solidFill>
              </a:defRPr>
            </a:lvl3pPr>
            <a:lvl4pPr>
              <a:defRPr sz="1350">
                <a:solidFill>
                  <a:schemeClr val="bg1">
                    <a:lumMod val="65000"/>
                  </a:schemeClr>
                </a:solidFill>
              </a:defRPr>
            </a:lvl4pPr>
            <a:lvl5pPr>
              <a:defRPr sz="1350">
                <a:solidFill>
                  <a:schemeClr val="bg1">
                    <a:lumMod val="65000"/>
                  </a:schemeClr>
                </a:solidFill>
              </a:defRPr>
            </a:lvl5pPr>
            <a:lvl6pPr>
              <a:defRPr sz="1350"/>
            </a:lvl6pPr>
            <a:lvl7pPr>
              <a:defRPr sz="1350"/>
            </a:lvl7pPr>
            <a:lvl8pPr>
              <a:defRPr sz="1350"/>
            </a:lvl8pPr>
            <a:lvl9pPr>
              <a:defRPr sz="1350"/>
            </a:lvl9pPr>
          </a:lstStyle>
          <a:p>
            <a:pPr lvl="0"/>
            <a:endParaRPr lang="en-US" dirty="0"/>
          </a:p>
        </p:txBody>
      </p:sp>
      <p:pic>
        <p:nvPicPr>
          <p:cNvPr id="12" name="Picture 11" descr="Bar.jpg"/>
          <p:cNvPicPr>
            <a:picLocks noChangeAspect="1"/>
          </p:cNvPicPr>
          <p:nvPr userDrawn="1"/>
        </p:nvPicPr>
        <p:blipFill>
          <a:blip r:embed="rId2" cstate="print"/>
          <a:stretch>
            <a:fillRect/>
          </a:stretch>
        </p:blipFill>
        <p:spPr>
          <a:xfrm>
            <a:off x="-228600" y="228600"/>
            <a:ext cx="609600" cy="609600"/>
          </a:xfrm>
          <a:prstGeom prst="rect">
            <a:avLst/>
          </a:prstGeom>
        </p:spPr>
      </p:pic>
      <p:sp>
        <p:nvSpPr>
          <p:cNvPr id="14"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271236275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0" name="Title 9"/>
          <p:cNvSpPr>
            <a:spLocks noGrp="1"/>
          </p:cNvSpPr>
          <p:nvPr>
            <p:ph type="title"/>
          </p:nvPr>
        </p:nvSpPr>
        <p:spPr>
          <a:xfrm>
            <a:off x="609600" y="2286000"/>
            <a:ext cx="7848600" cy="639762"/>
          </a:xfrm>
        </p:spPr>
        <p:txBody>
          <a:bodyPr anchor="ctr">
            <a:noAutofit/>
          </a:bodyPr>
          <a:lstStyle>
            <a:lvl1pPr algn="l">
              <a:defRPr sz="3000" b="1"/>
            </a:lvl1pPr>
          </a:lstStyle>
          <a:p>
            <a:endParaRPr lang="en-US" dirty="0"/>
          </a:p>
        </p:txBody>
      </p:sp>
      <p:cxnSp>
        <p:nvCxnSpPr>
          <p:cNvPr id="9" name="Straight Connector 8"/>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3" name="Rectangle 12"/>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pic>
        <p:nvPicPr>
          <p:cNvPr id="12" name="Picture 11" descr="Bar.jpg"/>
          <p:cNvPicPr>
            <a:picLocks noChangeAspect="1"/>
          </p:cNvPicPr>
          <p:nvPr userDrawn="1"/>
        </p:nvPicPr>
        <p:blipFill>
          <a:blip r:embed="rId2" cstate="print"/>
          <a:stretch>
            <a:fillRect/>
          </a:stretch>
        </p:blipFill>
        <p:spPr>
          <a:xfrm>
            <a:off x="-228600" y="2286000"/>
            <a:ext cx="609600" cy="609600"/>
          </a:xfrm>
          <a:prstGeom prst="rect">
            <a:avLst/>
          </a:prstGeom>
        </p:spPr>
      </p:pic>
      <p:sp>
        <p:nvSpPr>
          <p:cNvPr id="11"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2598166055"/>
      </p:ext>
    </p:extLst>
  </p:cSld>
  <p:clrMapOvr>
    <a:masterClrMapping/>
  </p:clrMapOvr>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noAutofit/>
          </a:bodyPr>
          <a:lstStyle>
            <a:lvl1pPr algn="l">
              <a:defRPr sz="1800" b="1"/>
            </a:lvl1pPr>
          </a:lstStyle>
          <a:p>
            <a:endParaRPr lang="en-US" dirty="0"/>
          </a:p>
        </p:txBody>
      </p:sp>
      <p:sp>
        <p:nvSpPr>
          <p:cNvPr id="3" name="Content Placeholder 2"/>
          <p:cNvSpPr>
            <a:spLocks noGrp="1"/>
          </p:cNvSpPr>
          <p:nvPr>
            <p:ph idx="1"/>
          </p:nvPr>
        </p:nvSpPr>
        <p:spPr>
          <a:xfrm>
            <a:off x="3575050" y="273052"/>
            <a:ext cx="5111750" cy="5853113"/>
          </a:xfrm>
        </p:spPr>
        <p:txBody>
          <a:bodyPr/>
          <a:lstStyle>
            <a:lvl1pPr>
              <a:spcBef>
                <a:spcPts val="1350"/>
              </a:spcBef>
              <a:defRPr sz="2400"/>
            </a:lvl1pPr>
            <a:lvl2pPr>
              <a:defRPr sz="2100">
                <a:solidFill>
                  <a:schemeClr val="tx1">
                    <a:lumMod val="50000"/>
                    <a:lumOff val="50000"/>
                  </a:schemeClr>
                </a:solidFill>
              </a:defRPr>
            </a:lvl2pPr>
            <a:lvl3pPr>
              <a:defRPr sz="1800">
                <a:solidFill>
                  <a:schemeClr val="bg1">
                    <a:lumMod val="65000"/>
                  </a:schemeClr>
                </a:solidFill>
              </a:defRPr>
            </a:lvl3pPr>
            <a:lvl4pPr>
              <a:defRPr sz="1500">
                <a:solidFill>
                  <a:schemeClr val="bg1">
                    <a:lumMod val="65000"/>
                  </a:schemeClr>
                </a:solidFill>
              </a:defRPr>
            </a:lvl4pPr>
            <a:lvl5pPr>
              <a:defRPr sz="1500">
                <a:solidFill>
                  <a:schemeClr val="bg1">
                    <a:lumMod val="65000"/>
                  </a:schemeClr>
                </a:solidFill>
              </a:defRPr>
            </a:lvl5pPr>
            <a:lvl6pPr>
              <a:defRPr sz="1500"/>
            </a:lvl6pPr>
            <a:lvl7pPr>
              <a:defRPr sz="1500"/>
            </a:lvl7pPr>
            <a:lvl8pPr>
              <a:defRPr sz="1500"/>
            </a:lvl8pPr>
            <a:lvl9pPr>
              <a:defRPr sz="1500"/>
            </a:lvl9pPr>
          </a:lstStyle>
          <a:p>
            <a:pPr lvl="0"/>
            <a:endParaRPr lang="en-US" dirty="0"/>
          </a:p>
        </p:txBody>
      </p:sp>
      <p:sp>
        <p:nvSpPr>
          <p:cNvPr id="4" name="Text Placeholder 3"/>
          <p:cNvSpPr>
            <a:spLocks noGrp="1"/>
          </p:cNvSpPr>
          <p:nvPr>
            <p:ph type="body" sz="half" idx="2"/>
          </p:nvPr>
        </p:nvSpPr>
        <p:spPr>
          <a:xfrm>
            <a:off x="457201" y="1435102"/>
            <a:ext cx="3008313" cy="4691063"/>
          </a:xfrm>
        </p:spPr>
        <p:txBody>
          <a:bodyPr>
            <a:noAutofit/>
          </a:bodyPr>
          <a:lstStyle>
            <a:lvl1pPr marL="0" indent="0">
              <a:buNone/>
              <a:defRPr sz="1050">
                <a:solidFill>
                  <a:schemeClr val="tx1">
                    <a:lumMod val="50000"/>
                    <a:lumOff val="50000"/>
                  </a:schemeClr>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endParaRPr lang="en-US" dirty="0" smtClean="0"/>
          </a:p>
        </p:txBody>
      </p:sp>
      <p:cxnSp>
        <p:nvCxnSpPr>
          <p:cNvPr id="9" name="Straight Connector 8"/>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1" name="Rectangle 10"/>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2"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2377331456"/>
      </p:ext>
    </p:extLst>
  </p:cSld>
  <p:clrMapOvr>
    <a:masterClrMapping/>
  </p:clrMapOvr>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800600"/>
            <a:ext cx="8305800" cy="566738"/>
          </a:xfrm>
        </p:spPr>
        <p:txBody>
          <a:bodyPr anchor="ctr">
            <a:noAutofit/>
          </a:bodyPr>
          <a:lstStyle>
            <a:lvl1pPr algn="l">
              <a:defRPr sz="1800" b="1"/>
            </a:lvl1pPr>
          </a:lstStyle>
          <a:p>
            <a:endParaRPr lang="en-US" dirty="0"/>
          </a:p>
        </p:txBody>
      </p:sp>
      <p:sp>
        <p:nvSpPr>
          <p:cNvPr id="3" name="Picture Placeholder 2"/>
          <p:cNvSpPr>
            <a:spLocks noGrp="1"/>
          </p:cNvSpPr>
          <p:nvPr>
            <p:ph type="pic" idx="1"/>
          </p:nvPr>
        </p:nvSpPr>
        <p:spPr>
          <a:xfrm>
            <a:off x="457200" y="304802"/>
            <a:ext cx="8305800" cy="442277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457200" y="5367338"/>
            <a:ext cx="8305800" cy="804862"/>
          </a:xfrm>
        </p:spPr>
        <p:txBody>
          <a:bodyPr>
            <a:noAutofit/>
          </a:bodyPr>
          <a:lstStyle>
            <a:lvl1pPr marL="0" indent="0">
              <a:buNone/>
              <a:defRPr sz="1050">
                <a:solidFill>
                  <a:schemeClr val="tx1">
                    <a:lumMod val="50000"/>
                    <a:lumOff val="50000"/>
                  </a:schemeClr>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endParaRPr lang="en-US" dirty="0" smtClean="0"/>
          </a:p>
        </p:txBody>
      </p:sp>
      <p:cxnSp>
        <p:nvCxnSpPr>
          <p:cNvPr id="13" name="Straight Connector 12"/>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0" name="Rectangle 9"/>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3897032285"/>
      </p:ext>
    </p:extLst>
  </p:cSld>
  <p:clrMapOvr>
    <a:masterClrMapping/>
  </p:clrMapOvr>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Project Sheet">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457200" y="4529138"/>
            <a:ext cx="5791200" cy="1566862"/>
          </a:xfrm>
        </p:spPr>
        <p:txBody>
          <a:bodyPr>
            <a:noAutofit/>
          </a:bodyPr>
          <a:lstStyle>
            <a:lvl1pPr marL="0" indent="0">
              <a:buNone/>
              <a:defRPr sz="1050">
                <a:solidFill>
                  <a:schemeClr val="tx1">
                    <a:lumMod val="50000"/>
                    <a:lumOff val="50000"/>
                  </a:schemeClr>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endParaRPr lang="en-US" dirty="0" smtClean="0"/>
          </a:p>
        </p:txBody>
      </p:sp>
      <p:sp>
        <p:nvSpPr>
          <p:cNvPr id="3" name="Picture Placeholder 2"/>
          <p:cNvSpPr>
            <a:spLocks noGrp="1"/>
          </p:cNvSpPr>
          <p:nvPr>
            <p:ph type="pic" idx="1"/>
          </p:nvPr>
        </p:nvSpPr>
        <p:spPr>
          <a:xfrm>
            <a:off x="457200" y="304801"/>
            <a:ext cx="8305800" cy="35814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2" name="Title 1"/>
          <p:cNvSpPr>
            <a:spLocks noGrp="1"/>
          </p:cNvSpPr>
          <p:nvPr>
            <p:ph type="title"/>
          </p:nvPr>
        </p:nvSpPr>
        <p:spPr>
          <a:xfrm>
            <a:off x="457200" y="3962400"/>
            <a:ext cx="8305800" cy="566738"/>
          </a:xfrm>
        </p:spPr>
        <p:txBody>
          <a:bodyPr anchor="ctr">
            <a:noAutofit/>
          </a:bodyPr>
          <a:lstStyle>
            <a:lvl1pPr algn="l">
              <a:defRPr sz="1800" b="1"/>
            </a:lvl1pPr>
          </a:lstStyle>
          <a:p>
            <a:endParaRPr lang="en-US" dirty="0"/>
          </a:p>
        </p:txBody>
      </p:sp>
      <p:cxnSp>
        <p:nvCxnSpPr>
          <p:cNvPr id="13" name="Straight Connector 12"/>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0" name="Rectangle 9"/>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7" name="Text Placeholder 16"/>
          <p:cNvSpPr>
            <a:spLocks noGrp="1"/>
          </p:cNvSpPr>
          <p:nvPr>
            <p:ph type="body" sz="quarter" idx="11"/>
          </p:nvPr>
        </p:nvSpPr>
        <p:spPr>
          <a:xfrm>
            <a:off x="6477000" y="4529138"/>
            <a:ext cx="2286000" cy="1563624"/>
          </a:xfrm>
          <a:solidFill>
            <a:schemeClr val="bg2"/>
          </a:solidFill>
          <a:ln>
            <a:noFill/>
          </a:ln>
        </p:spPr>
        <p:txBody>
          <a:bodyPr/>
          <a:lstStyle>
            <a:lvl1pPr>
              <a:buNone/>
              <a:defRPr sz="750"/>
            </a:lvl1pPr>
            <a:lvl2pPr>
              <a:buNone/>
              <a:defRPr sz="750"/>
            </a:lvl2pPr>
            <a:lvl3pPr>
              <a:buNone/>
              <a:defRPr sz="750"/>
            </a:lvl3pPr>
            <a:lvl4pPr>
              <a:buNone/>
              <a:defRPr sz="750"/>
            </a:lvl4pPr>
            <a:lvl5pPr>
              <a:buNone/>
              <a:defRPr sz="750"/>
            </a:lvl5pPr>
          </a:lstStyle>
          <a:p>
            <a:pPr lvl="0"/>
            <a:endParaRPr lang="en-US" dirty="0"/>
          </a:p>
        </p:txBody>
      </p:sp>
      <p:sp>
        <p:nvSpPr>
          <p:cNvPr id="11"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2872098647"/>
      </p:ext>
    </p:extLst>
  </p:cSld>
  <p:clrMapOvr>
    <a:masterClrMapping/>
  </p:clrMapOvr>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Large Photo Only">
    <p:spTree>
      <p:nvGrpSpPr>
        <p:cNvPr id="1" name=""/>
        <p:cNvGrpSpPr/>
        <p:nvPr/>
      </p:nvGrpSpPr>
      <p:grpSpPr>
        <a:xfrm>
          <a:off x="0" y="0"/>
          <a:ext cx="0" cy="0"/>
          <a:chOff x="0" y="0"/>
          <a:chExt cx="0" cy="0"/>
        </a:xfrm>
      </p:grpSpPr>
      <p:sp>
        <p:nvSpPr>
          <p:cNvPr id="6" name="Picture Placeholder 5"/>
          <p:cNvSpPr>
            <a:spLocks noGrp="1"/>
          </p:cNvSpPr>
          <p:nvPr>
            <p:ph type="pic" sz="quarter" idx="11"/>
          </p:nvPr>
        </p:nvSpPr>
        <p:spPr>
          <a:xfrm>
            <a:off x="0" y="0"/>
            <a:ext cx="9144000" cy="6324600"/>
          </a:xfrm>
        </p:spPr>
        <p:txBody>
          <a:bodyPr/>
          <a:lstStyle/>
          <a:p>
            <a:endParaRPr lang="en-US"/>
          </a:p>
        </p:txBody>
      </p:sp>
      <p:cxnSp>
        <p:nvCxnSpPr>
          <p:cNvPr id="13" name="Straight Connector 12"/>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9" name="Rectangle 8"/>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3836655949"/>
      </p:ext>
    </p:extLst>
  </p:cSld>
  <p:clrMapOvr>
    <a:masterClrMapping/>
  </p:clrMapOvr>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23" name="Rectangle 22"/>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0" name="Straight Connector 29"/>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6" name="Content Placeholder 2"/>
          <p:cNvSpPr>
            <a:spLocks noGrp="1"/>
          </p:cNvSpPr>
          <p:nvPr>
            <p:ph idx="1"/>
          </p:nvPr>
        </p:nvSpPr>
        <p:spPr>
          <a:xfrm>
            <a:off x="609600" y="1371601"/>
            <a:ext cx="8153400" cy="4754563"/>
          </a:xfrm>
        </p:spPr>
        <p:txBody>
          <a:bodyPr/>
          <a:lstStyle>
            <a:lvl1pPr>
              <a:spcBef>
                <a:spcPts val="1350"/>
              </a:spcBef>
              <a:defRPr/>
            </a:lvl1pPr>
            <a:lvl2pPr>
              <a:defRPr>
                <a:solidFill>
                  <a:schemeClr val="tx1">
                    <a:lumMod val="50000"/>
                    <a:lumOff val="50000"/>
                  </a:schemeClr>
                </a:solidFill>
              </a:defRPr>
            </a:lvl2pPr>
            <a:lvl3pPr>
              <a:defRPr>
                <a:solidFill>
                  <a:schemeClr val="bg1">
                    <a:lumMod val="65000"/>
                  </a:schemeClr>
                </a:solidFill>
              </a:defRPr>
            </a:lvl3pPr>
            <a:lvl4pPr>
              <a:defRPr>
                <a:solidFill>
                  <a:schemeClr val="bg1">
                    <a:lumMod val="65000"/>
                  </a:schemeClr>
                </a:solidFill>
              </a:defRPr>
            </a:lvl4pPr>
            <a:lvl5pPr>
              <a:defRPr>
                <a:solidFill>
                  <a:schemeClr val="bg1">
                    <a:lumMod val="65000"/>
                  </a:schemeClr>
                </a:solidFill>
              </a:defRPr>
            </a:lvl5pPr>
          </a:lstStyle>
          <a:p>
            <a:pPr lvl="0"/>
            <a:endParaRPr lang="en-US" dirty="0" smtClean="0"/>
          </a:p>
        </p:txBody>
      </p:sp>
      <p:sp>
        <p:nvSpPr>
          <p:cNvPr id="21" name="Title 9"/>
          <p:cNvSpPr>
            <a:spLocks noGrp="1"/>
          </p:cNvSpPr>
          <p:nvPr>
            <p:ph type="title"/>
          </p:nvPr>
        </p:nvSpPr>
        <p:spPr>
          <a:xfrm>
            <a:off x="609600" y="228600"/>
            <a:ext cx="8153400" cy="639762"/>
          </a:xfrm>
        </p:spPr>
        <p:txBody>
          <a:bodyPr anchor="ctr">
            <a:noAutofit/>
          </a:bodyPr>
          <a:lstStyle>
            <a:lvl1pPr algn="l">
              <a:defRPr sz="2700" b="1"/>
            </a:lvl1pPr>
          </a:lstStyle>
          <a:p>
            <a:endParaRPr lang="en-US" dirty="0"/>
          </a:p>
        </p:txBody>
      </p:sp>
      <p:pic>
        <p:nvPicPr>
          <p:cNvPr id="27" name="Picture 26" descr="Bar.jpg"/>
          <p:cNvPicPr>
            <a:picLocks noChangeAspect="1"/>
          </p:cNvPicPr>
          <p:nvPr userDrawn="1"/>
        </p:nvPicPr>
        <p:blipFill>
          <a:blip r:embed="rId2" cstate="print"/>
          <a:stretch>
            <a:fillRect/>
          </a:stretch>
        </p:blipFill>
        <p:spPr>
          <a:xfrm>
            <a:off x="-228600" y="228600"/>
            <a:ext cx="609600" cy="609600"/>
          </a:xfrm>
          <a:prstGeom prst="rect">
            <a:avLst/>
          </a:prstGeom>
        </p:spPr>
      </p:pic>
      <p:sp>
        <p:nvSpPr>
          <p:cNvPr id="7"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3599107555"/>
      </p:ext>
    </p:extLst>
  </p:cSld>
  <p:clrMapOvr>
    <a:masterClrMapping/>
  </p:clrMapOvr>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Title 3 images">
    <p:spTree>
      <p:nvGrpSpPr>
        <p:cNvPr id="1" name=""/>
        <p:cNvGrpSpPr/>
        <p:nvPr/>
      </p:nvGrpSpPr>
      <p:grpSpPr>
        <a:xfrm>
          <a:off x="0" y="0"/>
          <a:ext cx="0" cy="0"/>
          <a:chOff x="0" y="0"/>
          <a:chExt cx="0" cy="0"/>
        </a:xfrm>
      </p:grpSpPr>
      <p:pic>
        <p:nvPicPr>
          <p:cNvPr id="1026" name="Picture 2" descr="Z:\Graphics\Logos\Dewberry logos\jpeg logo\Dewberry logo RGB.jpg"/>
          <p:cNvPicPr>
            <a:picLocks noChangeAspect="1" noChangeArrowheads="1"/>
          </p:cNvPicPr>
          <p:nvPr userDrawn="1"/>
        </p:nvPicPr>
        <p:blipFill>
          <a:blip r:embed="rId2" cstate="print"/>
          <a:srcRect/>
          <a:stretch>
            <a:fillRect/>
          </a:stretch>
        </p:blipFill>
        <p:spPr bwMode="auto">
          <a:xfrm>
            <a:off x="7239000" y="359577"/>
            <a:ext cx="1600200" cy="244015"/>
          </a:xfrm>
          <a:prstGeom prst="rect">
            <a:avLst/>
          </a:prstGeom>
          <a:noFill/>
        </p:spPr>
      </p:pic>
      <p:sp>
        <p:nvSpPr>
          <p:cNvPr id="13" name="Rectangle 12"/>
          <p:cNvSpPr/>
          <p:nvPr userDrawn="1"/>
        </p:nvSpPr>
        <p:spPr>
          <a:xfrm>
            <a:off x="9067800" y="353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19" name="Picture Placeholder 18"/>
          <p:cNvSpPr>
            <a:spLocks noGrp="1"/>
          </p:cNvSpPr>
          <p:nvPr>
            <p:ph type="pic" sz="quarter" idx="10"/>
          </p:nvPr>
        </p:nvSpPr>
        <p:spPr>
          <a:xfrm>
            <a:off x="0" y="990600"/>
            <a:ext cx="2880360" cy="2560320"/>
          </a:xfrm>
        </p:spPr>
        <p:txBody>
          <a:bodyPr/>
          <a:lstStyle/>
          <a:p>
            <a:endParaRPr lang="en-US" dirty="0"/>
          </a:p>
        </p:txBody>
      </p:sp>
      <p:sp>
        <p:nvSpPr>
          <p:cNvPr id="21" name="Picture Placeholder 20"/>
          <p:cNvSpPr>
            <a:spLocks noGrp="1"/>
          </p:cNvSpPr>
          <p:nvPr>
            <p:ph type="pic" sz="quarter" idx="11"/>
          </p:nvPr>
        </p:nvSpPr>
        <p:spPr>
          <a:xfrm>
            <a:off x="2971800" y="990600"/>
            <a:ext cx="3200400" cy="2560320"/>
          </a:xfrm>
        </p:spPr>
        <p:txBody>
          <a:bodyPr/>
          <a:lstStyle/>
          <a:p>
            <a:endParaRPr lang="en-US" dirty="0"/>
          </a:p>
        </p:txBody>
      </p:sp>
      <p:sp>
        <p:nvSpPr>
          <p:cNvPr id="23" name="Picture Placeholder 22"/>
          <p:cNvSpPr>
            <a:spLocks noGrp="1"/>
          </p:cNvSpPr>
          <p:nvPr>
            <p:ph type="pic" sz="quarter" idx="12"/>
          </p:nvPr>
        </p:nvSpPr>
        <p:spPr>
          <a:xfrm>
            <a:off x="6263640" y="990600"/>
            <a:ext cx="2880360" cy="2560320"/>
          </a:xfrm>
        </p:spPr>
        <p:txBody>
          <a:bodyPr/>
          <a:lstStyle/>
          <a:p>
            <a:endParaRPr lang="en-US" dirty="0"/>
          </a:p>
        </p:txBody>
      </p:sp>
      <p:sp>
        <p:nvSpPr>
          <p:cNvPr id="24" name="Subtitle 2"/>
          <p:cNvSpPr>
            <a:spLocks noGrp="1"/>
          </p:cNvSpPr>
          <p:nvPr>
            <p:ph type="subTitle" idx="1"/>
          </p:nvPr>
        </p:nvSpPr>
        <p:spPr>
          <a:xfrm>
            <a:off x="661416" y="5029200"/>
            <a:ext cx="7239000" cy="609600"/>
          </a:xfrm>
        </p:spPr>
        <p:txBody>
          <a:bodyPr>
            <a:noAutofit/>
          </a:bodyPr>
          <a:lstStyle>
            <a:lvl1pPr marL="0" indent="0" algn="l">
              <a:buNone/>
              <a:defRPr sz="2400">
                <a:solidFill>
                  <a:schemeClr val="tx1">
                    <a:tint val="75000"/>
                  </a:schemeClr>
                </a:solidFill>
                <a:latin typeface="Arial" pitchFamily="34" charset="0"/>
                <a:cs typeface="Arial" pitchFamily="34" charset="0"/>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endParaRPr lang="en-US" dirty="0"/>
          </a:p>
        </p:txBody>
      </p:sp>
      <p:sp>
        <p:nvSpPr>
          <p:cNvPr id="25" name="Title 5"/>
          <p:cNvSpPr>
            <a:spLocks noGrp="1"/>
          </p:cNvSpPr>
          <p:nvPr>
            <p:ph type="title"/>
          </p:nvPr>
        </p:nvSpPr>
        <p:spPr>
          <a:xfrm>
            <a:off x="661416" y="4267200"/>
            <a:ext cx="7239000" cy="838200"/>
          </a:xfrm>
        </p:spPr>
        <p:txBody>
          <a:bodyPr anchor="b">
            <a:noAutofit/>
          </a:bodyPr>
          <a:lstStyle>
            <a:lvl1pPr algn="l">
              <a:defRPr sz="3000" b="1">
                <a:latin typeface="Arial" pitchFamily="34" charset="0"/>
                <a:cs typeface="Arial" pitchFamily="34" charset="0"/>
              </a:defRPr>
            </a:lvl1pPr>
          </a:lstStyle>
          <a:p>
            <a:endParaRPr lang="en-US" dirty="0"/>
          </a:p>
        </p:txBody>
      </p:sp>
      <p:pic>
        <p:nvPicPr>
          <p:cNvPr id="12" name="Picture 11" descr="Bar.jpg"/>
          <p:cNvPicPr>
            <a:picLocks noChangeAspect="1"/>
          </p:cNvPicPr>
          <p:nvPr userDrawn="1"/>
        </p:nvPicPr>
        <p:blipFill>
          <a:blip r:embed="rId3" cstate="print"/>
          <a:stretch>
            <a:fillRect/>
          </a:stretch>
        </p:blipFill>
        <p:spPr>
          <a:xfrm>
            <a:off x="-228600" y="4267200"/>
            <a:ext cx="609600" cy="1524000"/>
          </a:xfrm>
          <a:prstGeom prst="rect">
            <a:avLst/>
          </a:prstGeom>
        </p:spPr>
      </p:pic>
    </p:spTree>
    <p:extLst>
      <p:ext uri="{BB962C8B-B14F-4D97-AF65-F5344CB8AC3E}">
        <p14:creationId xmlns:p14="http://schemas.microsoft.com/office/powerpoint/2010/main" val="214388885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0" name="Title 9"/>
          <p:cNvSpPr>
            <a:spLocks noGrp="1"/>
          </p:cNvSpPr>
          <p:nvPr>
            <p:ph type="title"/>
          </p:nvPr>
        </p:nvSpPr>
        <p:spPr>
          <a:xfrm>
            <a:off x="609600" y="2286000"/>
            <a:ext cx="7848600" cy="639762"/>
          </a:xfrm>
        </p:spPr>
        <p:txBody>
          <a:bodyPr anchor="ctr">
            <a:noAutofit/>
          </a:bodyPr>
          <a:lstStyle>
            <a:lvl1pPr algn="l">
              <a:defRPr sz="3000" b="1"/>
            </a:lvl1pPr>
          </a:lstStyle>
          <a:p>
            <a:endParaRPr lang="en-US" dirty="0"/>
          </a:p>
        </p:txBody>
      </p:sp>
      <p:cxnSp>
        <p:nvCxnSpPr>
          <p:cNvPr id="9" name="Straight Connector 8"/>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3" name="Rectangle 12"/>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pic>
        <p:nvPicPr>
          <p:cNvPr id="12" name="Picture 11" descr="Bar.jpg"/>
          <p:cNvPicPr>
            <a:picLocks noChangeAspect="1"/>
          </p:cNvPicPr>
          <p:nvPr userDrawn="1"/>
        </p:nvPicPr>
        <p:blipFill>
          <a:blip r:embed="rId2" cstate="print"/>
          <a:stretch>
            <a:fillRect/>
          </a:stretch>
        </p:blipFill>
        <p:spPr>
          <a:xfrm>
            <a:off x="-228600" y="2286000"/>
            <a:ext cx="609600" cy="609600"/>
          </a:xfrm>
          <a:prstGeom prst="rect">
            <a:avLst/>
          </a:prstGeom>
        </p:spPr>
      </p:pic>
      <p:sp>
        <p:nvSpPr>
          <p:cNvPr id="6"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1607136293"/>
      </p:ext>
    </p:extLst>
  </p:cSld>
  <p:clrMapOvr>
    <a:masterClrMapping/>
  </p:clrMapOvr>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itle 1 imag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09600" y="5334000"/>
            <a:ext cx="7239000" cy="609600"/>
          </a:xfrm>
        </p:spPr>
        <p:txBody>
          <a:bodyPr>
            <a:noAutofit/>
          </a:bodyPr>
          <a:lstStyle>
            <a:lvl1pPr marL="0" indent="0" algn="l">
              <a:buNone/>
              <a:defRPr sz="2400">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endParaRPr lang="en-US" dirty="0"/>
          </a:p>
        </p:txBody>
      </p:sp>
      <p:sp>
        <p:nvSpPr>
          <p:cNvPr id="6" name="Title 5"/>
          <p:cNvSpPr>
            <a:spLocks noGrp="1"/>
          </p:cNvSpPr>
          <p:nvPr>
            <p:ph type="title"/>
          </p:nvPr>
        </p:nvSpPr>
        <p:spPr>
          <a:xfrm>
            <a:off x="609600" y="4572000"/>
            <a:ext cx="7239000" cy="838200"/>
          </a:xfrm>
        </p:spPr>
        <p:txBody>
          <a:bodyPr anchor="b">
            <a:noAutofit/>
          </a:bodyPr>
          <a:lstStyle>
            <a:lvl1pPr algn="l">
              <a:defRPr sz="3000" b="1"/>
            </a:lvl1pPr>
          </a:lstStyle>
          <a:p>
            <a:endParaRPr lang="en-US" dirty="0"/>
          </a:p>
        </p:txBody>
      </p:sp>
      <p:pic>
        <p:nvPicPr>
          <p:cNvPr id="1026" name="Picture 2" descr="Z:\Graphics\Logos\Dewberry logos\jpeg logo\Dewberry logo RGB.jpg"/>
          <p:cNvPicPr>
            <a:picLocks noChangeAspect="1" noChangeArrowheads="1"/>
          </p:cNvPicPr>
          <p:nvPr userDrawn="1"/>
        </p:nvPicPr>
        <p:blipFill>
          <a:blip r:embed="rId2" cstate="print"/>
          <a:srcRect/>
          <a:stretch>
            <a:fillRect/>
          </a:stretch>
        </p:blipFill>
        <p:spPr bwMode="auto">
          <a:xfrm>
            <a:off x="7239000" y="359577"/>
            <a:ext cx="1600200" cy="244015"/>
          </a:xfrm>
          <a:prstGeom prst="rect">
            <a:avLst/>
          </a:prstGeom>
          <a:noFill/>
        </p:spPr>
      </p:pic>
      <p:sp>
        <p:nvSpPr>
          <p:cNvPr id="13" name="Rectangle 12"/>
          <p:cNvSpPr/>
          <p:nvPr userDrawn="1"/>
        </p:nvSpPr>
        <p:spPr>
          <a:xfrm>
            <a:off x="9067800" y="353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sp>
        <p:nvSpPr>
          <p:cNvPr id="19" name="Picture Placeholder 18"/>
          <p:cNvSpPr>
            <a:spLocks noGrp="1"/>
          </p:cNvSpPr>
          <p:nvPr>
            <p:ph type="pic" sz="quarter" idx="10"/>
          </p:nvPr>
        </p:nvSpPr>
        <p:spPr>
          <a:xfrm>
            <a:off x="0" y="990600"/>
            <a:ext cx="9144000" cy="2971800"/>
          </a:xfrm>
        </p:spPr>
        <p:txBody>
          <a:bodyPr/>
          <a:lstStyle/>
          <a:p>
            <a:endParaRPr lang="en-US" dirty="0"/>
          </a:p>
        </p:txBody>
      </p:sp>
      <p:pic>
        <p:nvPicPr>
          <p:cNvPr id="10" name="Picture 9" descr="Bar.jpg"/>
          <p:cNvPicPr>
            <a:picLocks noChangeAspect="1"/>
          </p:cNvPicPr>
          <p:nvPr userDrawn="1"/>
        </p:nvPicPr>
        <p:blipFill>
          <a:blip r:embed="rId3" cstate="print"/>
          <a:stretch>
            <a:fillRect/>
          </a:stretch>
        </p:blipFill>
        <p:spPr>
          <a:xfrm>
            <a:off x="-228600" y="4572003"/>
            <a:ext cx="609600" cy="1523999"/>
          </a:xfrm>
          <a:prstGeom prst="rect">
            <a:avLst/>
          </a:prstGeom>
        </p:spPr>
      </p:pic>
    </p:spTree>
    <p:extLst>
      <p:ext uri="{BB962C8B-B14F-4D97-AF65-F5344CB8AC3E}">
        <p14:creationId xmlns:p14="http://schemas.microsoft.com/office/powerpoint/2010/main" val="1484898028"/>
      </p:ext>
    </p:extLst>
  </p:cSld>
  <p:clrMapOvr>
    <a:masterClrMapping/>
  </p:clrMapOvr>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itle No images">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06552" y="2514600"/>
            <a:ext cx="7242048" cy="612648"/>
          </a:xfrm>
        </p:spPr>
        <p:txBody>
          <a:bodyPr>
            <a:noAutofit/>
          </a:bodyPr>
          <a:lstStyle>
            <a:lvl1pPr marL="0" indent="0" algn="l">
              <a:buNone/>
              <a:defRPr sz="2400">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endParaRPr lang="en-US" dirty="0"/>
          </a:p>
        </p:txBody>
      </p:sp>
      <p:sp>
        <p:nvSpPr>
          <p:cNvPr id="6" name="Title 5"/>
          <p:cNvSpPr>
            <a:spLocks noGrp="1"/>
          </p:cNvSpPr>
          <p:nvPr>
            <p:ph type="title"/>
          </p:nvPr>
        </p:nvSpPr>
        <p:spPr>
          <a:xfrm>
            <a:off x="606552" y="1755648"/>
            <a:ext cx="7242048" cy="841248"/>
          </a:xfrm>
        </p:spPr>
        <p:txBody>
          <a:bodyPr anchor="b">
            <a:noAutofit/>
          </a:bodyPr>
          <a:lstStyle>
            <a:lvl1pPr algn="l">
              <a:defRPr sz="3000" b="1"/>
            </a:lvl1pPr>
          </a:lstStyle>
          <a:p>
            <a:endParaRPr lang="en-US" dirty="0"/>
          </a:p>
        </p:txBody>
      </p:sp>
      <p:sp>
        <p:nvSpPr>
          <p:cNvPr id="26" name="Rectangle 25"/>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pic>
        <p:nvPicPr>
          <p:cNvPr id="9" name="Picture 8" descr="Bar.jpg"/>
          <p:cNvPicPr>
            <a:picLocks noChangeAspect="1"/>
          </p:cNvPicPr>
          <p:nvPr userDrawn="1"/>
        </p:nvPicPr>
        <p:blipFill>
          <a:blip r:embed="rId2" cstate="print"/>
          <a:stretch>
            <a:fillRect/>
          </a:stretch>
        </p:blipFill>
        <p:spPr>
          <a:xfrm>
            <a:off x="-228600" y="1752600"/>
            <a:ext cx="596348" cy="1524000"/>
          </a:xfrm>
          <a:prstGeom prst="rect">
            <a:avLst/>
          </a:prstGeom>
        </p:spPr>
      </p:pic>
      <p:sp>
        <p:nvSpPr>
          <p:cNvPr id="7"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4145841714"/>
      </p:ext>
    </p:extLst>
  </p:cSld>
  <p:clrMapOvr>
    <a:masterClrMapping/>
  </p:clrMapOvr>
  <p:timing>
    <p:tnLst>
      <p:par>
        <p:cTn id="1" dur="indefinite" restart="never" nodeType="tmRoot"/>
      </p:par>
    </p:tn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371601"/>
            <a:ext cx="8153400" cy="4754563"/>
          </a:xfrm>
        </p:spPr>
        <p:txBody>
          <a:bodyPr/>
          <a:lstStyle>
            <a:lvl1pPr>
              <a:spcBef>
                <a:spcPts val="1350"/>
              </a:spcBef>
              <a:defRPr/>
            </a:lvl1pPr>
            <a:lvl2pPr>
              <a:defRPr>
                <a:solidFill>
                  <a:schemeClr val="tx1">
                    <a:lumMod val="50000"/>
                    <a:lumOff val="50000"/>
                  </a:schemeClr>
                </a:solidFill>
              </a:defRPr>
            </a:lvl2pPr>
            <a:lvl3pPr>
              <a:defRPr>
                <a:solidFill>
                  <a:schemeClr val="bg1">
                    <a:lumMod val="65000"/>
                  </a:schemeClr>
                </a:solidFill>
              </a:defRPr>
            </a:lvl3pPr>
            <a:lvl4pPr>
              <a:defRPr>
                <a:solidFill>
                  <a:schemeClr val="bg1">
                    <a:lumMod val="65000"/>
                  </a:schemeClr>
                </a:solidFill>
              </a:defRPr>
            </a:lvl4pPr>
            <a:lvl5pPr>
              <a:defRPr>
                <a:solidFill>
                  <a:schemeClr val="bg1">
                    <a:lumMod val="65000"/>
                  </a:schemeClr>
                </a:solidFill>
              </a:defRPr>
            </a:lvl5pPr>
          </a:lstStyle>
          <a:p>
            <a:pPr lvl="0"/>
            <a:endParaRPr lang="en-US" dirty="0"/>
          </a:p>
        </p:txBody>
      </p:sp>
      <p:sp>
        <p:nvSpPr>
          <p:cNvPr id="10" name="Title 9"/>
          <p:cNvSpPr>
            <a:spLocks noGrp="1"/>
          </p:cNvSpPr>
          <p:nvPr>
            <p:ph type="title"/>
          </p:nvPr>
        </p:nvSpPr>
        <p:spPr>
          <a:xfrm>
            <a:off x="609600" y="228600"/>
            <a:ext cx="8153400" cy="639762"/>
          </a:xfrm>
        </p:spPr>
        <p:txBody>
          <a:bodyPr anchor="ctr">
            <a:noAutofit/>
          </a:bodyPr>
          <a:lstStyle>
            <a:lvl1pPr algn="l">
              <a:defRPr sz="2700" b="1"/>
            </a:lvl1pPr>
          </a:lstStyle>
          <a:p>
            <a:endParaRPr lang="en-US" dirty="0"/>
          </a:p>
        </p:txBody>
      </p:sp>
      <p:cxnSp>
        <p:nvCxnSpPr>
          <p:cNvPr id="9" name="Straight Connector 8"/>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3" name="Rectangle 12"/>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prstClr val="white"/>
              </a:solidFill>
            </a:endParaRPr>
          </a:p>
        </p:txBody>
      </p:sp>
      <p:pic>
        <p:nvPicPr>
          <p:cNvPr id="11" name="Picture 10" descr="Bar.jpg"/>
          <p:cNvPicPr>
            <a:picLocks noChangeAspect="1"/>
          </p:cNvPicPr>
          <p:nvPr userDrawn="1"/>
        </p:nvPicPr>
        <p:blipFill>
          <a:blip r:embed="rId2" cstate="print"/>
          <a:stretch>
            <a:fillRect/>
          </a:stretch>
        </p:blipFill>
        <p:spPr>
          <a:xfrm>
            <a:off x="-228600" y="228602"/>
            <a:ext cx="609600" cy="609599"/>
          </a:xfrm>
          <a:prstGeom prst="rect">
            <a:avLst/>
          </a:prstGeom>
        </p:spPr>
      </p:pic>
      <p:sp>
        <p:nvSpPr>
          <p:cNvPr id="7"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3320176531"/>
      </p:ext>
    </p:extLst>
  </p:cSld>
  <p:clrMapOvr>
    <a:masterClrMapping/>
  </p:clrMapOvr>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2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371601"/>
            <a:ext cx="3794760" cy="4754563"/>
          </a:xfrm>
        </p:spPr>
        <p:txBody>
          <a:bodyPr/>
          <a:lstStyle>
            <a:lvl1pPr>
              <a:spcBef>
                <a:spcPts val="1350"/>
              </a:spcBef>
              <a:defRPr sz="1800"/>
            </a:lvl1pPr>
            <a:lvl2pPr>
              <a:defRPr>
                <a:solidFill>
                  <a:schemeClr val="tx1">
                    <a:lumMod val="50000"/>
                    <a:lumOff val="50000"/>
                  </a:schemeClr>
                </a:solidFill>
              </a:defRPr>
            </a:lvl2pPr>
            <a:lvl3pPr>
              <a:defRPr>
                <a:solidFill>
                  <a:schemeClr val="bg1">
                    <a:lumMod val="65000"/>
                  </a:schemeClr>
                </a:solidFill>
              </a:defRPr>
            </a:lvl3pPr>
            <a:lvl4pPr>
              <a:defRPr>
                <a:solidFill>
                  <a:schemeClr val="bg1">
                    <a:lumMod val="65000"/>
                  </a:schemeClr>
                </a:solidFill>
              </a:defRPr>
            </a:lvl4pPr>
            <a:lvl5pPr>
              <a:defRPr>
                <a:solidFill>
                  <a:schemeClr val="bg1">
                    <a:lumMod val="65000"/>
                  </a:schemeClr>
                </a:solidFill>
              </a:defRPr>
            </a:lvl5pPr>
          </a:lstStyle>
          <a:p>
            <a:pPr lvl="0"/>
            <a:endParaRPr lang="en-US" dirty="0"/>
          </a:p>
        </p:txBody>
      </p:sp>
      <p:sp>
        <p:nvSpPr>
          <p:cNvPr id="10" name="Title 9"/>
          <p:cNvSpPr>
            <a:spLocks noGrp="1"/>
          </p:cNvSpPr>
          <p:nvPr>
            <p:ph type="title"/>
          </p:nvPr>
        </p:nvSpPr>
        <p:spPr>
          <a:xfrm>
            <a:off x="609600" y="228600"/>
            <a:ext cx="8153400" cy="639762"/>
          </a:xfrm>
        </p:spPr>
        <p:txBody>
          <a:bodyPr anchor="ctr">
            <a:noAutofit/>
          </a:bodyPr>
          <a:lstStyle>
            <a:lvl1pPr algn="l">
              <a:defRPr sz="2700" b="1"/>
            </a:lvl1pPr>
          </a:lstStyle>
          <a:p>
            <a:endParaRPr lang="en-US" dirty="0"/>
          </a:p>
        </p:txBody>
      </p:sp>
      <p:cxnSp>
        <p:nvCxnSpPr>
          <p:cNvPr id="9" name="Straight Connector 8"/>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3" name="Rectangle 12"/>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2" name="Content Placeholder 11"/>
          <p:cNvSpPr>
            <a:spLocks noGrp="1"/>
          </p:cNvSpPr>
          <p:nvPr>
            <p:ph sz="quarter" idx="11"/>
          </p:nvPr>
        </p:nvSpPr>
        <p:spPr>
          <a:xfrm>
            <a:off x="4663440" y="1371600"/>
            <a:ext cx="4099560" cy="4754880"/>
          </a:xfrm>
        </p:spPr>
        <p:txBody>
          <a:bodyPr/>
          <a:lstStyle/>
          <a:p>
            <a:pPr lvl="0"/>
            <a:endParaRPr lang="en-US" dirty="0"/>
          </a:p>
        </p:txBody>
      </p:sp>
      <p:pic>
        <p:nvPicPr>
          <p:cNvPr id="14" name="Picture 13" descr="Bar.jpg"/>
          <p:cNvPicPr>
            <a:picLocks noChangeAspect="1"/>
          </p:cNvPicPr>
          <p:nvPr userDrawn="1"/>
        </p:nvPicPr>
        <p:blipFill>
          <a:blip r:embed="rId2" cstate="print"/>
          <a:stretch>
            <a:fillRect/>
          </a:stretch>
        </p:blipFill>
        <p:spPr>
          <a:xfrm>
            <a:off x="-228600" y="228600"/>
            <a:ext cx="609600" cy="609600"/>
          </a:xfrm>
          <a:prstGeom prst="rect">
            <a:avLst/>
          </a:prstGeom>
        </p:spPr>
      </p:pic>
      <p:sp>
        <p:nvSpPr>
          <p:cNvPr id="8"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2869512260"/>
      </p:ext>
    </p:extLst>
  </p:cSld>
  <p:clrMapOvr>
    <a:masterClrMapping/>
  </p:clrMapOvr>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3 content">
    <p:spTree>
      <p:nvGrpSpPr>
        <p:cNvPr id="1" name=""/>
        <p:cNvGrpSpPr/>
        <p:nvPr/>
      </p:nvGrpSpPr>
      <p:grpSpPr>
        <a:xfrm>
          <a:off x="0" y="0"/>
          <a:ext cx="0" cy="0"/>
          <a:chOff x="0" y="0"/>
          <a:chExt cx="0" cy="0"/>
        </a:xfrm>
      </p:grpSpPr>
      <p:sp>
        <p:nvSpPr>
          <p:cNvPr id="10" name="Title 9"/>
          <p:cNvSpPr>
            <a:spLocks noGrp="1"/>
          </p:cNvSpPr>
          <p:nvPr>
            <p:ph type="title"/>
          </p:nvPr>
        </p:nvSpPr>
        <p:spPr>
          <a:xfrm>
            <a:off x="609600" y="228600"/>
            <a:ext cx="7848600" cy="639762"/>
          </a:xfrm>
        </p:spPr>
        <p:txBody>
          <a:bodyPr anchor="ctr">
            <a:noAutofit/>
          </a:bodyPr>
          <a:lstStyle>
            <a:lvl1pPr algn="l">
              <a:defRPr sz="3000" b="1"/>
            </a:lvl1pPr>
          </a:lstStyle>
          <a:p>
            <a:endParaRPr lang="en-US" dirty="0"/>
          </a:p>
        </p:txBody>
      </p:sp>
      <p:cxnSp>
        <p:nvCxnSpPr>
          <p:cNvPr id="9" name="Straight Connector 8"/>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4" name="Content Placeholder 2"/>
          <p:cNvSpPr>
            <a:spLocks noGrp="1"/>
          </p:cNvSpPr>
          <p:nvPr>
            <p:ph sz="half" idx="1"/>
          </p:nvPr>
        </p:nvSpPr>
        <p:spPr>
          <a:xfrm>
            <a:off x="609600" y="1371601"/>
            <a:ext cx="4800600" cy="2209800"/>
          </a:xfrm>
        </p:spPr>
        <p:txBody>
          <a:bodyPr/>
          <a:lstStyle>
            <a:lvl1pPr>
              <a:spcBef>
                <a:spcPts val="1350"/>
              </a:spcBef>
              <a:defRPr sz="2100"/>
            </a:lvl1pPr>
            <a:lvl2pPr>
              <a:defRPr sz="1800">
                <a:solidFill>
                  <a:schemeClr val="tx1">
                    <a:lumMod val="50000"/>
                    <a:lumOff val="50000"/>
                  </a:schemeClr>
                </a:solidFill>
              </a:defRPr>
            </a:lvl2pPr>
            <a:lvl3pPr>
              <a:defRPr sz="1500">
                <a:solidFill>
                  <a:schemeClr val="bg1">
                    <a:lumMod val="65000"/>
                  </a:schemeClr>
                </a:solidFill>
              </a:defRPr>
            </a:lvl3pPr>
            <a:lvl4pPr>
              <a:defRPr sz="1350">
                <a:solidFill>
                  <a:schemeClr val="bg1">
                    <a:lumMod val="65000"/>
                  </a:schemeClr>
                </a:solidFill>
              </a:defRPr>
            </a:lvl4pPr>
            <a:lvl5pPr>
              <a:defRPr sz="1350">
                <a:solidFill>
                  <a:schemeClr val="bg1">
                    <a:lumMod val="65000"/>
                  </a:schemeClr>
                </a:solidFill>
              </a:defRPr>
            </a:lvl5pPr>
            <a:lvl6pPr>
              <a:defRPr sz="1350"/>
            </a:lvl6pPr>
            <a:lvl7pPr>
              <a:defRPr sz="1350"/>
            </a:lvl7pPr>
            <a:lvl8pPr>
              <a:defRPr sz="1350"/>
            </a:lvl8pPr>
            <a:lvl9pPr>
              <a:defRPr sz="1350"/>
            </a:lvl9pPr>
          </a:lstStyle>
          <a:p>
            <a:pPr lvl="0"/>
            <a:endParaRPr lang="en-US" dirty="0"/>
          </a:p>
        </p:txBody>
      </p:sp>
      <p:sp>
        <p:nvSpPr>
          <p:cNvPr id="17" name="Content Placeholder 3"/>
          <p:cNvSpPr>
            <a:spLocks noGrp="1"/>
          </p:cNvSpPr>
          <p:nvPr>
            <p:ph sz="half" idx="2"/>
          </p:nvPr>
        </p:nvSpPr>
        <p:spPr>
          <a:xfrm>
            <a:off x="609600" y="3733802"/>
            <a:ext cx="4800600" cy="2392363"/>
          </a:xfrm>
        </p:spPr>
        <p:txBody>
          <a:bodyPr/>
          <a:lstStyle>
            <a:lvl1pPr>
              <a:spcBef>
                <a:spcPts val="1350"/>
              </a:spcBef>
              <a:defRPr sz="2100"/>
            </a:lvl1pPr>
            <a:lvl2pPr>
              <a:defRPr sz="1800">
                <a:solidFill>
                  <a:schemeClr val="tx1">
                    <a:lumMod val="50000"/>
                    <a:lumOff val="50000"/>
                  </a:schemeClr>
                </a:solidFill>
              </a:defRPr>
            </a:lvl2pPr>
            <a:lvl3pPr>
              <a:defRPr sz="1500">
                <a:solidFill>
                  <a:schemeClr val="bg1">
                    <a:lumMod val="65000"/>
                  </a:schemeClr>
                </a:solidFill>
              </a:defRPr>
            </a:lvl3pPr>
            <a:lvl4pPr>
              <a:defRPr sz="1350">
                <a:solidFill>
                  <a:schemeClr val="bg1">
                    <a:lumMod val="65000"/>
                  </a:schemeClr>
                </a:solidFill>
              </a:defRPr>
            </a:lvl4pPr>
            <a:lvl5pPr>
              <a:defRPr sz="1350">
                <a:solidFill>
                  <a:schemeClr val="bg1">
                    <a:lumMod val="65000"/>
                  </a:schemeClr>
                </a:solidFill>
              </a:defRPr>
            </a:lvl5pPr>
            <a:lvl6pPr>
              <a:defRPr sz="1350"/>
            </a:lvl6pPr>
            <a:lvl7pPr>
              <a:defRPr sz="1350"/>
            </a:lvl7pPr>
            <a:lvl8pPr>
              <a:defRPr sz="1350"/>
            </a:lvl8pPr>
            <a:lvl9pPr>
              <a:defRPr sz="1350"/>
            </a:lvl9pPr>
          </a:lstStyle>
          <a:p>
            <a:pPr lvl="0"/>
            <a:endParaRPr lang="en-US" dirty="0"/>
          </a:p>
        </p:txBody>
      </p:sp>
      <p:sp>
        <p:nvSpPr>
          <p:cNvPr id="18" name="Content Placeholder 8"/>
          <p:cNvSpPr>
            <a:spLocks noGrp="1"/>
          </p:cNvSpPr>
          <p:nvPr>
            <p:ph sz="quarter" idx="11"/>
          </p:nvPr>
        </p:nvSpPr>
        <p:spPr>
          <a:xfrm>
            <a:off x="5638800" y="1371600"/>
            <a:ext cx="3048000" cy="4754880"/>
          </a:xfrm>
        </p:spPr>
        <p:txBody>
          <a:bodyPr/>
          <a:lstStyle/>
          <a:p>
            <a:pPr lvl="0"/>
            <a:endParaRPr lang="en-US" dirty="0"/>
          </a:p>
        </p:txBody>
      </p:sp>
      <p:sp>
        <p:nvSpPr>
          <p:cNvPr id="19" name="Rectangle 18"/>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pic>
        <p:nvPicPr>
          <p:cNvPr id="13" name="Picture 12" descr="Bar.jpg"/>
          <p:cNvPicPr>
            <a:picLocks noChangeAspect="1"/>
          </p:cNvPicPr>
          <p:nvPr userDrawn="1"/>
        </p:nvPicPr>
        <p:blipFill>
          <a:blip r:embed="rId2" cstate="print"/>
          <a:stretch>
            <a:fillRect/>
          </a:stretch>
        </p:blipFill>
        <p:spPr>
          <a:xfrm>
            <a:off x="-228600" y="228600"/>
            <a:ext cx="609600" cy="609600"/>
          </a:xfrm>
          <a:prstGeom prst="rect">
            <a:avLst/>
          </a:prstGeom>
        </p:spPr>
      </p:pic>
      <p:sp>
        <p:nvSpPr>
          <p:cNvPr id="11"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2815505681"/>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2 content horizontal">
    <p:spTree>
      <p:nvGrpSpPr>
        <p:cNvPr id="1" name=""/>
        <p:cNvGrpSpPr/>
        <p:nvPr/>
      </p:nvGrpSpPr>
      <p:grpSpPr>
        <a:xfrm>
          <a:off x="0" y="0"/>
          <a:ext cx="0" cy="0"/>
          <a:chOff x="0" y="0"/>
          <a:chExt cx="0" cy="0"/>
        </a:xfrm>
      </p:grpSpPr>
      <p:sp>
        <p:nvSpPr>
          <p:cNvPr id="10" name="Title 9"/>
          <p:cNvSpPr>
            <a:spLocks noGrp="1"/>
          </p:cNvSpPr>
          <p:nvPr>
            <p:ph type="title"/>
          </p:nvPr>
        </p:nvSpPr>
        <p:spPr>
          <a:xfrm>
            <a:off x="609600" y="228600"/>
            <a:ext cx="8229600" cy="639762"/>
          </a:xfrm>
        </p:spPr>
        <p:txBody>
          <a:bodyPr anchor="ctr">
            <a:noAutofit/>
          </a:bodyPr>
          <a:lstStyle>
            <a:lvl1pPr algn="l">
              <a:defRPr sz="3000" b="1"/>
            </a:lvl1pPr>
          </a:lstStyle>
          <a:p>
            <a:endParaRPr lang="en-US" dirty="0"/>
          </a:p>
        </p:txBody>
      </p:sp>
      <p:cxnSp>
        <p:nvCxnSpPr>
          <p:cNvPr id="9" name="Straight Connector 8"/>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9" name="Rectangle 18"/>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3" name="Content Placeholder 2"/>
          <p:cNvSpPr>
            <a:spLocks noGrp="1"/>
          </p:cNvSpPr>
          <p:nvPr>
            <p:ph sz="half" idx="1"/>
          </p:nvPr>
        </p:nvSpPr>
        <p:spPr>
          <a:xfrm>
            <a:off x="609600" y="1371601"/>
            <a:ext cx="8229600" cy="2209800"/>
          </a:xfrm>
        </p:spPr>
        <p:txBody>
          <a:bodyPr/>
          <a:lstStyle>
            <a:lvl1pPr>
              <a:spcBef>
                <a:spcPts val="1350"/>
              </a:spcBef>
              <a:defRPr sz="2100"/>
            </a:lvl1pPr>
            <a:lvl2pPr>
              <a:defRPr sz="1800">
                <a:solidFill>
                  <a:schemeClr val="tx1">
                    <a:lumMod val="50000"/>
                    <a:lumOff val="50000"/>
                  </a:schemeClr>
                </a:solidFill>
              </a:defRPr>
            </a:lvl2pPr>
            <a:lvl3pPr>
              <a:defRPr sz="1500">
                <a:solidFill>
                  <a:schemeClr val="bg1">
                    <a:lumMod val="65000"/>
                  </a:schemeClr>
                </a:solidFill>
              </a:defRPr>
            </a:lvl3pPr>
            <a:lvl4pPr>
              <a:defRPr sz="1350">
                <a:solidFill>
                  <a:schemeClr val="bg1">
                    <a:lumMod val="65000"/>
                  </a:schemeClr>
                </a:solidFill>
              </a:defRPr>
            </a:lvl4pPr>
            <a:lvl5pPr>
              <a:defRPr sz="1350">
                <a:solidFill>
                  <a:schemeClr val="bg1">
                    <a:lumMod val="65000"/>
                  </a:schemeClr>
                </a:solidFill>
              </a:defRPr>
            </a:lvl5pPr>
            <a:lvl6pPr>
              <a:defRPr sz="1350"/>
            </a:lvl6pPr>
            <a:lvl7pPr>
              <a:defRPr sz="1350"/>
            </a:lvl7pPr>
            <a:lvl8pPr>
              <a:defRPr sz="1350"/>
            </a:lvl8pPr>
            <a:lvl9pPr>
              <a:defRPr sz="1350"/>
            </a:lvl9pPr>
          </a:lstStyle>
          <a:p>
            <a:pPr lvl="0"/>
            <a:endParaRPr lang="en-US" dirty="0"/>
          </a:p>
        </p:txBody>
      </p:sp>
      <p:sp>
        <p:nvSpPr>
          <p:cNvPr id="15" name="Content Placeholder 3"/>
          <p:cNvSpPr>
            <a:spLocks noGrp="1"/>
          </p:cNvSpPr>
          <p:nvPr>
            <p:ph sz="half" idx="2"/>
          </p:nvPr>
        </p:nvSpPr>
        <p:spPr>
          <a:xfrm>
            <a:off x="609600" y="3733802"/>
            <a:ext cx="8229600" cy="2392363"/>
          </a:xfrm>
        </p:spPr>
        <p:txBody>
          <a:bodyPr/>
          <a:lstStyle>
            <a:lvl1pPr>
              <a:spcBef>
                <a:spcPts val="1350"/>
              </a:spcBef>
              <a:defRPr sz="2100"/>
            </a:lvl1pPr>
            <a:lvl2pPr>
              <a:defRPr sz="1800">
                <a:solidFill>
                  <a:schemeClr val="tx1">
                    <a:lumMod val="50000"/>
                    <a:lumOff val="50000"/>
                  </a:schemeClr>
                </a:solidFill>
              </a:defRPr>
            </a:lvl2pPr>
            <a:lvl3pPr>
              <a:defRPr sz="1500">
                <a:solidFill>
                  <a:schemeClr val="bg1">
                    <a:lumMod val="65000"/>
                  </a:schemeClr>
                </a:solidFill>
              </a:defRPr>
            </a:lvl3pPr>
            <a:lvl4pPr>
              <a:defRPr sz="1350">
                <a:solidFill>
                  <a:schemeClr val="bg1">
                    <a:lumMod val="65000"/>
                  </a:schemeClr>
                </a:solidFill>
              </a:defRPr>
            </a:lvl4pPr>
            <a:lvl5pPr>
              <a:defRPr sz="1350">
                <a:solidFill>
                  <a:schemeClr val="bg1">
                    <a:lumMod val="65000"/>
                  </a:schemeClr>
                </a:solidFill>
              </a:defRPr>
            </a:lvl5pPr>
            <a:lvl6pPr>
              <a:defRPr sz="1350"/>
            </a:lvl6pPr>
            <a:lvl7pPr>
              <a:defRPr sz="1350"/>
            </a:lvl7pPr>
            <a:lvl8pPr>
              <a:defRPr sz="1350"/>
            </a:lvl8pPr>
            <a:lvl9pPr>
              <a:defRPr sz="1350"/>
            </a:lvl9pPr>
          </a:lstStyle>
          <a:p>
            <a:pPr lvl="0"/>
            <a:endParaRPr lang="en-US" dirty="0"/>
          </a:p>
        </p:txBody>
      </p:sp>
      <p:pic>
        <p:nvPicPr>
          <p:cNvPr id="12" name="Picture 11" descr="Bar.jpg"/>
          <p:cNvPicPr>
            <a:picLocks noChangeAspect="1"/>
          </p:cNvPicPr>
          <p:nvPr userDrawn="1"/>
        </p:nvPicPr>
        <p:blipFill>
          <a:blip r:embed="rId2" cstate="print"/>
          <a:stretch>
            <a:fillRect/>
          </a:stretch>
        </p:blipFill>
        <p:spPr>
          <a:xfrm>
            <a:off x="-228600" y="228600"/>
            <a:ext cx="609600" cy="609600"/>
          </a:xfrm>
          <a:prstGeom prst="rect">
            <a:avLst/>
          </a:prstGeom>
        </p:spPr>
      </p:pic>
      <p:sp>
        <p:nvSpPr>
          <p:cNvPr id="14"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424893092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0" name="Title 9"/>
          <p:cNvSpPr>
            <a:spLocks noGrp="1"/>
          </p:cNvSpPr>
          <p:nvPr>
            <p:ph type="title"/>
          </p:nvPr>
        </p:nvSpPr>
        <p:spPr>
          <a:xfrm>
            <a:off x="609600" y="2286000"/>
            <a:ext cx="7848600" cy="639762"/>
          </a:xfrm>
        </p:spPr>
        <p:txBody>
          <a:bodyPr anchor="ctr">
            <a:noAutofit/>
          </a:bodyPr>
          <a:lstStyle>
            <a:lvl1pPr algn="l">
              <a:defRPr sz="3000" b="1"/>
            </a:lvl1pPr>
          </a:lstStyle>
          <a:p>
            <a:endParaRPr lang="en-US" dirty="0"/>
          </a:p>
        </p:txBody>
      </p:sp>
      <p:cxnSp>
        <p:nvCxnSpPr>
          <p:cNvPr id="9" name="Straight Connector 8"/>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3" name="Rectangle 12"/>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pic>
        <p:nvPicPr>
          <p:cNvPr id="12" name="Picture 11" descr="Bar.jpg"/>
          <p:cNvPicPr>
            <a:picLocks noChangeAspect="1"/>
          </p:cNvPicPr>
          <p:nvPr userDrawn="1"/>
        </p:nvPicPr>
        <p:blipFill>
          <a:blip r:embed="rId2" cstate="print"/>
          <a:stretch>
            <a:fillRect/>
          </a:stretch>
        </p:blipFill>
        <p:spPr>
          <a:xfrm>
            <a:off x="-228600" y="2286000"/>
            <a:ext cx="609600" cy="609600"/>
          </a:xfrm>
          <a:prstGeom prst="rect">
            <a:avLst/>
          </a:prstGeom>
        </p:spPr>
      </p:pic>
      <p:sp>
        <p:nvSpPr>
          <p:cNvPr id="6"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2098933327"/>
      </p:ext>
    </p:extLst>
  </p:cSld>
  <p:clrMapOvr>
    <a:masterClrMapping/>
  </p:clrMapOvr>
  <p:timing>
    <p:tnLst>
      <p:par>
        <p:cTn id="1" dur="indefinite" restart="never" nodeType="tmRoot"/>
      </p:par>
    </p:tn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noAutofit/>
          </a:bodyPr>
          <a:lstStyle>
            <a:lvl1pPr algn="l">
              <a:defRPr sz="1800" b="1"/>
            </a:lvl1pPr>
          </a:lstStyle>
          <a:p>
            <a:endParaRPr lang="en-US" dirty="0"/>
          </a:p>
        </p:txBody>
      </p:sp>
      <p:sp>
        <p:nvSpPr>
          <p:cNvPr id="3" name="Content Placeholder 2"/>
          <p:cNvSpPr>
            <a:spLocks noGrp="1"/>
          </p:cNvSpPr>
          <p:nvPr>
            <p:ph idx="1"/>
          </p:nvPr>
        </p:nvSpPr>
        <p:spPr>
          <a:xfrm>
            <a:off x="3575050" y="273052"/>
            <a:ext cx="5111750" cy="5853113"/>
          </a:xfrm>
        </p:spPr>
        <p:txBody>
          <a:bodyPr/>
          <a:lstStyle>
            <a:lvl1pPr>
              <a:spcBef>
                <a:spcPts val="1350"/>
              </a:spcBef>
              <a:defRPr sz="2400"/>
            </a:lvl1pPr>
            <a:lvl2pPr>
              <a:defRPr sz="2100">
                <a:solidFill>
                  <a:schemeClr val="tx1">
                    <a:lumMod val="50000"/>
                    <a:lumOff val="50000"/>
                  </a:schemeClr>
                </a:solidFill>
              </a:defRPr>
            </a:lvl2pPr>
            <a:lvl3pPr>
              <a:defRPr sz="1800">
                <a:solidFill>
                  <a:schemeClr val="bg1">
                    <a:lumMod val="65000"/>
                  </a:schemeClr>
                </a:solidFill>
              </a:defRPr>
            </a:lvl3pPr>
            <a:lvl4pPr>
              <a:defRPr sz="1500">
                <a:solidFill>
                  <a:schemeClr val="bg1">
                    <a:lumMod val="65000"/>
                  </a:schemeClr>
                </a:solidFill>
              </a:defRPr>
            </a:lvl4pPr>
            <a:lvl5pPr>
              <a:defRPr sz="1500">
                <a:solidFill>
                  <a:schemeClr val="bg1">
                    <a:lumMod val="65000"/>
                  </a:schemeClr>
                </a:solidFill>
              </a:defRPr>
            </a:lvl5pPr>
            <a:lvl6pPr>
              <a:defRPr sz="1500"/>
            </a:lvl6pPr>
            <a:lvl7pPr>
              <a:defRPr sz="1500"/>
            </a:lvl7pPr>
            <a:lvl8pPr>
              <a:defRPr sz="1500"/>
            </a:lvl8pPr>
            <a:lvl9pPr>
              <a:defRPr sz="1500"/>
            </a:lvl9pPr>
          </a:lstStyle>
          <a:p>
            <a:pPr lvl="0"/>
            <a:endParaRPr lang="en-US" dirty="0"/>
          </a:p>
        </p:txBody>
      </p:sp>
      <p:sp>
        <p:nvSpPr>
          <p:cNvPr id="4" name="Text Placeholder 3"/>
          <p:cNvSpPr>
            <a:spLocks noGrp="1"/>
          </p:cNvSpPr>
          <p:nvPr>
            <p:ph type="body" sz="half" idx="2"/>
          </p:nvPr>
        </p:nvSpPr>
        <p:spPr>
          <a:xfrm>
            <a:off x="457201" y="1435102"/>
            <a:ext cx="3008313" cy="4691063"/>
          </a:xfrm>
        </p:spPr>
        <p:txBody>
          <a:bodyPr>
            <a:noAutofit/>
          </a:bodyPr>
          <a:lstStyle>
            <a:lvl1pPr marL="0" indent="0">
              <a:buNone/>
              <a:defRPr sz="1050">
                <a:solidFill>
                  <a:schemeClr val="tx1">
                    <a:lumMod val="50000"/>
                    <a:lumOff val="50000"/>
                  </a:schemeClr>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endParaRPr lang="en-US" dirty="0" smtClean="0"/>
          </a:p>
        </p:txBody>
      </p:sp>
      <p:cxnSp>
        <p:nvCxnSpPr>
          <p:cNvPr id="9" name="Straight Connector 8"/>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1" name="Rectangle 10"/>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2"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3530392289"/>
      </p:ext>
    </p:extLst>
  </p:cSld>
  <p:clrMapOvr>
    <a:masterClrMapping/>
  </p:clrMapOvr>
  <p:timing>
    <p:tnLst>
      <p:par>
        <p:cTn id="1" dur="indefinite" restart="never" nodeType="tmRoot"/>
      </p:par>
    </p:tn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800600"/>
            <a:ext cx="8305800" cy="566738"/>
          </a:xfrm>
        </p:spPr>
        <p:txBody>
          <a:bodyPr anchor="ctr">
            <a:noAutofit/>
          </a:bodyPr>
          <a:lstStyle>
            <a:lvl1pPr algn="l">
              <a:defRPr sz="1800" b="1"/>
            </a:lvl1pPr>
          </a:lstStyle>
          <a:p>
            <a:endParaRPr lang="en-US" dirty="0"/>
          </a:p>
        </p:txBody>
      </p:sp>
      <p:sp>
        <p:nvSpPr>
          <p:cNvPr id="3" name="Picture Placeholder 2"/>
          <p:cNvSpPr>
            <a:spLocks noGrp="1"/>
          </p:cNvSpPr>
          <p:nvPr>
            <p:ph type="pic" idx="1"/>
          </p:nvPr>
        </p:nvSpPr>
        <p:spPr>
          <a:xfrm>
            <a:off x="457200" y="304802"/>
            <a:ext cx="8305800" cy="442277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457200" y="5367338"/>
            <a:ext cx="8305800" cy="804862"/>
          </a:xfrm>
        </p:spPr>
        <p:txBody>
          <a:bodyPr>
            <a:noAutofit/>
          </a:bodyPr>
          <a:lstStyle>
            <a:lvl1pPr marL="0" indent="0">
              <a:buNone/>
              <a:defRPr sz="1050">
                <a:solidFill>
                  <a:schemeClr val="tx1">
                    <a:lumMod val="50000"/>
                    <a:lumOff val="50000"/>
                  </a:schemeClr>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endParaRPr lang="en-US" dirty="0" smtClean="0"/>
          </a:p>
        </p:txBody>
      </p:sp>
      <p:cxnSp>
        <p:nvCxnSpPr>
          <p:cNvPr id="13" name="Straight Connector 12"/>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0" name="Rectangle 9"/>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4213675876"/>
      </p:ext>
    </p:extLst>
  </p:cSld>
  <p:clrMapOvr>
    <a:masterClrMapping/>
  </p:clrMapOvr>
  <p:timing>
    <p:tnLst>
      <p:par>
        <p:cTn id="1" dur="indefinite" restart="never" nodeType="tmRoot"/>
      </p:par>
    </p:tn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Project Sheet">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457200" y="4529138"/>
            <a:ext cx="5791200" cy="1566862"/>
          </a:xfrm>
        </p:spPr>
        <p:txBody>
          <a:bodyPr>
            <a:noAutofit/>
          </a:bodyPr>
          <a:lstStyle>
            <a:lvl1pPr marL="0" indent="0">
              <a:buNone/>
              <a:defRPr sz="1050">
                <a:solidFill>
                  <a:schemeClr val="tx1">
                    <a:lumMod val="50000"/>
                    <a:lumOff val="50000"/>
                  </a:schemeClr>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endParaRPr lang="en-US" dirty="0" smtClean="0"/>
          </a:p>
        </p:txBody>
      </p:sp>
      <p:sp>
        <p:nvSpPr>
          <p:cNvPr id="3" name="Picture Placeholder 2"/>
          <p:cNvSpPr>
            <a:spLocks noGrp="1"/>
          </p:cNvSpPr>
          <p:nvPr>
            <p:ph type="pic" idx="1"/>
          </p:nvPr>
        </p:nvSpPr>
        <p:spPr>
          <a:xfrm>
            <a:off x="457200" y="304801"/>
            <a:ext cx="8305800" cy="35814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2" name="Title 1"/>
          <p:cNvSpPr>
            <a:spLocks noGrp="1"/>
          </p:cNvSpPr>
          <p:nvPr>
            <p:ph type="title"/>
          </p:nvPr>
        </p:nvSpPr>
        <p:spPr>
          <a:xfrm>
            <a:off x="457200" y="3962400"/>
            <a:ext cx="8305800" cy="566738"/>
          </a:xfrm>
        </p:spPr>
        <p:txBody>
          <a:bodyPr anchor="ctr">
            <a:noAutofit/>
          </a:bodyPr>
          <a:lstStyle>
            <a:lvl1pPr algn="l">
              <a:defRPr sz="1800" b="1"/>
            </a:lvl1pPr>
          </a:lstStyle>
          <a:p>
            <a:endParaRPr lang="en-US" dirty="0"/>
          </a:p>
        </p:txBody>
      </p:sp>
      <p:cxnSp>
        <p:nvCxnSpPr>
          <p:cNvPr id="13" name="Straight Connector 12"/>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0" name="Rectangle 9"/>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7" name="Text Placeholder 16"/>
          <p:cNvSpPr>
            <a:spLocks noGrp="1"/>
          </p:cNvSpPr>
          <p:nvPr>
            <p:ph type="body" sz="quarter" idx="11"/>
          </p:nvPr>
        </p:nvSpPr>
        <p:spPr>
          <a:xfrm>
            <a:off x="6477000" y="4529138"/>
            <a:ext cx="2286000" cy="1563624"/>
          </a:xfrm>
          <a:solidFill>
            <a:schemeClr val="bg2"/>
          </a:solidFill>
          <a:ln>
            <a:noFill/>
          </a:ln>
        </p:spPr>
        <p:txBody>
          <a:bodyPr/>
          <a:lstStyle>
            <a:lvl1pPr>
              <a:buNone/>
              <a:defRPr sz="750"/>
            </a:lvl1pPr>
            <a:lvl2pPr>
              <a:buNone/>
              <a:defRPr sz="750"/>
            </a:lvl2pPr>
            <a:lvl3pPr>
              <a:buNone/>
              <a:defRPr sz="750"/>
            </a:lvl3pPr>
            <a:lvl4pPr>
              <a:buNone/>
              <a:defRPr sz="750"/>
            </a:lvl4pPr>
            <a:lvl5pPr>
              <a:buNone/>
              <a:defRPr sz="750"/>
            </a:lvl5pPr>
          </a:lstStyle>
          <a:p>
            <a:pPr lvl="0"/>
            <a:endParaRPr lang="en-US" dirty="0"/>
          </a:p>
        </p:txBody>
      </p:sp>
      <p:sp>
        <p:nvSpPr>
          <p:cNvPr id="11"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144327775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noAutofit/>
          </a:bodyPr>
          <a:lstStyle>
            <a:lvl1pPr algn="l">
              <a:defRPr sz="1800" b="1"/>
            </a:lvl1pPr>
          </a:lstStyle>
          <a:p>
            <a:endParaRPr lang="en-US" dirty="0"/>
          </a:p>
        </p:txBody>
      </p:sp>
      <p:sp>
        <p:nvSpPr>
          <p:cNvPr id="3" name="Content Placeholder 2"/>
          <p:cNvSpPr>
            <a:spLocks noGrp="1"/>
          </p:cNvSpPr>
          <p:nvPr>
            <p:ph idx="1"/>
          </p:nvPr>
        </p:nvSpPr>
        <p:spPr>
          <a:xfrm>
            <a:off x="3575050" y="273052"/>
            <a:ext cx="5111750" cy="5853113"/>
          </a:xfrm>
        </p:spPr>
        <p:txBody>
          <a:bodyPr/>
          <a:lstStyle>
            <a:lvl1pPr>
              <a:spcBef>
                <a:spcPts val="1350"/>
              </a:spcBef>
              <a:defRPr sz="2400"/>
            </a:lvl1pPr>
            <a:lvl2pPr>
              <a:defRPr sz="2100">
                <a:solidFill>
                  <a:schemeClr val="tx1">
                    <a:lumMod val="50000"/>
                    <a:lumOff val="50000"/>
                  </a:schemeClr>
                </a:solidFill>
              </a:defRPr>
            </a:lvl2pPr>
            <a:lvl3pPr>
              <a:defRPr sz="1800">
                <a:solidFill>
                  <a:schemeClr val="bg1">
                    <a:lumMod val="65000"/>
                  </a:schemeClr>
                </a:solidFill>
              </a:defRPr>
            </a:lvl3pPr>
            <a:lvl4pPr>
              <a:defRPr sz="1500">
                <a:solidFill>
                  <a:schemeClr val="bg1">
                    <a:lumMod val="65000"/>
                  </a:schemeClr>
                </a:solidFill>
              </a:defRPr>
            </a:lvl4pPr>
            <a:lvl5pPr>
              <a:defRPr sz="1500">
                <a:solidFill>
                  <a:schemeClr val="bg1">
                    <a:lumMod val="65000"/>
                  </a:schemeClr>
                </a:solidFill>
              </a:defRPr>
            </a:lvl5pPr>
            <a:lvl6pPr>
              <a:defRPr sz="1500"/>
            </a:lvl6pPr>
            <a:lvl7pPr>
              <a:defRPr sz="1500"/>
            </a:lvl7pPr>
            <a:lvl8pPr>
              <a:defRPr sz="1500"/>
            </a:lvl8pPr>
            <a:lvl9pPr>
              <a:defRPr sz="1500"/>
            </a:lvl9pPr>
          </a:lstStyle>
          <a:p>
            <a:pPr lvl="0"/>
            <a:endParaRPr lang="en-US" dirty="0"/>
          </a:p>
        </p:txBody>
      </p:sp>
      <p:sp>
        <p:nvSpPr>
          <p:cNvPr id="4" name="Text Placeholder 3"/>
          <p:cNvSpPr>
            <a:spLocks noGrp="1"/>
          </p:cNvSpPr>
          <p:nvPr>
            <p:ph type="body" sz="half" idx="2"/>
          </p:nvPr>
        </p:nvSpPr>
        <p:spPr>
          <a:xfrm>
            <a:off x="457201" y="1435102"/>
            <a:ext cx="3008313" cy="4691063"/>
          </a:xfrm>
        </p:spPr>
        <p:txBody>
          <a:bodyPr>
            <a:noAutofit/>
          </a:bodyPr>
          <a:lstStyle>
            <a:lvl1pPr marL="0" indent="0">
              <a:buNone/>
              <a:defRPr sz="1050">
                <a:solidFill>
                  <a:schemeClr val="tx1">
                    <a:lumMod val="50000"/>
                    <a:lumOff val="50000"/>
                  </a:schemeClr>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endParaRPr lang="en-US" dirty="0" smtClean="0"/>
          </a:p>
        </p:txBody>
      </p:sp>
      <p:cxnSp>
        <p:nvCxnSpPr>
          <p:cNvPr id="9" name="Straight Connector 8"/>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1" name="Rectangle 10"/>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3864857191"/>
      </p:ext>
    </p:extLst>
  </p:cSld>
  <p:clrMapOvr>
    <a:masterClrMapping/>
  </p:clrMapOvr>
  <p:timing>
    <p:tnLst>
      <p:par>
        <p:cTn id="1" dur="indefinite" restart="never" nodeType="tmRoot"/>
      </p:par>
    </p:tn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Large Photo Only">
    <p:spTree>
      <p:nvGrpSpPr>
        <p:cNvPr id="1" name=""/>
        <p:cNvGrpSpPr/>
        <p:nvPr/>
      </p:nvGrpSpPr>
      <p:grpSpPr>
        <a:xfrm>
          <a:off x="0" y="0"/>
          <a:ext cx="0" cy="0"/>
          <a:chOff x="0" y="0"/>
          <a:chExt cx="0" cy="0"/>
        </a:xfrm>
      </p:grpSpPr>
      <p:cxnSp>
        <p:nvCxnSpPr>
          <p:cNvPr id="13" name="Straight Connector 12"/>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9" name="Rectangle 8"/>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2318640935"/>
      </p:ext>
    </p:extLst>
  </p:cSld>
  <p:clrMapOvr>
    <a:masterClrMapping/>
  </p:clrMapOvr>
  <p:timing>
    <p:tnLst>
      <p:par>
        <p:cTn id="1" dur="indefinite" restart="never" nodeType="tmRoot"/>
      </p:par>
    </p:tn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Agenda Slide">
    <p:spTree>
      <p:nvGrpSpPr>
        <p:cNvPr id="1" name=""/>
        <p:cNvGrpSpPr/>
        <p:nvPr/>
      </p:nvGrpSpPr>
      <p:grpSpPr>
        <a:xfrm>
          <a:off x="0" y="0"/>
          <a:ext cx="0" cy="0"/>
          <a:chOff x="0" y="0"/>
          <a:chExt cx="0" cy="0"/>
        </a:xfrm>
      </p:grpSpPr>
      <p:sp>
        <p:nvSpPr>
          <p:cNvPr id="23" name="Rectangle 22"/>
          <p:cNvSpPr/>
          <p:nvPr userDrawn="1"/>
        </p:nvSpPr>
        <p:spPr>
          <a:xfrm>
            <a:off x="9067800" y="6449568"/>
            <a:ext cx="91440" cy="256032"/>
          </a:xfrm>
          <a:prstGeom prst="rect">
            <a:avLst/>
          </a:prstGeom>
          <a:solidFill>
            <a:srgbClr val="CB99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0" name="Straight Connector 29"/>
          <p:cNvCxnSpPr/>
          <p:nvPr userDrawn="1"/>
        </p:nvCxnSpPr>
        <p:spPr>
          <a:xfrm>
            <a:off x="-304800" y="6324454"/>
            <a:ext cx="9753600" cy="146"/>
          </a:xfrm>
          <a:prstGeom prst="line">
            <a:avLst/>
          </a:prstGeom>
          <a:ln w="6350">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6" name="Content Placeholder 2"/>
          <p:cNvSpPr>
            <a:spLocks noGrp="1"/>
          </p:cNvSpPr>
          <p:nvPr>
            <p:ph idx="1"/>
          </p:nvPr>
        </p:nvSpPr>
        <p:spPr>
          <a:xfrm>
            <a:off x="609600" y="1371601"/>
            <a:ext cx="8153400" cy="4754563"/>
          </a:xfrm>
        </p:spPr>
        <p:txBody>
          <a:bodyPr/>
          <a:lstStyle>
            <a:lvl1pPr>
              <a:spcBef>
                <a:spcPts val="1350"/>
              </a:spcBef>
              <a:defRPr/>
            </a:lvl1pPr>
            <a:lvl2pPr>
              <a:defRPr>
                <a:solidFill>
                  <a:schemeClr val="tx1">
                    <a:lumMod val="50000"/>
                    <a:lumOff val="50000"/>
                  </a:schemeClr>
                </a:solidFill>
              </a:defRPr>
            </a:lvl2pPr>
            <a:lvl3pPr>
              <a:defRPr>
                <a:solidFill>
                  <a:schemeClr val="bg1">
                    <a:lumMod val="65000"/>
                  </a:schemeClr>
                </a:solidFill>
              </a:defRPr>
            </a:lvl3pPr>
            <a:lvl4pPr>
              <a:defRPr>
                <a:solidFill>
                  <a:schemeClr val="bg1">
                    <a:lumMod val="65000"/>
                  </a:schemeClr>
                </a:solidFill>
              </a:defRPr>
            </a:lvl4pPr>
            <a:lvl5pPr>
              <a:defRPr>
                <a:solidFill>
                  <a:schemeClr val="bg1">
                    <a:lumMod val="65000"/>
                  </a:schemeClr>
                </a:solidFill>
              </a:defRPr>
            </a:lvl5pPr>
          </a:lstStyle>
          <a:p>
            <a:pPr lvl="0"/>
            <a:endParaRPr lang="en-US" dirty="0" smtClean="0"/>
          </a:p>
        </p:txBody>
      </p:sp>
      <p:sp>
        <p:nvSpPr>
          <p:cNvPr id="21" name="Title 9"/>
          <p:cNvSpPr>
            <a:spLocks noGrp="1"/>
          </p:cNvSpPr>
          <p:nvPr>
            <p:ph type="title"/>
          </p:nvPr>
        </p:nvSpPr>
        <p:spPr>
          <a:xfrm>
            <a:off x="609600" y="228600"/>
            <a:ext cx="8153400" cy="639762"/>
          </a:xfrm>
        </p:spPr>
        <p:txBody>
          <a:bodyPr anchor="ctr">
            <a:noAutofit/>
          </a:bodyPr>
          <a:lstStyle>
            <a:lvl1pPr algn="l">
              <a:defRPr sz="2700" b="1"/>
            </a:lvl1pPr>
          </a:lstStyle>
          <a:p>
            <a:endParaRPr lang="en-US" dirty="0"/>
          </a:p>
        </p:txBody>
      </p:sp>
      <p:pic>
        <p:nvPicPr>
          <p:cNvPr id="27" name="Picture 26" descr="Bar.jpg"/>
          <p:cNvPicPr>
            <a:picLocks noChangeAspect="1"/>
          </p:cNvPicPr>
          <p:nvPr userDrawn="1"/>
        </p:nvPicPr>
        <p:blipFill>
          <a:blip r:embed="rId2" cstate="print"/>
          <a:stretch>
            <a:fillRect/>
          </a:stretch>
        </p:blipFill>
        <p:spPr>
          <a:xfrm>
            <a:off x="-228600" y="228600"/>
            <a:ext cx="609600" cy="609600"/>
          </a:xfrm>
          <a:prstGeom prst="rect">
            <a:avLst/>
          </a:prstGeom>
        </p:spPr>
      </p:pic>
      <p:sp>
        <p:nvSpPr>
          <p:cNvPr id="7" name="Slide Number Placeholder 5"/>
          <p:cNvSpPr>
            <a:spLocks noGrp="1"/>
          </p:cNvSpPr>
          <p:nvPr>
            <p:ph type="sldNum" sz="quarter" idx="12"/>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445412975"/>
      </p:ext>
    </p:extLst>
  </p:cSld>
  <p:clrMapOvr>
    <a:masterClrMapping/>
  </p:clrMapOvr>
  <p:timing>
    <p:tnLst>
      <p:par>
        <p:cTn id="1" dur="indefinite" restart="never" nodeType="tmRoot"/>
      </p:par>
    </p:tn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2821224078"/>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1982483032"/>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3/10/2020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5780499-E961-4F19-BF7B-C170108BFF80}" type="slidenum">
              <a:rPr lang="en-US" smtClean="0"/>
              <a:t>‹#›</a:t>
            </a:fld>
            <a:endParaRPr lang="en-US"/>
          </a:p>
        </p:txBody>
      </p:sp>
    </p:spTree>
    <p:extLst>
      <p:ext uri="{BB962C8B-B14F-4D97-AF65-F5344CB8AC3E}">
        <p14:creationId xmlns:p14="http://schemas.microsoft.com/office/powerpoint/2010/main" val="382396995"/>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5780499-E961-4F19-BF7B-C170108BFF80}" type="slidenum">
              <a:rPr lang="en-US" smtClean="0"/>
              <a:t>‹#›</a:t>
            </a:fld>
            <a:endParaRPr lang="en-US"/>
          </a:p>
        </p:txBody>
      </p:sp>
    </p:spTree>
    <p:extLst>
      <p:ext uri="{BB962C8B-B14F-4D97-AF65-F5344CB8AC3E}">
        <p14:creationId xmlns:p14="http://schemas.microsoft.com/office/powerpoint/2010/main" val="44334497"/>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5780499-E961-4F19-BF7B-C170108BFF80}" type="slidenum">
              <a:rPr lang="en-US" smtClean="0"/>
              <a:t>‹#›</a:t>
            </a:fld>
            <a:endParaRPr lang="en-US"/>
          </a:p>
        </p:txBody>
      </p:sp>
    </p:spTree>
    <p:extLst>
      <p:ext uri="{BB962C8B-B14F-4D97-AF65-F5344CB8AC3E}">
        <p14:creationId xmlns:p14="http://schemas.microsoft.com/office/powerpoint/2010/main" val="514251543"/>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5780499-E961-4F19-BF7B-C170108BFF80}" type="slidenum">
              <a:rPr lang="en-US" smtClean="0"/>
              <a:t>‹#›</a:t>
            </a:fld>
            <a:endParaRPr lang="en-US"/>
          </a:p>
        </p:txBody>
      </p:sp>
    </p:spTree>
    <p:extLst>
      <p:ext uri="{BB962C8B-B14F-4D97-AF65-F5344CB8AC3E}">
        <p14:creationId xmlns:p14="http://schemas.microsoft.com/office/powerpoint/2010/main" val="4061433187"/>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5780499-E961-4F19-BF7B-C170108BFF80}" type="slidenum">
              <a:rPr lang="en-US" smtClean="0"/>
              <a:t>‹#›</a:t>
            </a:fld>
            <a:endParaRPr lang="en-US"/>
          </a:p>
        </p:txBody>
      </p:sp>
    </p:spTree>
    <p:extLst>
      <p:ext uri="{BB962C8B-B14F-4D97-AF65-F5344CB8AC3E}">
        <p14:creationId xmlns:p14="http://schemas.microsoft.com/office/powerpoint/2010/main" val="3033283554"/>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3/10/2020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5780499-E961-4F19-BF7B-C170108BFF80}" type="slidenum">
              <a:rPr lang="en-US" smtClean="0"/>
              <a:t>‹#›</a:t>
            </a:fld>
            <a:endParaRPr lang="en-US"/>
          </a:p>
        </p:txBody>
      </p:sp>
    </p:spTree>
    <p:extLst>
      <p:ext uri="{BB962C8B-B14F-4D97-AF65-F5344CB8AC3E}">
        <p14:creationId xmlns:p14="http://schemas.microsoft.com/office/powerpoint/2010/main" val="36775088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7.xml"/><Relationship Id="rId13" Type="http://schemas.openxmlformats.org/officeDocument/2006/relationships/slideLayout" Target="../slideLayouts/slideLayout52.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slideLayout" Target="../slideLayouts/slideLayout51.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 Id="rId1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0.xml"/><Relationship Id="rId13" Type="http://schemas.openxmlformats.org/officeDocument/2006/relationships/slideLayout" Target="../slideLayouts/slideLayout65.xml"/><Relationship Id="rId3" Type="http://schemas.openxmlformats.org/officeDocument/2006/relationships/slideLayout" Target="../slideLayouts/slideLayout55.xml"/><Relationship Id="rId7" Type="http://schemas.openxmlformats.org/officeDocument/2006/relationships/slideLayout" Target="../slideLayouts/slideLayout59.xml"/><Relationship Id="rId12" Type="http://schemas.openxmlformats.org/officeDocument/2006/relationships/slideLayout" Target="../slideLayouts/slideLayout64.xml"/><Relationship Id="rId2" Type="http://schemas.openxmlformats.org/officeDocument/2006/relationships/slideLayout" Target="../slideLayouts/slideLayout54.xml"/><Relationship Id="rId1" Type="http://schemas.openxmlformats.org/officeDocument/2006/relationships/slideLayout" Target="../slideLayouts/slideLayout53.xml"/><Relationship Id="rId6" Type="http://schemas.openxmlformats.org/officeDocument/2006/relationships/slideLayout" Target="../slideLayouts/slideLayout58.xml"/><Relationship Id="rId11" Type="http://schemas.openxmlformats.org/officeDocument/2006/relationships/slideLayout" Target="../slideLayouts/slideLayout63.xml"/><Relationship Id="rId5" Type="http://schemas.openxmlformats.org/officeDocument/2006/relationships/slideLayout" Target="../slideLayouts/slideLayout57.xml"/><Relationship Id="rId10" Type="http://schemas.openxmlformats.org/officeDocument/2006/relationships/slideLayout" Target="../slideLayouts/slideLayout62.xml"/><Relationship Id="rId4" Type="http://schemas.openxmlformats.org/officeDocument/2006/relationships/slideLayout" Target="../slideLayouts/slideLayout56.xml"/><Relationship Id="rId9" Type="http://schemas.openxmlformats.org/officeDocument/2006/relationships/slideLayout" Target="../slideLayouts/slideLayout61.xml"/><Relationship Id="rId1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3.xml"/><Relationship Id="rId13" Type="http://schemas.openxmlformats.org/officeDocument/2006/relationships/slideLayout" Target="../slideLayouts/slideLayout78.xml"/><Relationship Id="rId3" Type="http://schemas.openxmlformats.org/officeDocument/2006/relationships/slideLayout" Target="../slideLayouts/slideLayout68.xml"/><Relationship Id="rId7" Type="http://schemas.openxmlformats.org/officeDocument/2006/relationships/slideLayout" Target="../slideLayouts/slideLayout72.xml"/><Relationship Id="rId12" Type="http://schemas.openxmlformats.org/officeDocument/2006/relationships/slideLayout" Target="../slideLayouts/slideLayout77.xml"/><Relationship Id="rId2" Type="http://schemas.openxmlformats.org/officeDocument/2006/relationships/slideLayout" Target="../slideLayouts/slideLayout67.xml"/><Relationship Id="rId1" Type="http://schemas.openxmlformats.org/officeDocument/2006/relationships/slideLayout" Target="../slideLayouts/slideLayout66.xml"/><Relationship Id="rId6" Type="http://schemas.openxmlformats.org/officeDocument/2006/relationships/slideLayout" Target="../slideLayouts/slideLayout71.xml"/><Relationship Id="rId11" Type="http://schemas.openxmlformats.org/officeDocument/2006/relationships/slideLayout" Target="../slideLayouts/slideLayout76.xml"/><Relationship Id="rId5" Type="http://schemas.openxmlformats.org/officeDocument/2006/relationships/slideLayout" Target="../slideLayouts/slideLayout70.xml"/><Relationship Id="rId10" Type="http://schemas.openxmlformats.org/officeDocument/2006/relationships/slideLayout" Target="../slideLayouts/slideLayout75.xml"/><Relationship Id="rId4" Type="http://schemas.openxmlformats.org/officeDocument/2006/relationships/slideLayout" Target="../slideLayouts/slideLayout69.xml"/><Relationship Id="rId9" Type="http://schemas.openxmlformats.org/officeDocument/2006/relationships/slideLayout" Target="../slideLayouts/slideLayout74.xml"/><Relationship Id="rId1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6.xml"/><Relationship Id="rId13" Type="http://schemas.openxmlformats.org/officeDocument/2006/relationships/slideLayout" Target="../slideLayouts/slideLayout91.xml"/><Relationship Id="rId3" Type="http://schemas.openxmlformats.org/officeDocument/2006/relationships/slideLayout" Target="../slideLayouts/slideLayout81.xml"/><Relationship Id="rId7" Type="http://schemas.openxmlformats.org/officeDocument/2006/relationships/slideLayout" Target="../slideLayouts/slideLayout85.xml"/><Relationship Id="rId12" Type="http://schemas.openxmlformats.org/officeDocument/2006/relationships/slideLayout" Target="../slideLayouts/slideLayout90.xml"/><Relationship Id="rId2" Type="http://schemas.openxmlformats.org/officeDocument/2006/relationships/slideLayout" Target="../slideLayouts/slideLayout80.xml"/><Relationship Id="rId1" Type="http://schemas.openxmlformats.org/officeDocument/2006/relationships/slideLayout" Target="../slideLayouts/slideLayout79.xml"/><Relationship Id="rId6" Type="http://schemas.openxmlformats.org/officeDocument/2006/relationships/slideLayout" Target="../slideLayouts/slideLayout84.xml"/><Relationship Id="rId11" Type="http://schemas.openxmlformats.org/officeDocument/2006/relationships/slideLayout" Target="../slideLayouts/slideLayout89.xml"/><Relationship Id="rId5" Type="http://schemas.openxmlformats.org/officeDocument/2006/relationships/slideLayout" Target="../slideLayouts/slideLayout83.xml"/><Relationship Id="rId10" Type="http://schemas.openxmlformats.org/officeDocument/2006/relationships/slideLayout" Target="../slideLayouts/slideLayout88.xml"/><Relationship Id="rId4" Type="http://schemas.openxmlformats.org/officeDocument/2006/relationships/slideLayout" Target="../slideLayouts/slideLayout82.xml"/><Relationship Id="rId9" Type="http://schemas.openxmlformats.org/officeDocument/2006/relationships/slideLayout" Target="../slideLayouts/slideLayout87.xml"/><Relationship Id="rId1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9.xml"/><Relationship Id="rId3" Type="http://schemas.openxmlformats.org/officeDocument/2006/relationships/slideLayout" Target="../slideLayouts/slideLayout94.xml"/><Relationship Id="rId7" Type="http://schemas.openxmlformats.org/officeDocument/2006/relationships/slideLayout" Target="../slideLayouts/slideLayout98.xml"/><Relationship Id="rId12" Type="http://schemas.openxmlformats.org/officeDocument/2006/relationships/theme" Target="../theme/theme8.xml"/><Relationship Id="rId2" Type="http://schemas.openxmlformats.org/officeDocument/2006/relationships/slideLayout" Target="../slideLayouts/slideLayout93.xml"/><Relationship Id="rId1" Type="http://schemas.openxmlformats.org/officeDocument/2006/relationships/slideLayout" Target="../slideLayouts/slideLayout92.xml"/><Relationship Id="rId6" Type="http://schemas.openxmlformats.org/officeDocument/2006/relationships/slideLayout" Target="../slideLayouts/slideLayout97.xml"/><Relationship Id="rId11" Type="http://schemas.openxmlformats.org/officeDocument/2006/relationships/slideLayout" Target="../slideLayouts/slideLayout102.xml"/><Relationship Id="rId5" Type="http://schemas.openxmlformats.org/officeDocument/2006/relationships/slideLayout" Target="../slideLayouts/slideLayout96.xml"/><Relationship Id="rId10" Type="http://schemas.openxmlformats.org/officeDocument/2006/relationships/slideLayout" Target="../slideLayouts/slideLayout101.xml"/><Relationship Id="rId4" Type="http://schemas.openxmlformats.org/officeDocument/2006/relationships/slideLayout" Target="../slideLayouts/slideLayout95.xml"/><Relationship Id="rId9" Type="http://schemas.openxmlformats.org/officeDocument/2006/relationships/slideLayout" Target="../slideLayouts/slideLayout10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792162"/>
          </a:xfrm>
          <a:prstGeom prst="rect">
            <a:avLst/>
          </a:prstGeom>
        </p:spPr>
        <p:txBody>
          <a:bodyPr vert="horz" lIns="91440" tIns="45720" rIns="91440" bIns="45720" rtlCol="0" anchor="ctr">
            <a:noAutofit/>
          </a:bodyPr>
          <a:lstStyle/>
          <a:p>
            <a:endParaRPr lang="en-US" dirty="0"/>
          </a:p>
        </p:txBody>
      </p:sp>
      <p:sp>
        <p:nvSpPr>
          <p:cNvPr id="3" name="Text Placeholder 2"/>
          <p:cNvSpPr>
            <a:spLocks noGrp="1"/>
          </p:cNvSpPr>
          <p:nvPr>
            <p:ph type="body" idx="1"/>
          </p:nvPr>
        </p:nvSpPr>
        <p:spPr>
          <a:xfrm>
            <a:off x="457200" y="1371601"/>
            <a:ext cx="8229600" cy="4754563"/>
          </a:xfrm>
          <a:prstGeom prst="rect">
            <a:avLst/>
          </a:prstGeom>
        </p:spPr>
        <p:txBody>
          <a:bodyPr vert="horz" lIns="91440" tIns="45720" rIns="91440" bIns="45720" rtlCol="0">
            <a:noAutofit/>
          </a:bodyPr>
          <a:lstStyle/>
          <a:p>
            <a:pPr lvl="0"/>
            <a:endParaRPr lang="en-US" dirty="0"/>
          </a:p>
        </p:txBody>
      </p:sp>
      <p:sp>
        <p:nvSpPr>
          <p:cNvPr id="4" name="Slide Number Placeholder 5"/>
          <p:cNvSpPr>
            <a:spLocks noGrp="1"/>
          </p:cNvSpPr>
          <p:nvPr>
            <p:ph type="sldNum" sz="quarter" idx="4"/>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98995502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iming>
    <p:tnLst>
      <p:par>
        <p:cTn id="1" dur="indefinite" restart="never" nodeType="tmRoot"/>
      </p:par>
    </p:tnLst>
  </p:timing>
  <p:hf hdr="0" ftr="0" dt="0"/>
  <p:txStyles>
    <p:titleStyle>
      <a:lvl1pPr algn="l" defTabSz="685800" rtl="0" eaLnBrk="1" latinLnBrk="0" hangingPunct="1">
        <a:spcBef>
          <a:spcPct val="0"/>
        </a:spcBef>
        <a:buNone/>
        <a:defRPr sz="3000" b="1" kern="1200">
          <a:solidFill>
            <a:schemeClr val="tx1"/>
          </a:solidFill>
          <a:latin typeface="Arial" pitchFamily="34" charset="0"/>
          <a:ea typeface="+mj-ea"/>
          <a:cs typeface="Arial" pitchFamily="34" charset="0"/>
        </a:defRPr>
      </a:lvl1pPr>
    </p:titleStyle>
    <p:bodyStyle>
      <a:lvl1pPr marL="171450" indent="-171450" algn="l" defTabSz="685800" rtl="0" eaLnBrk="1" latinLnBrk="0" hangingPunct="1">
        <a:spcBef>
          <a:spcPts val="1350"/>
        </a:spcBef>
        <a:buFont typeface="Arial" pitchFamily="34" charset="0"/>
        <a:buChar char="•"/>
        <a:defRPr sz="2100" kern="1200">
          <a:solidFill>
            <a:schemeClr val="tx1"/>
          </a:solidFill>
          <a:latin typeface="Arial" pitchFamily="34" charset="0"/>
          <a:ea typeface="+mn-ea"/>
          <a:cs typeface="Arial" pitchFamily="34" charset="0"/>
        </a:defRPr>
      </a:lvl1pPr>
      <a:lvl2pPr marL="557213" indent="-171450" algn="l" defTabSz="685800" rtl="0" eaLnBrk="1" latinLnBrk="0" hangingPunct="1">
        <a:spcBef>
          <a:spcPct val="20000"/>
        </a:spcBef>
        <a:buFont typeface="Arial" pitchFamily="34" charset="0"/>
        <a:buChar char="•"/>
        <a:defRPr sz="1800" kern="1200">
          <a:solidFill>
            <a:schemeClr val="tx1">
              <a:lumMod val="50000"/>
              <a:lumOff val="50000"/>
            </a:schemeClr>
          </a:solidFill>
          <a:latin typeface="Arial" pitchFamily="34" charset="0"/>
          <a:ea typeface="+mn-ea"/>
          <a:cs typeface="Arial" pitchFamily="34" charset="0"/>
        </a:defRPr>
      </a:lvl2pPr>
      <a:lvl3pPr marL="857250" indent="-102870" algn="l" defTabSz="685800" rtl="0" eaLnBrk="1" latinLnBrk="0" hangingPunct="1">
        <a:spcBef>
          <a:spcPct val="20000"/>
        </a:spcBef>
        <a:buFont typeface="Arial" pitchFamily="34" charset="0"/>
        <a:buChar char="•"/>
        <a:defRPr sz="1500" kern="1200">
          <a:solidFill>
            <a:schemeClr val="bg1">
              <a:lumMod val="65000"/>
            </a:schemeClr>
          </a:solidFill>
          <a:latin typeface="Arial" pitchFamily="34" charset="0"/>
          <a:ea typeface="+mn-ea"/>
          <a:cs typeface="Arial" pitchFamily="34" charset="0"/>
        </a:defRPr>
      </a:lvl3pPr>
      <a:lvl4pPr marL="1200150" indent="-102870" algn="l" defTabSz="685800" rtl="0" eaLnBrk="1" latinLnBrk="0" hangingPunct="1">
        <a:spcBef>
          <a:spcPct val="20000"/>
        </a:spcBef>
        <a:buFont typeface="Arial" pitchFamily="34" charset="0"/>
        <a:buChar char="•"/>
        <a:defRPr sz="1200" kern="1200">
          <a:solidFill>
            <a:schemeClr val="bg1">
              <a:lumMod val="65000"/>
            </a:schemeClr>
          </a:solidFill>
          <a:latin typeface="Arial" pitchFamily="34" charset="0"/>
          <a:ea typeface="+mn-ea"/>
          <a:cs typeface="Arial" pitchFamily="34" charset="0"/>
        </a:defRPr>
      </a:lvl4pPr>
      <a:lvl5pPr marL="1543050" indent="-102870" algn="l" defTabSz="685800" rtl="0" eaLnBrk="1" latinLnBrk="0" hangingPunct="1">
        <a:spcBef>
          <a:spcPct val="20000"/>
        </a:spcBef>
        <a:buFont typeface="Arial" pitchFamily="34" charset="0"/>
        <a:buChar char="•"/>
        <a:defRPr sz="1200" kern="1200">
          <a:solidFill>
            <a:schemeClr val="bg1">
              <a:lumMod val="65000"/>
            </a:schemeClr>
          </a:solidFill>
          <a:latin typeface="Arial" pitchFamily="34" charset="0"/>
          <a:ea typeface="+mn-ea"/>
          <a:cs typeface="Arial" pitchFamily="34" charset="0"/>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792162"/>
          </a:xfrm>
          <a:prstGeom prst="rect">
            <a:avLst/>
          </a:prstGeom>
        </p:spPr>
        <p:txBody>
          <a:bodyPr vert="horz" lIns="91440" tIns="45720" rIns="91440" bIns="45720" rtlCol="0" anchor="ctr">
            <a:noAutofit/>
          </a:bodyPr>
          <a:lstStyle/>
          <a:p>
            <a:endParaRPr lang="en-US" dirty="0"/>
          </a:p>
        </p:txBody>
      </p:sp>
      <p:sp>
        <p:nvSpPr>
          <p:cNvPr id="3" name="Text Placeholder 2"/>
          <p:cNvSpPr>
            <a:spLocks noGrp="1"/>
          </p:cNvSpPr>
          <p:nvPr>
            <p:ph type="body" idx="1"/>
          </p:nvPr>
        </p:nvSpPr>
        <p:spPr>
          <a:xfrm>
            <a:off x="457200" y="1371601"/>
            <a:ext cx="8229600" cy="4754563"/>
          </a:xfrm>
          <a:prstGeom prst="rect">
            <a:avLst/>
          </a:prstGeom>
        </p:spPr>
        <p:txBody>
          <a:bodyPr vert="horz" lIns="91440" tIns="45720" rIns="91440" bIns="45720" rtlCol="0">
            <a:noAutofit/>
          </a:bodyPr>
          <a:lstStyle/>
          <a:p>
            <a:pPr lvl="0"/>
            <a:endParaRPr lang="en-US" dirty="0"/>
          </a:p>
        </p:txBody>
      </p:sp>
      <p:sp>
        <p:nvSpPr>
          <p:cNvPr id="5" name="Slide Number Placeholder 5"/>
          <p:cNvSpPr>
            <a:spLocks noGrp="1"/>
          </p:cNvSpPr>
          <p:nvPr>
            <p:ph type="sldNum" sz="quarter" idx="4"/>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1484551299"/>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Lst>
  <p:timing>
    <p:tnLst>
      <p:par>
        <p:cTn id="1" dur="indefinite" restart="never" nodeType="tmRoot"/>
      </p:par>
    </p:tnLst>
  </p:timing>
  <p:hf hdr="0" ftr="0" dt="0"/>
  <p:txStyles>
    <p:titleStyle>
      <a:lvl1pPr algn="l" defTabSz="685800" rtl="0" eaLnBrk="1" latinLnBrk="0" hangingPunct="1">
        <a:spcBef>
          <a:spcPct val="0"/>
        </a:spcBef>
        <a:buNone/>
        <a:defRPr sz="3000" b="1" kern="1200">
          <a:solidFill>
            <a:schemeClr val="tx1"/>
          </a:solidFill>
          <a:latin typeface="Arial" pitchFamily="34" charset="0"/>
          <a:ea typeface="+mj-ea"/>
          <a:cs typeface="Arial" pitchFamily="34" charset="0"/>
        </a:defRPr>
      </a:lvl1pPr>
    </p:titleStyle>
    <p:bodyStyle>
      <a:lvl1pPr marL="171450" indent="-171450" algn="l" defTabSz="685800" rtl="0" eaLnBrk="1" latinLnBrk="0" hangingPunct="1">
        <a:spcBef>
          <a:spcPts val="1350"/>
        </a:spcBef>
        <a:buFont typeface="Arial" pitchFamily="34" charset="0"/>
        <a:buChar char="•"/>
        <a:defRPr sz="2100" kern="1200">
          <a:solidFill>
            <a:schemeClr val="tx1"/>
          </a:solidFill>
          <a:latin typeface="Arial" pitchFamily="34" charset="0"/>
          <a:ea typeface="+mn-ea"/>
          <a:cs typeface="Arial" pitchFamily="34" charset="0"/>
        </a:defRPr>
      </a:lvl1pPr>
      <a:lvl2pPr marL="557213" indent="-171450" algn="l" defTabSz="685800" rtl="0" eaLnBrk="1" latinLnBrk="0" hangingPunct="1">
        <a:spcBef>
          <a:spcPct val="20000"/>
        </a:spcBef>
        <a:buFont typeface="Arial" pitchFamily="34" charset="0"/>
        <a:buChar char="•"/>
        <a:defRPr sz="1800" kern="1200">
          <a:solidFill>
            <a:schemeClr val="tx1">
              <a:lumMod val="50000"/>
              <a:lumOff val="50000"/>
            </a:schemeClr>
          </a:solidFill>
          <a:latin typeface="Arial" pitchFamily="34" charset="0"/>
          <a:ea typeface="+mn-ea"/>
          <a:cs typeface="Arial" pitchFamily="34" charset="0"/>
        </a:defRPr>
      </a:lvl2pPr>
      <a:lvl3pPr marL="857250" indent="-102870" algn="l" defTabSz="685800" rtl="0" eaLnBrk="1" latinLnBrk="0" hangingPunct="1">
        <a:spcBef>
          <a:spcPct val="20000"/>
        </a:spcBef>
        <a:buFont typeface="Arial" pitchFamily="34" charset="0"/>
        <a:buChar char="•"/>
        <a:defRPr sz="1500" kern="1200">
          <a:solidFill>
            <a:schemeClr val="bg1">
              <a:lumMod val="65000"/>
            </a:schemeClr>
          </a:solidFill>
          <a:latin typeface="Arial" pitchFamily="34" charset="0"/>
          <a:ea typeface="+mn-ea"/>
          <a:cs typeface="Arial" pitchFamily="34" charset="0"/>
        </a:defRPr>
      </a:lvl3pPr>
      <a:lvl4pPr marL="1200150" indent="-102870" algn="l" defTabSz="685800" rtl="0" eaLnBrk="1" latinLnBrk="0" hangingPunct="1">
        <a:spcBef>
          <a:spcPct val="20000"/>
        </a:spcBef>
        <a:buFont typeface="Arial" pitchFamily="34" charset="0"/>
        <a:buChar char="•"/>
        <a:defRPr sz="1200" kern="1200">
          <a:solidFill>
            <a:schemeClr val="bg1">
              <a:lumMod val="65000"/>
            </a:schemeClr>
          </a:solidFill>
          <a:latin typeface="Arial" pitchFamily="34" charset="0"/>
          <a:ea typeface="+mn-ea"/>
          <a:cs typeface="Arial" pitchFamily="34" charset="0"/>
        </a:defRPr>
      </a:lvl4pPr>
      <a:lvl5pPr marL="1543050" indent="-102870" algn="l" defTabSz="685800" rtl="0" eaLnBrk="1" latinLnBrk="0" hangingPunct="1">
        <a:spcBef>
          <a:spcPct val="20000"/>
        </a:spcBef>
        <a:buFont typeface="Arial" pitchFamily="34" charset="0"/>
        <a:buChar char="•"/>
        <a:defRPr sz="1200" kern="1200">
          <a:solidFill>
            <a:schemeClr val="bg1">
              <a:lumMod val="65000"/>
            </a:schemeClr>
          </a:solidFill>
          <a:latin typeface="Arial" pitchFamily="34" charset="0"/>
          <a:ea typeface="+mn-ea"/>
          <a:cs typeface="Arial" pitchFamily="34" charset="0"/>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792162"/>
          </a:xfrm>
          <a:prstGeom prst="rect">
            <a:avLst/>
          </a:prstGeom>
        </p:spPr>
        <p:txBody>
          <a:bodyPr vert="horz" lIns="91440" tIns="45720" rIns="91440" bIns="45720" rtlCol="0" anchor="ctr">
            <a:noAutofit/>
          </a:bodyPr>
          <a:lstStyle/>
          <a:p>
            <a:endParaRPr lang="en-US" dirty="0"/>
          </a:p>
        </p:txBody>
      </p:sp>
      <p:sp>
        <p:nvSpPr>
          <p:cNvPr id="3" name="Text Placeholder 2"/>
          <p:cNvSpPr>
            <a:spLocks noGrp="1"/>
          </p:cNvSpPr>
          <p:nvPr>
            <p:ph type="body" idx="1"/>
          </p:nvPr>
        </p:nvSpPr>
        <p:spPr>
          <a:xfrm>
            <a:off x="457200" y="1371601"/>
            <a:ext cx="8229600" cy="4754563"/>
          </a:xfrm>
          <a:prstGeom prst="rect">
            <a:avLst/>
          </a:prstGeom>
        </p:spPr>
        <p:txBody>
          <a:bodyPr vert="horz" lIns="91440" tIns="45720" rIns="91440" bIns="45720" rtlCol="0">
            <a:noAutofit/>
          </a:bodyPr>
          <a:lstStyle/>
          <a:p>
            <a:pPr lvl="0"/>
            <a:endParaRPr lang="en-US" dirty="0"/>
          </a:p>
        </p:txBody>
      </p:sp>
      <p:sp>
        <p:nvSpPr>
          <p:cNvPr id="5" name="Slide Number Placeholder 5"/>
          <p:cNvSpPr>
            <a:spLocks noGrp="1"/>
          </p:cNvSpPr>
          <p:nvPr>
            <p:ph type="sldNum" sz="quarter" idx="4"/>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1688494532"/>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 id="2147483701" r:id="rId13"/>
  </p:sldLayoutIdLst>
  <p:timing>
    <p:tnLst>
      <p:par>
        <p:cTn id="1" dur="indefinite" restart="never" nodeType="tmRoot"/>
      </p:par>
    </p:tnLst>
  </p:timing>
  <p:hf hdr="0" ftr="0" dt="0"/>
  <p:txStyles>
    <p:titleStyle>
      <a:lvl1pPr algn="l" defTabSz="685800" rtl="0" eaLnBrk="1" latinLnBrk="0" hangingPunct="1">
        <a:spcBef>
          <a:spcPct val="0"/>
        </a:spcBef>
        <a:buNone/>
        <a:defRPr sz="3000" b="1" kern="1200">
          <a:solidFill>
            <a:schemeClr val="tx1"/>
          </a:solidFill>
          <a:latin typeface="Arial" pitchFamily="34" charset="0"/>
          <a:ea typeface="+mj-ea"/>
          <a:cs typeface="Arial" pitchFamily="34" charset="0"/>
        </a:defRPr>
      </a:lvl1pPr>
    </p:titleStyle>
    <p:bodyStyle>
      <a:lvl1pPr marL="171450" indent="-171450" algn="l" defTabSz="685800" rtl="0" eaLnBrk="1" latinLnBrk="0" hangingPunct="1">
        <a:spcBef>
          <a:spcPts val="1350"/>
        </a:spcBef>
        <a:buFont typeface="Arial" pitchFamily="34" charset="0"/>
        <a:buChar char="•"/>
        <a:defRPr sz="2100" kern="1200">
          <a:solidFill>
            <a:schemeClr val="tx1"/>
          </a:solidFill>
          <a:latin typeface="Arial" pitchFamily="34" charset="0"/>
          <a:ea typeface="+mn-ea"/>
          <a:cs typeface="Arial" pitchFamily="34" charset="0"/>
        </a:defRPr>
      </a:lvl1pPr>
      <a:lvl2pPr marL="557213" indent="-171450" algn="l" defTabSz="685800" rtl="0" eaLnBrk="1" latinLnBrk="0" hangingPunct="1">
        <a:spcBef>
          <a:spcPct val="20000"/>
        </a:spcBef>
        <a:buFont typeface="Arial" pitchFamily="34" charset="0"/>
        <a:buChar char="•"/>
        <a:defRPr sz="1800" kern="1200">
          <a:solidFill>
            <a:schemeClr val="tx1">
              <a:lumMod val="50000"/>
              <a:lumOff val="50000"/>
            </a:schemeClr>
          </a:solidFill>
          <a:latin typeface="Arial" pitchFamily="34" charset="0"/>
          <a:ea typeface="+mn-ea"/>
          <a:cs typeface="Arial" pitchFamily="34" charset="0"/>
        </a:defRPr>
      </a:lvl2pPr>
      <a:lvl3pPr marL="857250" indent="-102870" algn="l" defTabSz="685800" rtl="0" eaLnBrk="1" latinLnBrk="0" hangingPunct="1">
        <a:spcBef>
          <a:spcPct val="20000"/>
        </a:spcBef>
        <a:buFont typeface="Arial" pitchFamily="34" charset="0"/>
        <a:buChar char="•"/>
        <a:defRPr sz="1500" kern="1200">
          <a:solidFill>
            <a:schemeClr val="bg1">
              <a:lumMod val="65000"/>
            </a:schemeClr>
          </a:solidFill>
          <a:latin typeface="Arial" pitchFamily="34" charset="0"/>
          <a:ea typeface="+mn-ea"/>
          <a:cs typeface="Arial" pitchFamily="34" charset="0"/>
        </a:defRPr>
      </a:lvl3pPr>
      <a:lvl4pPr marL="1200150" indent="-102870" algn="l" defTabSz="685800" rtl="0" eaLnBrk="1" latinLnBrk="0" hangingPunct="1">
        <a:spcBef>
          <a:spcPct val="20000"/>
        </a:spcBef>
        <a:buFont typeface="Arial" pitchFamily="34" charset="0"/>
        <a:buChar char="•"/>
        <a:defRPr sz="1200" kern="1200">
          <a:solidFill>
            <a:schemeClr val="bg1">
              <a:lumMod val="65000"/>
            </a:schemeClr>
          </a:solidFill>
          <a:latin typeface="Arial" pitchFamily="34" charset="0"/>
          <a:ea typeface="+mn-ea"/>
          <a:cs typeface="Arial" pitchFamily="34" charset="0"/>
        </a:defRPr>
      </a:lvl4pPr>
      <a:lvl5pPr marL="1543050" indent="-102870" algn="l" defTabSz="685800" rtl="0" eaLnBrk="1" latinLnBrk="0" hangingPunct="1">
        <a:spcBef>
          <a:spcPct val="20000"/>
        </a:spcBef>
        <a:buFont typeface="Arial" pitchFamily="34" charset="0"/>
        <a:buChar char="•"/>
        <a:defRPr sz="1200" kern="1200">
          <a:solidFill>
            <a:schemeClr val="bg1">
              <a:lumMod val="65000"/>
            </a:schemeClr>
          </a:solidFill>
          <a:latin typeface="Arial" pitchFamily="34" charset="0"/>
          <a:ea typeface="+mn-ea"/>
          <a:cs typeface="Arial" pitchFamily="34" charset="0"/>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792162"/>
          </a:xfrm>
          <a:prstGeom prst="rect">
            <a:avLst/>
          </a:prstGeom>
        </p:spPr>
        <p:txBody>
          <a:bodyPr vert="horz" lIns="91440" tIns="45720" rIns="91440" bIns="45720" rtlCol="0" anchor="ctr">
            <a:noAutofit/>
          </a:bodyPr>
          <a:lstStyle/>
          <a:p>
            <a:endParaRPr lang="en-US" dirty="0"/>
          </a:p>
        </p:txBody>
      </p:sp>
      <p:sp>
        <p:nvSpPr>
          <p:cNvPr id="3" name="Text Placeholder 2"/>
          <p:cNvSpPr>
            <a:spLocks noGrp="1"/>
          </p:cNvSpPr>
          <p:nvPr>
            <p:ph type="body" idx="1"/>
          </p:nvPr>
        </p:nvSpPr>
        <p:spPr>
          <a:xfrm>
            <a:off x="457200" y="1371601"/>
            <a:ext cx="8229600" cy="4754563"/>
          </a:xfrm>
          <a:prstGeom prst="rect">
            <a:avLst/>
          </a:prstGeom>
        </p:spPr>
        <p:txBody>
          <a:bodyPr vert="horz" lIns="91440" tIns="45720" rIns="91440" bIns="45720" rtlCol="0">
            <a:noAutofit/>
          </a:bodyPr>
          <a:lstStyle/>
          <a:p>
            <a:pPr lvl="0"/>
            <a:endParaRPr lang="en-US" dirty="0"/>
          </a:p>
        </p:txBody>
      </p:sp>
      <p:sp>
        <p:nvSpPr>
          <p:cNvPr id="5" name="Slide Number Placeholder 5"/>
          <p:cNvSpPr>
            <a:spLocks noGrp="1"/>
          </p:cNvSpPr>
          <p:nvPr>
            <p:ph type="sldNum" sz="quarter" idx="4"/>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322363582"/>
      </p:ext>
    </p:extLst>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 id="2147483726" r:id="rId10"/>
    <p:sldLayoutId id="2147483727" r:id="rId11"/>
    <p:sldLayoutId id="2147483728" r:id="rId12"/>
    <p:sldLayoutId id="2147483729" r:id="rId13"/>
  </p:sldLayoutIdLst>
  <p:timing>
    <p:tnLst>
      <p:par>
        <p:cTn id="1" dur="indefinite" restart="never" nodeType="tmRoot"/>
      </p:par>
    </p:tnLst>
  </p:timing>
  <p:hf hdr="0" ftr="0" dt="0"/>
  <p:txStyles>
    <p:titleStyle>
      <a:lvl1pPr algn="l" defTabSz="685800" rtl="0" eaLnBrk="1" latinLnBrk="0" hangingPunct="1">
        <a:spcBef>
          <a:spcPct val="0"/>
        </a:spcBef>
        <a:buNone/>
        <a:defRPr sz="3000" b="1" kern="1200">
          <a:solidFill>
            <a:schemeClr val="tx1"/>
          </a:solidFill>
          <a:latin typeface="Arial" pitchFamily="34" charset="0"/>
          <a:ea typeface="+mj-ea"/>
          <a:cs typeface="Arial" pitchFamily="34" charset="0"/>
        </a:defRPr>
      </a:lvl1pPr>
    </p:titleStyle>
    <p:bodyStyle>
      <a:lvl1pPr marL="171450" indent="-171450" algn="l" defTabSz="685800" rtl="0" eaLnBrk="1" latinLnBrk="0" hangingPunct="1">
        <a:spcBef>
          <a:spcPts val="1350"/>
        </a:spcBef>
        <a:buFont typeface="Arial" pitchFamily="34" charset="0"/>
        <a:buChar char="•"/>
        <a:defRPr sz="2100" kern="1200">
          <a:solidFill>
            <a:schemeClr val="tx1"/>
          </a:solidFill>
          <a:latin typeface="Arial" pitchFamily="34" charset="0"/>
          <a:ea typeface="+mn-ea"/>
          <a:cs typeface="Arial" pitchFamily="34" charset="0"/>
        </a:defRPr>
      </a:lvl1pPr>
      <a:lvl2pPr marL="557213" indent="-171450" algn="l" defTabSz="685800" rtl="0" eaLnBrk="1" latinLnBrk="0" hangingPunct="1">
        <a:spcBef>
          <a:spcPct val="20000"/>
        </a:spcBef>
        <a:buFont typeface="Arial" pitchFamily="34" charset="0"/>
        <a:buChar char="•"/>
        <a:defRPr sz="1800" kern="1200">
          <a:solidFill>
            <a:schemeClr val="tx1">
              <a:lumMod val="50000"/>
              <a:lumOff val="50000"/>
            </a:schemeClr>
          </a:solidFill>
          <a:latin typeface="Arial" pitchFamily="34" charset="0"/>
          <a:ea typeface="+mn-ea"/>
          <a:cs typeface="Arial" pitchFamily="34" charset="0"/>
        </a:defRPr>
      </a:lvl2pPr>
      <a:lvl3pPr marL="857250" indent="-102870" algn="l" defTabSz="685800" rtl="0" eaLnBrk="1" latinLnBrk="0" hangingPunct="1">
        <a:spcBef>
          <a:spcPct val="20000"/>
        </a:spcBef>
        <a:buFont typeface="Arial" pitchFamily="34" charset="0"/>
        <a:buChar char="•"/>
        <a:defRPr sz="1500" kern="1200">
          <a:solidFill>
            <a:schemeClr val="bg1">
              <a:lumMod val="65000"/>
            </a:schemeClr>
          </a:solidFill>
          <a:latin typeface="Arial" pitchFamily="34" charset="0"/>
          <a:ea typeface="+mn-ea"/>
          <a:cs typeface="Arial" pitchFamily="34" charset="0"/>
        </a:defRPr>
      </a:lvl3pPr>
      <a:lvl4pPr marL="1200150" indent="-102870" algn="l" defTabSz="685800" rtl="0" eaLnBrk="1" latinLnBrk="0" hangingPunct="1">
        <a:spcBef>
          <a:spcPct val="20000"/>
        </a:spcBef>
        <a:buFont typeface="Arial" pitchFamily="34" charset="0"/>
        <a:buChar char="•"/>
        <a:defRPr sz="1200" kern="1200">
          <a:solidFill>
            <a:schemeClr val="bg1">
              <a:lumMod val="65000"/>
            </a:schemeClr>
          </a:solidFill>
          <a:latin typeface="Arial" pitchFamily="34" charset="0"/>
          <a:ea typeface="+mn-ea"/>
          <a:cs typeface="Arial" pitchFamily="34" charset="0"/>
        </a:defRPr>
      </a:lvl4pPr>
      <a:lvl5pPr marL="1543050" indent="-102870" algn="l" defTabSz="685800" rtl="0" eaLnBrk="1" latinLnBrk="0" hangingPunct="1">
        <a:spcBef>
          <a:spcPct val="20000"/>
        </a:spcBef>
        <a:buFont typeface="Arial" pitchFamily="34" charset="0"/>
        <a:buChar char="•"/>
        <a:defRPr sz="1200" kern="1200">
          <a:solidFill>
            <a:schemeClr val="bg1">
              <a:lumMod val="65000"/>
            </a:schemeClr>
          </a:solidFill>
          <a:latin typeface="Arial" pitchFamily="34" charset="0"/>
          <a:ea typeface="+mn-ea"/>
          <a:cs typeface="Arial" pitchFamily="34" charset="0"/>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792162"/>
          </a:xfrm>
          <a:prstGeom prst="rect">
            <a:avLst/>
          </a:prstGeom>
        </p:spPr>
        <p:txBody>
          <a:bodyPr vert="horz" lIns="91440" tIns="45720" rIns="91440" bIns="45720" rtlCol="0" anchor="ctr">
            <a:noAutofit/>
          </a:bodyPr>
          <a:lstStyle/>
          <a:p>
            <a:endParaRPr lang="en-US" dirty="0"/>
          </a:p>
        </p:txBody>
      </p:sp>
      <p:sp>
        <p:nvSpPr>
          <p:cNvPr id="3" name="Text Placeholder 2"/>
          <p:cNvSpPr>
            <a:spLocks noGrp="1"/>
          </p:cNvSpPr>
          <p:nvPr>
            <p:ph type="body" idx="1"/>
          </p:nvPr>
        </p:nvSpPr>
        <p:spPr>
          <a:xfrm>
            <a:off x="457200" y="1371601"/>
            <a:ext cx="8229600" cy="4754563"/>
          </a:xfrm>
          <a:prstGeom prst="rect">
            <a:avLst/>
          </a:prstGeom>
        </p:spPr>
        <p:txBody>
          <a:bodyPr vert="horz" lIns="91440" tIns="45720" rIns="91440" bIns="45720" rtlCol="0">
            <a:noAutofit/>
          </a:bodyPr>
          <a:lstStyle/>
          <a:p>
            <a:pPr lvl="0"/>
            <a:endParaRPr lang="en-US" dirty="0"/>
          </a:p>
        </p:txBody>
      </p:sp>
      <p:sp>
        <p:nvSpPr>
          <p:cNvPr id="5" name="Slide Number Placeholder 5"/>
          <p:cNvSpPr>
            <a:spLocks noGrp="1"/>
          </p:cNvSpPr>
          <p:nvPr>
            <p:ph type="sldNum" sz="quarter" idx="4"/>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2841775841"/>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 id="2147483757" r:id="rId13"/>
  </p:sldLayoutIdLst>
  <p:timing>
    <p:tnLst>
      <p:par>
        <p:cTn id="1" dur="indefinite" restart="never" nodeType="tmRoot"/>
      </p:par>
    </p:tnLst>
  </p:timing>
  <p:hf hdr="0" ftr="0" dt="0"/>
  <p:txStyles>
    <p:titleStyle>
      <a:lvl1pPr algn="l" defTabSz="685800" rtl="0" eaLnBrk="1" latinLnBrk="0" hangingPunct="1">
        <a:spcBef>
          <a:spcPct val="0"/>
        </a:spcBef>
        <a:buNone/>
        <a:defRPr sz="3000" b="1" kern="1200">
          <a:solidFill>
            <a:schemeClr val="tx1"/>
          </a:solidFill>
          <a:latin typeface="Arial" pitchFamily="34" charset="0"/>
          <a:ea typeface="+mj-ea"/>
          <a:cs typeface="Arial" pitchFamily="34" charset="0"/>
        </a:defRPr>
      </a:lvl1pPr>
    </p:titleStyle>
    <p:bodyStyle>
      <a:lvl1pPr marL="171450" indent="-171450" algn="l" defTabSz="685800" rtl="0" eaLnBrk="1" latinLnBrk="0" hangingPunct="1">
        <a:spcBef>
          <a:spcPts val="1350"/>
        </a:spcBef>
        <a:buFont typeface="Arial" pitchFamily="34" charset="0"/>
        <a:buChar char="•"/>
        <a:defRPr sz="2100" kern="1200">
          <a:solidFill>
            <a:schemeClr val="tx1"/>
          </a:solidFill>
          <a:latin typeface="Arial" pitchFamily="34" charset="0"/>
          <a:ea typeface="+mn-ea"/>
          <a:cs typeface="Arial" pitchFamily="34" charset="0"/>
        </a:defRPr>
      </a:lvl1pPr>
      <a:lvl2pPr marL="557213" indent="-171450" algn="l" defTabSz="685800" rtl="0" eaLnBrk="1" latinLnBrk="0" hangingPunct="1">
        <a:spcBef>
          <a:spcPct val="20000"/>
        </a:spcBef>
        <a:buFont typeface="Arial" pitchFamily="34" charset="0"/>
        <a:buChar char="•"/>
        <a:defRPr sz="1800" kern="1200">
          <a:solidFill>
            <a:schemeClr val="tx1">
              <a:lumMod val="50000"/>
              <a:lumOff val="50000"/>
            </a:schemeClr>
          </a:solidFill>
          <a:latin typeface="Arial" pitchFamily="34" charset="0"/>
          <a:ea typeface="+mn-ea"/>
          <a:cs typeface="Arial" pitchFamily="34" charset="0"/>
        </a:defRPr>
      </a:lvl2pPr>
      <a:lvl3pPr marL="857250" indent="-102870" algn="l" defTabSz="685800" rtl="0" eaLnBrk="1" latinLnBrk="0" hangingPunct="1">
        <a:spcBef>
          <a:spcPct val="20000"/>
        </a:spcBef>
        <a:buFont typeface="Arial" pitchFamily="34" charset="0"/>
        <a:buChar char="•"/>
        <a:defRPr sz="1500" kern="1200">
          <a:solidFill>
            <a:schemeClr val="bg1">
              <a:lumMod val="65000"/>
            </a:schemeClr>
          </a:solidFill>
          <a:latin typeface="Arial" pitchFamily="34" charset="0"/>
          <a:ea typeface="+mn-ea"/>
          <a:cs typeface="Arial" pitchFamily="34" charset="0"/>
        </a:defRPr>
      </a:lvl3pPr>
      <a:lvl4pPr marL="1200150" indent="-102870" algn="l" defTabSz="685800" rtl="0" eaLnBrk="1" latinLnBrk="0" hangingPunct="1">
        <a:spcBef>
          <a:spcPct val="20000"/>
        </a:spcBef>
        <a:buFont typeface="Arial" pitchFamily="34" charset="0"/>
        <a:buChar char="•"/>
        <a:defRPr sz="1200" kern="1200">
          <a:solidFill>
            <a:schemeClr val="bg1">
              <a:lumMod val="65000"/>
            </a:schemeClr>
          </a:solidFill>
          <a:latin typeface="Arial" pitchFamily="34" charset="0"/>
          <a:ea typeface="+mn-ea"/>
          <a:cs typeface="Arial" pitchFamily="34" charset="0"/>
        </a:defRPr>
      </a:lvl4pPr>
      <a:lvl5pPr marL="1543050" indent="-102870" algn="l" defTabSz="685800" rtl="0" eaLnBrk="1" latinLnBrk="0" hangingPunct="1">
        <a:spcBef>
          <a:spcPct val="20000"/>
        </a:spcBef>
        <a:buFont typeface="Arial" pitchFamily="34" charset="0"/>
        <a:buChar char="•"/>
        <a:defRPr sz="1200" kern="1200">
          <a:solidFill>
            <a:schemeClr val="bg1">
              <a:lumMod val="65000"/>
            </a:schemeClr>
          </a:solidFill>
          <a:latin typeface="Arial" pitchFamily="34" charset="0"/>
          <a:ea typeface="+mn-ea"/>
          <a:cs typeface="Arial" pitchFamily="34" charset="0"/>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792162"/>
          </a:xfrm>
          <a:prstGeom prst="rect">
            <a:avLst/>
          </a:prstGeom>
        </p:spPr>
        <p:txBody>
          <a:bodyPr vert="horz" lIns="91440" tIns="45720" rIns="91440" bIns="45720" rtlCol="0" anchor="ctr">
            <a:noAutofit/>
          </a:bodyPr>
          <a:lstStyle/>
          <a:p>
            <a:endParaRPr lang="en-US" dirty="0"/>
          </a:p>
        </p:txBody>
      </p:sp>
      <p:sp>
        <p:nvSpPr>
          <p:cNvPr id="3" name="Text Placeholder 2"/>
          <p:cNvSpPr>
            <a:spLocks noGrp="1"/>
          </p:cNvSpPr>
          <p:nvPr>
            <p:ph type="body" idx="1"/>
          </p:nvPr>
        </p:nvSpPr>
        <p:spPr>
          <a:xfrm>
            <a:off x="457200" y="1371601"/>
            <a:ext cx="8229600" cy="4754563"/>
          </a:xfrm>
          <a:prstGeom prst="rect">
            <a:avLst/>
          </a:prstGeom>
        </p:spPr>
        <p:txBody>
          <a:bodyPr vert="horz" lIns="91440" tIns="45720" rIns="91440" bIns="45720" rtlCol="0">
            <a:noAutofit/>
          </a:bodyPr>
          <a:lstStyle/>
          <a:p>
            <a:pPr lvl="0"/>
            <a:endParaRPr lang="en-US" dirty="0"/>
          </a:p>
        </p:txBody>
      </p:sp>
      <p:sp>
        <p:nvSpPr>
          <p:cNvPr id="5" name="Slide Number Placeholder 5"/>
          <p:cNvSpPr>
            <a:spLocks noGrp="1"/>
          </p:cNvSpPr>
          <p:nvPr>
            <p:ph type="sldNum" sz="quarter" idx="4"/>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3032751990"/>
      </p:ext>
    </p:extLst>
  </p:cSld>
  <p:clrMap bg1="lt1" tx1="dk1" bg2="lt2" tx2="dk2" accent1="accent1" accent2="accent2" accent3="accent3" accent4="accent4" accent5="accent5" accent6="accent6" hlink="hlink" folHlink="folHlink"/>
  <p:sldLayoutIdLst>
    <p:sldLayoutId id="2147483773" r:id="rId1"/>
    <p:sldLayoutId id="2147483774" r:id="rId2"/>
    <p:sldLayoutId id="2147483775" r:id="rId3"/>
    <p:sldLayoutId id="2147483776" r:id="rId4"/>
    <p:sldLayoutId id="2147483777" r:id="rId5"/>
    <p:sldLayoutId id="2147483778" r:id="rId6"/>
    <p:sldLayoutId id="2147483779" r:id="rId7"/>
    <p:sldLayoutId id="2147483780" r:id="rId8"/>
    <p:sldLayoutId id="2147483781" r:id="rId9"/>
    <p:sldLayoutId id="2147483782" r:id="rId10"/>
    <p:sldLayoutId id="2147483783" r:id="rId11"/>
    <p:sldLayoutId id="2147483784" r:id="rId12"/>
    <p:sldLayoutId id="2147483785" r:id="rId13"/>
  </p:sldLayoutIdLst>
  <p:timing>
    <p:tnLst>
      <p:par>
        <p:cTn id="1" dur="indefinite" restart="never" nodeType="tmRoot"/>
      </p:par>
    </p:tnLst>
  </p:timing>
  <p:hf hdr="0" ftr="0" dt="0"/>
  <p:txStyles>
    <p:titleStyle>
      <a:lvl1pPr algn="l" defTabSz="685800" rtl="0" eaLnBrk="1" latinLnBrk="0" hangingPunct="1">
        <a:spcBef>
          <a:spcPct val="0"/>
        </a:spcBef>
        <a:buNone/>
        <a:defRPr sz="3000" b="1" kern="1200">
          <a:solidFill>
            <a:schemeClr val="tx1"/>
          </a:solidFill>
          <a:latin typeface="Arial" pitchFamily="34" charset="0"/>
          <a:ea typeface="+mj-ea"/>
          <a:cs typeface="Arial" pitchFamily="34" charset="0"/>
        </a:defRPr>
      </a:lvl1pPr>
    </p:titleStyle>
    <p:bodyStyle>
      <a:lvl1pPr marL="171450" indent="-171450" algn="l" defTabSz="685800" rtl="0" eaLnBrk="1" latinLnBrk="0" hangingPunct="1">
        <a:spcBef>
          <a:spcPts val="1350"/>
        </a:spcBef>
        <a:buFont typeface="Arial" pitchFamily="34" charset="0"/>
        <a:buChar char="•"/>
        <a:defRPr sz="2100" kern="1200">
          <a:solidFill>
            <a:schemeClr val="tx1"/>
          </a:solidFill>
          <a:latin typeface="Arial" pitchFamily="34" charset="0"/>
          <a:ea typeface="+mn-ea"/>
          <a:cs typeface="Arial" pitchFamily="34" charset="0"/>
        </a:defRPr>
      </a:lvl1pPr>
      <a:lvl2pPr marL="557213" indent="-171450" algn="l" defTabSz="685800" rtl="0" eaLnBrk="1" latinLnBrk="0" hangingPunct="1">
        <a:spcBef>
          <a:spcPct val="20000"/>
        </a:spcBef>
        <a:buFont typeface="Arial" pitchFamily="34" charset="0"/>
        <a:buChar char="•"/>
        <a:defRPr sz="1800" kern="1200">
          <a:solidFill>
            <a:schemeClr val="tx1">
              <a:lumMod val="50000"/>
              <a:lumOff val="50000"/>
            </a:schemeClr>
          </a:solidFill>
          <a:latin typeface="Arial" pitchFamily="34" charset="0"/>
          <a:ea typeface="+mn-ea"/>
          <a:cs typeface="Arial" pitchFamily="34" charset="0"/>
        </a:defRPr>
      </a:lvl2pPr>
      <a:lvl3pPr marL="857250" indent="-102870" algn="l" defTabSz="685800" rtl="0" eaLnBrk="1" latinLnBrk="0" hangingPunct="1">
        <a:spcBef>
          <a:spcPct val="20000"/>
        </a:spcBef>
        <a:buFont typeface="Arial" pitchFamily="34" charset="0"/>
        <a:buChar char="•"/>
        <a:defRPr sz="1500" kern="1200">
          <a:solidFill>
            <a:schemeClr val="bg1">
              <a:lumMod val="65000"/>
            </a:schemeClr>
          </a:solidFill>
          <a:latin typeface="Arial" pitchFamily="34" charset="0"/>
          <a:ea typeface="+mn-ea"/>
          <a:cs typeface="Arial" pitchFamily="34" charset="0"/>
        </a:defRPr>
      </a:lvl3pPr>
      <a:lvl4pPr marL="1200150" indent="-102870" algn="l" defTabSz="685800" rtl="0" eaLnBrk="1" latinLnBrk="0" hangingPunct="1">
        <a:spcBef>
          <a:spcPct val="20000"/>
        </a:spcBef>
        <a:buFont typeface="Arial" pitchFamily="34" charset="0"/>
        <a:buChar char="•"/>
        <a:defRPr sz="1200" kern="1200">
          <a:solidFill>
            <a:schemeClr val="bg1">
              <a:lumMod val="65000"/>
            </a:schemeClr>
          </a:solidFill>
          <a:latin typeface="Arial" pitchFamily="34" charset="0"/>
          <a:ea typeface="+mn-ea"/>
          <a:cs typeface="Arial" pitchFamily="34" charset="0"/>
        </a:defRPr>
      </a:lvl4pPr>
      <a:lvl5pPr marL="1543050" indent="-102870" algn="l" defTabSz="685800" rtl="0" eaLnBrk="1" latinLnBrk="0" hangingPunct="1">
        <a:spcBef>
          <a:spcPct val="20000"/>
        </a:spcBef>
        <a:buFont typeface="Arial" pitchFamily="34" charset="0"/>
        <a:buChar char="•"/>
        <a:defRPr sz="1200" kern="1200">
          <a:solidFill>
            <a:schemeClr val="bg1">
              <a:lumMod val="65000"/>
            </a:schemeClr>
          </a:solidFill>
          <a:latin typeface="Arial" pitchFamily="34" charset="0"/>
          <a:ea typeface="+mn-ea"/>
          <a:cs typeface="Arial" pitchFamily="34" charset="0"/>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792162"/>
          </a:xfrm>
          <a:prstGeom prst="rect">
            <a:avLst/>
          </a:prstGeom>
        </p:spPr>
        <p:txBody>
          <a:bodyPr vert="horz" lIns="91440" tIns="45720" rIns="91440" bIns="45720" rtlCol="0" anchor="ctr">
            <a:noAutofit/>
          </a:bodyPr>
          <a:lstStyle/>
          <a:p>
            <a:endParaRPr lang="en-US" dirty="0"/>
          </a:p>
        </p:txBody>
      </p:sp>
      <p:sp>
        <p:nvSpPr>
          <p:cNvPr id="3" name="Text Placeholder 2"/>
          <p:cNvSpPr>
            <a:spLocks noGrp="1"/>
          </p:cNvSpPr>
          <p:nvPr>
            <p:ph type="body" idx="1"/>
          </p:nvPr>
        </p:nvSpPr>
        <p:spPr>
          <a:xfrm>
            <a:off x="457200" y="1371601"/>
            <a:ext cx="8229600" cy="4754563"/>
          </a:xfrm>
          <a:prstGeom prst="rect">
            <a:avLst/>
          </a:prstGeom>
        </p:spPr>
        <p:txBody>
          <a:bodyPr vert="horz" lIns="91440" tIns="45720" rIns="91440" bIns="45720" rtlCol="0">
            <a:noAutofit/>
          </a:bodyPr>
          <a:lstStyle/>
          <a:p>
            <a:pPr lvl="0"/>
            <a:endParaRPr lang="en-US" dirty="0"/>
          </a:p>
        </p:txBody>
      </p:sp>
      <p:sp>
        <p:nvSpPr>
          <p:cNvPr id="5" name="Slide Number Placeholder 5"/>
          <p:cNvSpPr>
            <a:spLocks noGrp="1"/>
          </p:cNvSpPr>
          <p:nvPr>
            <p:ph type="sldNum" sz="quarter" idx="4"/>
          </p:nvPr>
        </p:nvSpPr>
        <p:spPr>
          <a:xfrm>
            <a:off x="6457950" y="6356351"/>
            <a:ext cx="2057400" cy="365125"/>
          </a:xfrm>
          <a:prstGeom prst="rect">
            <a:avLst/>
          </a:prstGeom>
        </p:spPr>
        <p:txBody>
          <a:bodyPr/>
          <a:lstStyle/>
          <a:p>
            <a:pPr>
              <a:tabLst>
                <a:tab pos="1714500" algn="l"/>
              </a:tabLst>
            </a:pPr>
            <a:r>
              <a:rPr lang="en-US" smtClean="0"/>
              <a:t>	</a:t>
            </a:r>
            <a:fld id="{A5780499-E961-4F19-BF7B-C170108BFF80}" type="slidenum">
              <a:rPr lang="en-US" smtClean="0"/>
              <a:pPr>
                <a:tabLst>
                  <a:tab pos="1714500" algn="l"/>
                </a:tabLst>
              </a:pPr>
              <a:t>‹#›</a:t>
            </a:fld>
            <a:endParaRPr lang="en-US" dirty="0"/>
          </a:p>
        </p:txBody>
      </p:sp>
    </p:spTree>
    <p:extLst>
      <p:ext uri="{BB962C8B-B14F-4D97-AF65-F5344CB8AC3E}">
        <p14:creationId xmlns:p14="http://schemas.microsoft.com/office/powerpoint/2010/main" val="3753050249"/>
      </p:ext>
    </p:extLst>
  </p:cSld>
  <p:clrMap bg1="lt1" tx1="dk1" bg2="lt2" tx2="dk2" accent1="accent1" accent2="accent2" accent3="accent3" accent4="accent4" accent5="accent5" accent6="accent6" hlink="hlink" folHlink="folHlink"/>
  <p:sldLayoutIdLst>
    <p:sldLayoutId id="2147483787" r:id="rId1"/>
    <p:sldLayoutId id="2147483788" r:id="rId2"/>
    <p:sldLayoutId id="2147483789" r:id="rId3"/>
    <p:sldLayoutId id="2147483790" r:id="rId4"/>
    <p:sldLayoutId id="2147483791" r:id="rId5"/>
    <p:sldLayoutId id="2147483792" r:id="rId6"/>
    <p:sldLayoutId id="2147483793" r:id="rId7"/>
    <p:sldLayoutId id="2147483794" r:id="rId8"/>
    <p:sldLayoutId id="2147483795" r:id="rId9"/>
    <p:sldLayoutId id="2147483796" r:id="rId10"/>
    <p:sldLayoutId id="2147483797" r:id="rId11"/>
    <p:sldLayoutId id="2147483798" r:id="rId12"/>
    <p:sldLayoutId id="2147483799" r:id="rId13"/>
  </p:sldLayoutIdLst>
  <p:timing>
    <p:tnLst>
      <p:par>
        <p:cTn id="1" dur="indefinite" restart="never" nodeType="tmRoot"/>
      </p:par>
    </p:tnLst>
  </p:timing>
  <p:hf hdr="0" ftr="0" dt="0"/>
  <p:txStyles>
    <p:titleStyle>
      <a:lvl1pPr algn="l" defTabSz="685800" rtl="0" eaLnBrk="1" latinLnBrk="0" hangingPunct="1">
        <a:spcBef>
          <a:spcPct val="0"/>
        </a:spcBef>
        <a:buNone/>
        <a:defRPr sz="3000" b="1" kern="1200">
          <a:solidFill>
            <a:schemeClr val="tx1"/>
          </a:solidFill>
          <a:latin typeface="Arial" pitchFamily="34" charset="0"/>
          <a:ea typeface="+mj-ea"/>
          <a:cs typeface="Arial" pitchFamily="34" charset="0"/>
        </a:defRPr>
      </a:lvl1pPr>
    </p:titleStyle>
    <p:bodyStyle>
      <a:lvl1pPr marL="171450" indent="-171450" algn="l" defTabSz="685800" rtl="0" eaLnBrk="1" latinLnBrk="0" hangingPunct="1">
        <a:spcBef>
          <a:spcPts val="1350"/>
        </a:spcBef>
        <a:buFont typeface="Arial" pitchFamily="34" charset="0"/>
        <a:buChar char="•"/>
        <a:defRPr sz="2100" kern="1200">
          <a:solidFill>
            <a:schemeClr val="tx1"/>
          </a:solidFill>
          <a:latin typeface="Arial" pitchFamily="34" charset="0"/>
          <a:ea typeface="+mn-ea"/>
          <a:cs typeface="Arial" pitchFamily="34" charset="0"/>
        </a:defRPr>
      </a:lvl1pPr>
      <a:lvl2pPr marL="557213" indent="-171450" algn="l" defTabSz="685800" rtl="0" eaLnBrk="1" latinLnBrk="0" hangingPunct="1">
        <a:spcBef>
          <a:spcPct val="20000"/>
        </a:spcBef>
        <a:buFont typeface="Arial" pitchFamily="34" charset="0"/>
        <a:buChar char="•"/>
        <a:defRPr sz="1800" kern="1200">
          <a:solidFill>
            <a:schemeClr val="tx1">
              <a:lumMod val="50000"/>
              <a:lumOff val="50000"/>
            </a:schemeClr>
          </a:solidFill>
          <a:latin typeface="Arial" pitchFamily="34" charset="0"/>
          <a:ea typeface="+mn-ea"/>
          <a:cs typeface="Arial" pitchFamily="34" charset="0"/>
        </a:defRPr>
      </a:lvl2pPr>
      <a:lvl3pPr marL="857250" indent="-102870" algn="l" defTabSz="685800" rtl="0" eaLnBrk="1" latinLnBrk="0" hangingPunct="1">
        <a:spcBef>
          <a:spcPct val="20000"/>
        </a:spcBef>
        <a:buFont typeface="Arial" pitchFamily="34" charset="0"/>
        <a:buChar char="•"/>
        <a:defRPr sz="1500" kern="1200">
          <a:solidFill>
            <a:schemeClr val="bg1">
              <a:lumMod val="65000"/>
            </a:schemeClr>
          </a:solidFill>
          <a:latin typeface="Arial" pitchFamily="34" charset="0"/>
          <a:ea typeface="+mn-ea"/>
          <a:cs typeface="Arial" pitchFamily="34" charset="0"/>
        </a:defRPr>
      </a:lvl3pPr>
      <a:lvl4pPr marL="1200150" indent="-102870" algn="l" defTabSz="685800" rtl="0" eaLnBrk="1" latinLnBrk="0" hangingPunct="1">
        <a:spcBef>
          <a:spcPct val="20000"/>
        </a:spcBef>
        <a:buFont typeface="Arial" pitchFamily="34" charset="0"/>
        <a:buChar char="•"/>
        <a:defRPr sz="1200" kern="1200">
          <a:solidFill>
            <a:schemeClr val="bg1">
              <a:lumMod val="65000"/>
            </a:schemeClr>
          </a:solidFill>
          <a:latin typeface="Arial" pitchFamily="34" charset="0"/>
          <a:ea typeface="+mn-ea"/>
          <a:cs typeface="Arial" pitchFamily="34" charset="0"/>
        </a:defRPr>
      </a:lvl4pPr>
      <a:lvl5pPr marL="1543050" indent="-102870" algn="l" defTabSz="685800" rtl="0" eaLnBrk="1" latinLnBrk="0" hangingPunct="1">
        <a:spcBef>
          <a:spcPct val="20000"/>
        </a:spcBef>
        <a:buFont typeface="Arial" pitchFamily="34" charset="0"/>
        <a:buChar char="•"/>
        <a:defRPr sz="1200" kern="1200">
          <a:solidFill>
            <a:schemeClr val="bg1">
              <a:lumMod val="65000"/>
            </a:schemeClr>
          </a:solidFill>
          <a:latin typeface="Arial" pitchFamily="34" charset="0"/>
          <a:ea typeface="+mn-ea"/>
          <a:cs typeface="Arial" pitchFamily="34" charset="0"/>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3/10/2020</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780499-E961-4F19-BF7B-C170108BFF80}" type="slidenum">
              <a:rPr lang="en-US" smtClean="0"/>
              <a:t>‹#›</a:t>
            </a:fld>
            <a:endParaRPr lang="en-US"/>
          </a:p>
        </p:txBody>
      </p:sp>
    </p:spTree>
    <p:extLst>
      <p:ext uri="{BB962C8B-B14F-4D97-AF65-F5344CB8AC3E}">
        <p14:creationId xmlns:p14="http://schemas.microsoft.com/office/powerpoint/2010/main" val="3151181666"/>
      </p:ext>
    </p:extLst>
  </p:cSld>
  <p:clrMap bg1="lt1" tx1="dk1" bg2="lt2" tx2="dk2" accent1="accent1" accent2="accent2" accent3="accent3" accent4="accent4" accent5="accent5" accent6="accent6" hlink="hlink" folHlink="folHlink"/>
  <p:sldLayoutIdLst>
    <p:sldLayoutId id="2147483801" r:id="rId1"/>
    <p:sldLayoutId id="2147483802" r:id="rId2"/>
    <p:sldLayoutId id="2147483803" r:id="rId3"/>
    <p:sldLayoutId id="2147483804" r:id="rId4"/>
    <p:sldLayoutId id="2147483805" r:id="rId5"/>
    <p:sldLayoutId id="2147483806" r:id="rId6"/>
    <p:sldLayoutId id="2147483807" r:id="rId7"/>
    <p:sldLayoutId id="2147483808" r:id="rId8"/>
    <p:sldLayoutId id="2147483809" r:id="rId9"/>
    <p:sldLayoutId id="2147483810" r:id="rId10"/>
    <p:sldLayoutId id="214748381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6.xml"/></Relationships>
</file>

<file path=ppt/slides/_rels/slide1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56.xml"/></Relationships>
</file>

<file path=ppt/slides/_rels/slide13.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56.xml"/></Relationships>
</file>

<file path=ppt/slides/_rels/slide14.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56.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5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56.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56.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13.jpeg"/><Relationship Id="rId2" Type="http://schemas.openxmlformats.org/officeDocument/2006/relationships/diagramData" Target="../diagrams/data3.xml"/><Relationship Id="rId1" Type="http://schemas.openxmlformats.org/officeDocument/2006/relationships/slideLayout" Target="../slideLayouts/slideLayout58.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3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0.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4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p:cNvPicPr>
          <p:nvPr/>
        </p:nvPicPr>
        <p:blipFill>
          <a:blip r:embed="rId2" cstate="print">
            <a:extLst>
              <a:ext uri="{28A0092B-C50C-407E-A947-70E740481C1C}">
                <a14:useLocalDpi xmlns:a14="http://schemas.microsoft.com/office/drawing/2010/main" val="0"/>
              </a:ext>
            </a:extLst>
          </a:blip>
          <a:stretch>
            <a:fillRect/>
          </a:stretch>
        </p:blipFill>
        <p:spPr>
          <a:xfrm>
            <a:off x="0" y="857250"/>
            <a:ext cx="9144000" cy="5143500"/>
          </a:xfrm>
          <a:prstGeom prst="rect">
            <a:avLst/>
          </a:prstGeom>
        </p:spPr>
      </p:pic>
      <p:sp>
        <p:nvSpPr>
          <p:cNvPr id="2" name="Title 1"/>
          <p:cNvSpPr>
            <a:spLocks noGrp="1"/>
          </p:cNvSpPr>
          <p:nvPr>
            <p:ph type="ctrTitle"/>
          </p:nvPr>
        </p:nvSpPr>
        <p:spPr>
          <a:xfrm>
            <a:off x="685800" y="1122363"/>
            <a:ext cx="7772400" cy="2226144"/>
          </a:xfrm>
        </p:spPr>
        <p:txBody>
          <a:bodyPr>
            <a:normAutofit/>
          </a:bodyPr>
          <a:lstStyle/>
          <a:p>
            <a:r>
              <a:rPr lang="en-US" sz="3600" b="1" dirty="0">
                <a:solidFill>
                  <a:schemeClr val="bg1"/>
                </a:solidFill>
              </a:rPr>
              <a:t>NCHRP 20-101: Extreme Weather and Climate Change</a:t>
            </a:r>
          </a:p>
        </p:txBody>
      </p:sp>
      <p:sp>
        <p:nvSpPr>
          <p:cNvPr id="3" name="Subtitle 2"/>
          <p:cNvSpPr>
            <a:spLocks noGrp="1"/>
          </p:cNvSpPr>
          <p:nvPr>
            <p:ph type="subTitle" idx="1"/>
          </p:nvPr>
        </p:nvSpPr>
        <p:spPr/>
        <p:txBody>
          <a:bodyPr/>
          <a:lstStyle/>
          <a:p>
            <a:r>
              <a:rPr lang="en-US" b="1" dirty="0" smtClean="0">
                <a:solidFill>
                  <a:schemeClr val="bg1"/>
                </a:solidFill>
              </a:rPr>
              <a:t>Guidelines to Incorporate the Costs and Benefits of Adaptation Measures in Preparation for Extreme Weather Events and Climate Change</a:t>
            </a:r>
            <a:endParaRPr lang="en-US" b="1" dirty="0">
              <a:solidFill>
                <a:schemeClr val="bg1"/>
              </a:solidFill>
            </a:endParaRPr>
          </a:p>
        </p:txBody>
      </p:sp>
      <p:sp>
        <p:nvSpPr>
          <p:cNvPr id="5" name="Slide Number Placeholder 4"/>
          <p:cNvSpPr>
            <a:spLocks noGrp="1"/>
          </p:cNvSpPr>
          <p:nvPr>
            <p:ph type="sldNum" sz="quarter" idx="12"/>
          </p:nvPr>
        </p:nvSpPr>
        <p:spPr/>
        <p:txBody>
          <a:bodyPr/>
          <a:lstStyle/>
          <a:p>
            <a:pPr>
              <a:tabLst>
                <a:tab pos="1714500" algn="l"/>
              </a:tabLst>
            </a:pPr>
            <a:r>
              <a:rPr lang="en-US" smtClean="0"/>
              <a:t>	</a:t>
            </a:r>
            <a:fld id="{A5780499-E961-4F19-BF7B-C170108BFF80}" type="slidenum">
              <a:rPr lang="en-US" smtClean="0"/>
              <a:pPr>
                <a:tabLst>
                  <a:tab pos="1714500" algn="l"/>
                </a:tabLst>
              </a:pPr>
              <a:t>1</a:t>
            </a:fld>
            <a:endParaRPr lang="en-US" dirty="0"/>
          </a:p>
        </p:txBody>
      </p:sp>
    </p:spTree>
    <p:extLst>
      <p:ext uri="{BB962C8B-B14F-4D97-AF65-F5344CB8AC3E}">
        <p14:creationId xmlns:p14="http://schemas.microsoft.com/office/powerpoint/2010/main" val="2690334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Task 4 - Findings and Recommendations</a:t>
            </a:r>
            <a:endParaRPr lang="en-US" dirty="0"/>
          </a:p>
        </p:txBody>
      </p:sp>
      <p:sp>
        <p:nvSpPr>
          <p:cNvPr id="9" name="Slide Number Placeholder 8"/>
          <p:cNvSpPr>
            <a:spLocks noGrp="1"/>
          </p:cNvSpPr>
          <p:nvPr>
            <p:ph type="sldNum" sz="quarter" idx="12"/>
          </p:nvPr>
        </p:nvSpPr>
        <p:spPr>
          <a:xfrm>
            <a:off x="6336406" y="6356351"/>
            <a:ext cx="2178944" cy="365125"/>
          </a:xfrm>
        </p:spPr>
        <p:txBody>
          <a:bodyPr/>
          <a:lstStyle/>
          <a:p>
            <a:pPr>
              <a:tabLst>
                <a:tab pos="1714500" algn="l"/>
              </a:tabLst>
            </a:pPr>
            <a:r>
              <a:rPr lang="en-US" dirty="0" smtClean="0"/>
              <a:t>	</a:t>
            </a:r>
            <a:fld id="{A5780499-E961-4F19-BF7B-C170108BFF80}" type="slidenum">
              <a:rPr lang="en-US" smtClean="0"/>
              <a:pPr>
                <a:tabLst>
                  <a:tab pos="1714500" algn="l"/>
                </a:tabLst>
              </a:pPr>
              <a:t>10</a:t>
            </a:fld>
            <a:endParaRPr lang="en-US" dirty="0"/>
          </a:p>
        </p:txBody>
      </p:sp>
      <p:sp>
        <p:nvSpPr>
          <p:cNvPr id="10" name="Content Placeholder 1"/>
          <p:cNvSpPr>
            <a:spLocks noGrp="1"/>
          </p:cNvSpPr>
          <p:nvPr>
            <p:ph idx="1"/>
          </p:nvPr>
        </p:nvSpPr>
        <p:spPr>
          <a:xfrm>
            <a:off x="3814359" y="1850440"/>
            <a:ext cx="4563282" cy="824954"/>
          </a:xfrm>
        </p:spPr>
        <p:txBody>
          <a:bodyPr/>
          <a:lstStyle/>
          <a:p>
            <a:pPr indent="4763">
              <a:buNone/>
            </a:pPr>
            <a:r>
              <a:rPr lang="en-US" sz="1350" b="1" i="1" dirty="0"/>
              <a:t>The availability of multi-asset, multi-hazard, transportation-specific climate resilience CBA analysis tools are minimal.</a:t>
            </a:r>
            <a:endParaRPr lang="en-US" sz="1350" i="1" dirty="0"/>
          </a:p>
        </p:txBody>
      </p:sp>
      <p:sp>
        <p:nvSpPr>
          <p:cNvPr id="11" name="Right Arrow 10"/>
          <p:cNvSpPr/>
          <p:nvPr/>
        </p:nvSpPr>
        <p:spPr>
          <a:xfrm>
            <a:off x="1200150" y="1943100"/>
            <a:ext cx="2514600" cy="5143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solidFill>
                  <a:prstClr val="white"/>
                </a:solidFill>
              </a:rPr>
              <a:t>Available Methods</a:t>
            </a:r>
          </a:p>
        </p:txBody>
      </p:sp>
      <p:sp>
        <p:nvSpPr>
          <p:cNvPr id="12" name="Right Arrow 11"/>
          <p:cNvSpPr/>
          <p:nvPr/>
        </p:nvSpPr>
        <p:spPr>
          <a:xfrm>
            <a:off x="1200150" y="2675394"/>
            <a:ext cx="2514600" cy="514350"/>
          </a:xfrm>
          <a:prstGeom prst="rightArrow">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solidFill>
                  <a:prstClr val="white"/>
                </a:solidFill>
              </a:rPr>
              <a:t>Data and Inputs</a:t>
            </a:r>
          </a:p>
        </p:txBody>
      </p:sp>
      <p:sp>
        <p:nvSpPr>
          <p:cNvPr id="13" name="Right Arrow 12"/>
          <p:cNvSpPr/>
          <p:nvPr/>
        </p:nvSpPr>
        <p:spPr>
          <a:xfrm>
            <a:off x="1200150" y="3419312"/>
            <a:ext cx="2514600" cy="514350"/>
          </a:xfrm>
          <a:prstGeom prst="rightArrow">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solidFill>
                  <a:prstClr val="white"/>
                </a:solidFill>
              </a:rPr>
              <a:t>Projects and Programs</a:t>
            </a:r>
          </a:p>
        </p:txBody>
      </p:sp>
      <p:sp>
        <p:nvSpPr>
          <p:cNvPr id="14" name="Right Arrow 13"/>
          <p:cNvSpPr/>
          <p:nvPr/>
        </p:nvSpPr>
        <p:spPr>
          <a:xfrm>
            <a:off x="1200150" y="4163229"/>
            <a:ext cx="2514600" cy="514350"/>
          </a:xfrm>
          <a:prstGeom prst="rightArrow">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solidFill>
                  <a:prstClr val="white"/>
                </a:solidFill>
              </a:rPr>
              <a:t>Framework Options</a:t>
            </a:r>
          </a:p>
        </p:txBody>
      </p:sp>
      <p:sp>
        <p:nvSpPr>
          <p:cNvPr id="15" name="Rectangle 14"/>
          <p:cNvSpPr/>
          <p:nvPr/>
        </p:nvSpPr>
        <p:spPr>
          <a:xfrm>
            <a:off x="3905250" y="2675395"/>
            <a:ext cx="4572000" cy="715581"/>
          </a:xfrm>
          <a:prstGeom prst="rect">
            <a:avLst/>
          </a:prstGeom>
        </p:spPr>
        <p:txBody>
          <a:bodyPr>
            <a:spAutoFit/>
          </a:bodyPr>
          <a:lstStyle/>
          <a:p>
            <a:pPr indent="4763"/>
            <a:r>
              <a:rPr lang="en-US" sz="1350" b="1" i="1" dirty="0">
                <a:latin typeface="Arial" panose="020B0604020202020204" pitchFamily="34" charset="0"/>
                <a:cs typeface="Arial" panose="020B0604020202020204" pitchFamily="34" charset="0"/>
              </a:rPr>
              <a:t>A major framework design challenge is accommodating the range of available data and ease of organization-wide data </a:t>
            </a:r>
            <a:r>
              <a:rPr lang="en-US" sz="1350" b="1" i="1" dirty="0">
                <a:latin typeface="Arial" panose="020B0604020202020204" pitchFamily="34" charset="0"/>
                <a:ea typeface="Arial" charset="0"/>
                <a:cs typeface="Arial" panose="020B0604020202020204" pitchFamily="34" charset="0"/>
              </a:rPr>
              <a:t>sharing</a:t>
            </a:r>
            <a:r>
              <a:rPr lang="en-US" sz="1350" b="1" i="1" dirty="0">
                <a:latin typeface="Arial" panose="020B0604020202020204" pitchFamily="34" charset="0"/>
                <a:cs typeface="Arial" panose="020B0604020202020204" pitchFamily="34" charset="0"/>
              </a:rPr>
              <a:t>.</a:t>
            </a:r>
            <a:endParaRPr lang="en-US" sz="1350" i="1" dirty="0">
              <a:latin typeface="Arial" panose="020B0604020202020204" pitchFamily="34" charset="0"/>
              <a:cs typeface="Arial" panose="020B0604020202020204" pitchFamily="34" charset="0"/>
            </a:endParaRPr>
          </a:p>
        </p:txBody>
      </p:sp>
      <p:sp>
        <p:nvSpPr>
          <p:cNvPr id="16" name="Rectangle 15"/>
          <p:cNvSpPr/>
          <p:nvPr/>
        </p:nvSpPr>
        <p:spPr>
          <a:xfrm>
            <a:off x="3905250" y="3565267"/>
            <a:ext cx="4969950" cy="300082"/>
          </a:xfrm>
          <a:prstGeom prst="rect">
            <a:avLst/>
          </a:prstGeom>
        </p:spPr>
        <p:txBody>
          <a:bodyPr wrap="none">
            <a:spAutoFit/>
          </a:bodyPr>
          <a:lstStyle/>
          <a:p>
            <a:pPr indent="4763"/>
            <a:r>
              <a:rPr lang="en-US" sz="1350" b="1" i="1" dirty="0">
                <a:latin typeface="Arial" panose="020B0604020202020204" pitchFamily="34" charset="0"/>
                <a:cs typeface="Arial" panose="020B0604020202020204" pitchFamily="34" charset="0"/>
              </a:rPr>
              <a:t>CBAs will be used to support multi-objective investments.</a:t>
            </a:r>
          </a:p>
        </p:txBody>
      </p:sp>
      <p:sp>
        <p:nvSpPr>
          <p:cNvPr id="17" name="Rectangle 16"/>
          <p:cNvSpPr/>
          <p:nvPr/>
        </p:nvSpPr>
        <p:spPr>
          <a:xfrm>
            <a:off x="3905250" y="4085060"/>
            <a:ext cx="4572000" cy="715581"/>
          </a:xfrm>
          <a:prstGeom prst="rect">
            <a:avLst/>
          </a:prstGeom>
        </p:spPr>
        <p:txBody>
          <a:bodyPr>
            <a:spAutoFit/>
          </a:bodyPr>
          <a:lstStyle/>
          <a:p>
            <a:pPr indent="4763"/>
            <a:r>
              <a:rPr lang="en-US" sz="1350" b="1" i="1" dirty="0">
                <a:latin typeface="Arial" panose="020B0604020202020204" pitchFamily="34" charset="0"/>
                <a:cs typeface="Arial" panose="020B0604020202020204" pitchFamily="34" charset="0"/>
              </a:rPr>
              <a:t>The research team recommended that the Climate Resilience framework be developed along with a prototype tool.</a:t>
            </a:r>
          </a:p>
        </p:txBody>
      </p:sp>
    </p:spTree>
    <p:extLst>
      <p:ext uri="{BB962C8B-B14F-4D97-AF65-F5344CB8AC3E}">
        <p14:creationId xmlns:p14="http://schemas.microsoft.com/office/powerpoint/2010/main" val="22448940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Task 5 - Interim Meeting</a:t>
            </a:r>
            <a:endParaRPr lang="en-US" dirty="0"/>
          </a:p>
        </p:txBody>
      </p:sp>
      <p:sp>
        <p:nvSpPr>
          <p:cNvPr id="9" name="Slide Number Placeholder 8"/>
          <p:cNvSpPr>
            <a:spLocks noGrp="1"/>
          </p:cNvSpPr>
          <p:nvPr>
            <p:ph type="sldNum" sz="quarter" idx="12"/>
          </p:nvPr>
        </p:nvSpPr>
        <p:spPr>
          <a:xfrm>
            <a:off x="6362163" y="6356351"/>
            <a:ext cx="2153187" cy="365125"/>
          </a:xfrm>
        </p:spPr>
        <p:txBody>
          <a:bodyPr/>
          <a:lstStyle/>
          <a:p>
            <a:pPr>
              <a:tabLst>
                <a:tab pos="1714500" algn="l"/>
              </a:tabLst>
            </a:pPr>
            <a:r>
              <a:rPr lang="en-US" dirty="0" smtClean="0"/>
              <a:t>	</a:t>
            </a:r>
            <a:fld id="{A5780499-E961-4F19-BF7B-C170108BFF80}" type="slidenum">
              <a:rPr lang="en-US" smtClean="0"/>
              <a:pPr>
                <a:tabLst>
                  <a:tab pos="1714500" algn="l"/>
                </a:tabLst>
              </a:pPr>
              <a:t>11</a:t>
            </a:fld>
            <a:endParaRPr lang="en-US" dirty="0"/>
          </a:p>
        </p:txBody>
      </p:sp>
      <p:sp>
        <p:nvSpPr>
          <p:cNvPr id="4" name="Content Placeholder 3"/>
          <p:cNvSpPr>
            <a:spLocks noGrp="1"/>
          </p:cNvSpPr>
          <p:nvPr>
            <p:ph idx="1"/>
          </p:nvPr>
        </p:nvSpPr>
        <p:spPr/>
        <p:txBody>
          <a:bodyPr/>
          <a:lstStyle/>
          <a:p>
            <a:pPr marL="0" indent="4763">
              <a:buNone/>
            </a:pPr>
            <a:r>
              <a:rPr lang="en-US" b="1" dirty="0"/>
              <a:t>The panel for this project requested that two CBA framework options be developed:</a:t>
            </a:r>
          </a:p>
          <a:p>
            <a:pPr marL="342900" indent="-342900">
              <a:buClr>
                <a:srgbClr val="7D1442"/>
              </a:buClr>
              <a:buAutoNum type="arabicPeriod"/>
            </a:pPr>
            <a:r>
              <a:rPr lang="en-US" b="1" dirty="0" smtClean="0"/>
              <a:t>Study Level </a:t>
            </a:r>
            <a:r>
              <a:rPr lang="en-US" b="1" dirty="0"/>
              <a:t>1: Sketch-level </a:t>
            </a:r>
          </a:p>
          <a:p>
            <a:pPr marL="342900" indent="-342900">
              <a:buClr>
                <a:srgbClr val="7D1442"/>
              </a:buClr>
              <a:buAutoNum type="arabicPeriod"/>
            </a:pPr>
            <a:r>
              <a:rPr lang="en-US" b="1" dirty="0" smtClean="0"/>
              <a:t>Study Level </a:t>
            </a:r>
            <a:r>
              <a:rPr lang="en-US" b="1" dirty="0"/>
              <a:t>2: Climate resilience level</a:t>
            </a:r>
            <a:endParaRPr lang="en-US" dirty="0"/>
          </a:p>
          <a:p>
            <a:pPr marL="342900" indent="-342900">
              <a:buClr>
                <a:srgbClr val="7D1442"/>
              </a:buClr>
              <a:buAutoNum type="arabicPeriod"/>
            </a:pPr>
            <a:r>
              <a:rPr lang="en-US" b="1" dirty="0"/>
              <a:t>No accompanying tool (just the methodology</a:t>
            </a:r>
            <a:r>
              <a:rPr lang="en-US" b="1" dirty="0" smtClean="0"/>
              <a:t>)</a:t>
            </a:r>
            <a:endParaRPr lang="en-US" b="1" dirty="0"/>
          </a:p>
        </p:txBody>
      </p:sp>
    </p:spTree>
    <p:extLst>
      <p:ext uri="{BB962C8B-B14F-4D97-AF65-F5344CB8AC3E}">
        <p14:creationId xmlns:p14="http://schemas.microsoft.com/office/powerpoint/2010/main" val="35475449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Task 6 – Framework Development</a:t>
            </a:r>
            <a:endParaRPr lang="en-US" dirty="0"/>
          </a:p>
        </p:txBody>
      </p:sp>
      <p:sp>
        <p:nvSpPr>
          <p:cNvPr id="2" name="Slide Number Placeholder 1"/>
          <p:cNvSpPr>
            <a:spLocks noGrp="1"/>
          </p:cNvSpPr>
          <p:nvPr>
            <p:ph type="sldNum" sz="quarter" idx="12"/>
          </p:nvPr>
        </p:nvSpPr>
        <p:spPr>
          <a:xfrm>
            <a:off x="6349285" y="6356351"/>
            <a:ext cx="2166065" cy="365125"/>
          </a:xfrm>
        </p:spPr>
        <p:txBody>
          <a:bodyPr/>
          <a:lstStyle/>
          <a:p>
            <a:pPr>
              <a:tabLst>
                <a:tab pos="1714500" algn="l"/>
              </a:tabLst>
            </a:pPr>
            <a:r>
              <a:rPr lang="en-US" dirty="0" smtClean="0"/>
              <a:t>	</a:t>
            </a:r>
            <a:fld id="{A5780499-E961-4F19-BF7B-C170108BFF80}" type="slidenum">
              <a:rPr lang="en-US" smtClean="0"/>
              <a:pPr>
                <a:tabLst>
                  <a:tab pos="1714500" algn="l"/>
                </a:tabLst>
              </a:pPr>
              <a:t>12</a:t>
            </a:fld>
            <a:endParaRPr lang="en-US" dirty="0"/>
          </a:p>
        </p:txBody>
      </p:sp>
      <p:sp>
        <p:nvSpPr>
          <p:cNvPr id="6" name="Text Placeholder 1"/>
          <p:cNvSpPr txBox="1">
            <a:spLocks/>
          </p:cNvSpPr>
          <p:nvPr/>
        </p:nvSpPr>
        <p:spPr>
          <a:xfrm>
            <a:off x="482959" y="1508522"/>
            <a:ext cx="4007048" cy="4377123"/>
          </a:xfrm>
          <a:prstGeom prst="rect">
            <a:avLst/>
          </a:prstGeom>
        </p:spPr>
        <p:txBody>
          <a:bodyPr/>
          <a:lstStyle>
            <a:lvl1pPr marL="228600" indent="-228600" algn="l" defTabSz="914400" rtl="0" eaLnBrk="1" latinLnBrk="0" hangingPunct="1">
              <a:spcBef>
                <a:spcPts val="1800"/>
              </a:spcBef>
              <a:buFont typeface="Arial" pitchFamily="34" charset="0"/>
              <a:buChar char="•"/>
              <a:defRPr sz="2800" kern="1200">
                <a:solidFill>
                  <a:schemeClr val="tx1"/>
                </a:solidFill>
                <a:latin typeface="Arial" pitchFamily="34" charset="0"/>
                <a:ea typeface="+mn-ea"/>
                <a:cs typeface="Arial" pitchFamily="34" charset="0"/>
              </a:defRPr>
            </a:lvl1pPr>
            <a:lvl2pPr marL="742950" indent="-228600" algn="l" defTabSz="914400" rtl="0" eaLnBrk="1" latinLnBrk="0" hangingPunct="1">
              <a:spcBef>
                <a:spcPct val="20000"/>
              </a:spcBef>
              <a:buFont typeface="Arial" pitchFamily="34" charset="0"/>
              <a:buChar char="•"/>
              <a:defRPr sz="2400" kern="1200">
                <a:solidFill>
                  <a:schemeClr val="tx1">
                    <a:lumMod val="50000"/>
                    <a:lumOff val="50000"/>
                  </a:schemeClr>
                </a:solidFill>
                <a:latin typeface="Arial" pitchFamily="34" charset="0"/>
                <a:ea typeface="+mn-ea"/>
                <a:cs typeface="Arial" pitchFamily="34" charset="0"/>
              </a:defRPr>
            </a:lvl2pPr>
            <a:lvl3pPr marL="1143000" indent="-137160" algn="l" defTabSz="914400" rtl="0" eaLnBrk="1" latinLnBrk="0" hangingPunct="1">
              <a:spcBef>
                <a:spcPct val="20000"/>
              </a:spcBef>
              <a:buFont typeface="Arial" pitchFamily="34" charset="0"/>
              <a:buChar char="•"/>
              <a:defRPr sz="2000" kern="1200">
                <a:solidFill>
                  <a:schemeClr val="bg1">
                    <a:lumMod val="65000"/>
                  </a:schemeClr>
                </a:solidFill>
                <a:latin typeface="Arial" pitchFamily="34" charset="0"/>
                <a:ea typeface="+mn-ea"/>
                <a:cs typeface="Arial" pitchFamily="34" charset="0"/>
              </a:defRPr>
            </a:lvl3pPr>
            <a:lvl4pPr marL="1600200" indent="-137160" algn="l" defTabSz="914400" rtl="0" eaLnBrk="1" latinLnBrk="0" hangingPunct="1">
              <a:spcBef>
                <a:spcPct val="20000"/>
              </a:spcBef>
              <a:buFont typeface="Arial" pitchFamily="34" charset="0"/>
              <a:buChar char="•"/>
              <a:defRPr sz="1600" kern="1200">
                <a:solidFill>
                  <a:schemeClr val="bg1">
                    <a:lumMod val="65000"/>
                  </a:schemeClr>
                </a:solidFill>
                <a:latin typeface="Arial" pitchFamily="34" charset="0"/>
                <a:ea typeface="+mn-ea"/>
                <a:cs typeface="Arial" pitchFamily="34" charset="0"/>
              </a:defRPr>
            </a:lvl4pPr>
            <a:lvl5pPr marL="2057400" indent="-137160" algn="l" defTabSz="914400" rtl="0" eaLnBrk="1" latinLnBrk="0" hangingPunct="1">
              <a:spcBef>
                <a:spcPct val="20000"/>
              </a:spcBef>
              <a:buFont typeface="Arial" pitchFamily="34" charset="0"/>
              <a:buChar char="•"/>
              <a:defRPr sz="1600" kern="1200">
                <a:solidFill>
                  <a:schemeClr val="bg1">
                    <a:lumMod val="65000"/>
                  </a:schemeClr>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14313" indent="-214313">
              <a:buClr>
                <a:srgbClr val="7D1442"/>
              </a:buClr>
              <a:buFont typeface="Arial" charset="0"/>
              <a:buChar char="•"/>
            </a:pPr>
            <a:r>
              <a:rPr lang="en-US" sz="1500" dirty="0"/>
              <a:t>Follows FHWA HEC-17 approach</a:t>
            </a:r>
          </a:p>
          <a:p>
            <a:pPr marL="214313" indent="-214313">
              <a:buClr>
                <a:srgbClr val="7D1442"/>
              </a:buClr>
              <a:buFont typeface="Arial" charset="0"/>
              <a:buChar char="•"/>
            </a:pPr>
            <a:r>
              <a:rPr lang="en-US" sz="1500" dirty="0"/>
              <a:t>Assumes that the level of damages associated with an event of a given magnitude will remain the same </a:t>
            </a:r>
          </a:p>
          <a:p>
            <a:pPr marL="214313" indent="-214313">
              <a:buClr>
                <a:srgbClr val="7D1442"/>
              </a:buClr>
              <a:buFont typeface="Arial" charset="0"/>
              <a:buChar char="•"/>
            </a:pPr>
            <a:r>
              <a:rPr lang="en-US" sz="1500" dirty="0"/>
              <a:t>Assumes return period for the event will decrease (i.e., become more frequent) due to climate change impacts</a:t>
            </a:r>
          </a:p>
          <a:p>
            <a:pPr>
              <a:buClr>
                <a:srgbClr val="7D1442"/>
              </a:buClr>
            </a:pPr>
            <a:r>
              <a:rPr lang="en-US" sz="1500" dirty="0"/>
              <a:t>Analysis levels:</a:t>
            </a:r>
          </a:p>
          <a:p>
            <a:pPr marL="600075" lvl="1" indent="-214313">
              <a:buClr>
                <a:schemeClr val="tx2"/>
              </a:buClr>
              <a:buFont typeface="Arial" charset="0"/>
              <a:buChar char="•"/>
            </a:pPr>
            <a:r>
              <a:rPr lang="en-US" sz="1300" dirty="0" smtClean="0"/>
              <a:t>Study Level </a:t>
            </a:r>
            <a:r>
              <a:rPr lang="en-US" sz="1300" dirty="0"/>
              <a:t>1 analysis uses three sets of data points and interpolates between them to estimate a threshold value for cost-effective adaptation</a:t>
            </a:r>
          </a:p>
          <a:p>
            <a:pPr marL="600075" lvl="1" indent="-214313">
              <a:buClr>
                <a:schemeClr val="tx2"/>
              </a:buClr>
              <a:buFont typeface="Arial" charset="0"/>
              <a:buChar char="•"/>
            </a:pPr>
            <a:r>
              <a:rPr lang="en-US" sz="1300" dirty="0" smtClean="0"/>
              <a:t>Study Level </a:t>
            </a:r>
            <a:r>
              <a:rPr lang="en-US" sz="1300" dirty="0"/>
              <a:t>2 analysis adds data points to provide greater level of accuracy; adds benefit-cost </a:t>
            </a:r>
            <a:r>
              <a:rPr lang="en-US" sz="1300" dirty="0" smtClean="0"/>
              <a:t>ratio</a:t>
            </a:r>
            <a:endParaRPr lang="en-US" sz="1300" dirty="0"/>
          </a:p>
        </p:txBody>
      </p:sp>
      <p:pic>
        <p:nvPicPr>
          <p:cNvPr id="7"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089987" y="1508522"/>
            <a:ext cx="3338379" cy="3872520"/>
          </a:xfrm>
          <a:prstGeom prst="rect">
            <a:avLst/>
          </a:prstGeom>
        </p:spPr>
      </p:pic>
    </p:spTree>
    <p:extLst>
      <p:ext uri="{BB962C8B-B14F-4D97-AF65-F5344CB8AC3E}">
        <p14:creationId xmlns:p14="http://schemas.microsoft.com/office/powerpoint/2010/main" val="21149838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Study Level </a:t>
            </a:r>
            <a:r>
              <a:rPr lang="en-US" dirty="0"/>
              <a:t>1 Analysis Summary</a:t>
            </a:r>
          </a:p>
        </p:txBody>
      </p:sp>
      <p:sp>
        <p:nvSpPr>
          <p:cNvPr id="5" name="Slide Number Placeholder 4"/>
          <p:cNvSpPr>
            <a:spLocks noGrp="1"/>
          </p:cNvSpPr>
          <p:nvPr>
            <p:ph type="sldNum" sz="quarter" idx="12"/>
          </p:nvPr>
        </p:nvSpPr>
        <p:spPr>
          <a:xfrm>
            <a:off x="6375042" y="6356351"/>
            <a:ext cx="2140308" cy="365125"/>
          </a:xfrm>
        </p:spPr>
        <p:txBody>
          <a:bodyPr/>
          <a:lstStyle/>
          <a:p>
            <a:pPr>
              <a:tabLst>
                <a:tab pos="1714500" algn="l"/>
              </a:tabLst>
            </a:pPr>
            <a:r>
              <a:rPr lang="en-US" smtClean="0"/>
              <a:t>	</a:t>
            </a:r>
            <a:fld id="{A5780499-E961-4F19-BF7B-C170108BFF80}" type="slidenum">
              <a:rPr lang="en-US" smtClean="0"/>
              <a:pPr>
                <a:tabLst>
                  <a:tab pos="1714500" algn="l"/>
                </a:tabLst>
              </a:pPr>
              <a:t>13</a:t>
            </a:fld>
            <a:endParaRPr lang="en-US" dirty="0"/>
          </a:p>
        </p:txBody>
      </p:sp>
      <p:sp>
        <p:nvSpPr>
          <p:cNvPr id="6" name="Rectangle 5"/>
          <p:cNvSpPr/>
          <p:nvPr/>
        </p:nvSpPr>
        <p:spPr>
          <a:xfrm>
            <a:off x="367746" y="1454863"/>
            <a:ext cx="8279295" cy="300082"/>
          </a:xfrm>
          <a:prstGeom prst="rect">
            <a:avLst/>
          </a:prstGeom>
        </p:spPr>
        <p:txBody>
          <a:bodyPr wrap="square">
            <a:spAutoFit/>
          </a:bodyPr>
          <a:lstStyle/>
          <a:p>
            <a:pPr>
              <a:spcBef>
                <a:spcPts val="450"/>
              </a:spcBef>
            </a:pPr>
            <a:r>
              <a:rPr lang="en-US" sz="1350" b="1" dirty="0"/>
              <a:t>Result:</a:t>
            </a:r>
            <a:r>
              <a:rPr lang="en-US" sz="1350" dirty="0"/>
              <a:t> Provides the net present value of an incremental cost below which adaption is likely to be cost-effective.</a:t>
            </a:r>
          </a:p>
        </p:txBody>
      </p:sp>
      <p:sp>
        <p:nvSpPr>
          <p:cNvPr id="8" name="Content Placeholder 1"/>
          <p:cNvSpPr>
            <a:spLocks noGrp="1"/>
          </p:cNvSpPr>
          <p:nvPr>
            <p:ph sz="half" idx="1"/>
          </p:nvPr>
        </p:nvSpPr>
        <p:spPr>
          <a:xfrm>
            <a:off x="367746" y="1977228"/>
            <a:ext cx="8279296" cy="1517568"/>
          </a:xfrm>
        </p:spPr>
        <p:txBody>
          <a:bodyPr/>
          <a:lstStyle/>
          <a:p>
            <a:pPr marL="0" indent="0">
              <a:spcBef>
                <a:spcPts val="450"/>
              </a:spcBef>
              <a:buNone/>
            </a:pPr>
            <a:r>
              <a:rPr lang="en-US" sz="1350" b="1" dirty="0">
                <a:solidFill>
                  <a:schemeClr val="tx2"/>
                </a:solidFill>
              </a:rPr>
              <a:t>Existing Conditions</a:t>
            </a:r>
          </a:p>
          <a:p>
            <a:pPr marL="257175" indent="-257175">
              <a:spcBef>
                <a:spcPts val="450"/>
              </a:spcBef>
              <a:buFont typeface="+mj-lt"/>
              <a:buAutoNum type="arabicPeriod"/>
            </a:pPr>
            <a:r>
              <a:rPr lang="en-US" sz="1500" dirty="0"/>
              <a:t>Identify three return periods </a:t>
            </a:r>
          </a:p>
          <a:p>
            <a:pPr marL="366903" lvl="1" indent="-257175">
              <a:spcBef>
                <a:spcPts val="0"/>
              </a:spcBef>
            </a:pPr>
            <a:r>
              <a:rPr lang="en-US" sz="1300" dirty="0" err="1">
                <a:solidFill>
                  <a:schemeClr val="tx1">
                    <a:lumMod val="65000"/>
                    <a:lumOff val="35000"/>
                  </a:schemeClr>
                </a:solidFill>
              </a:rPr>
              <a:t>T</a:t>
            </a:r>
            <a:r>
              <a:rPr lang="en-US" sz="1300" baseline="-25000" dirty="0" err="1">
                <a:solidFill>
                  <a:schemeClr val="tx1">
                    <a:lumMod val="65000"/>
                    <a:lumOff val="35000"/>
                  </a:schemeClr>
                </a:solidFill>
              </a:rPr>
              <a:t>cnd</a:t>
            </a:r>
            <a:r>
              <a:rPr lang="en-US" sz="1300" baseline="-25000" dirty="0">
                <a:solidFill>
                  <a:schemeClr val="tx1">
                    <a:lumMod val="65000"/>
                    <a:lumOff val="35000"/>
                  </a:schemeClr>
                </a:solidFill>
              </a:rPr>
              <a:t>: </a:t>
            </a:r>
            <a:r>
              <a:rPr lang="en-US" sz="1300" dirty="0">
                <a:solidFill>
                  <a:schemeClr val="tx1">
                    <a:lumMod val="65000"/>
                    <a:lumOff val="35000"/>
                  </a:schemeClr>
                </a:solidFill>
              </a:rPr>
              <a:t>Largest return period with no damages under current conditions (Design Flow).</a:t>
            </a:r>
          </a:p>
          <a:p>
            <a:pPr marL="366903" lvl="1" indent="-257175">
              <a:spcBef>
                <a:spcPts val="0"/>
              </a:spcBef>
            </a:pPr>
            <a:r>
              <a:rPr lang="en-US" sz="1300" dirty="0" err="1">
                <a:solidFill>
                  <a:schemeClr val="tx1">
                    <a:lumMod val="65000"/>
                    <a:lumOff val="35000"/>
                  </a:schemeClr>
                </a:solidFill>
              </a:rPr>
              <a:t>T</a:t>
            </a:r>
            <a:r>
              <a:rPr lang="en-US" sz="1300" baseline="-25000" dirty="0" err="1">
                <a:solidFill>
                  <a:schemeClr val="tx1">
                    <a:lumMod val="65000"/>
                    <a:lumOff val="35000"/>
                  </a:schemeClr>
                </a:solidFill>
              </a:rPr>
              <a:t>cmod</a:t>
            </a:r>
            <a:r>
              <a:rPr lang="en-US" sz="1300" dirty="0">
                <a:solidFill>
                  <a:schemeClr val="tx1">
                    <a:lumMod val="65000"/>
                    <a:lumOff val="35000"/>
                  </a:schemeClr>
                </a:solidFill>
              </a:rPr>
              <a:t>: Return period with moderate structural damages, riprap displacement and scour, and/or roadway flooding and traffic interruption.</a:t>
            </a:r>
          </a:p>
          <a:p>
            <a:pPr marL="366903" lvl="1" indent="-257175">
              <a:spcBef>
                <a:spcPts val="0"/>
              </a:spcBef>
            </a:pPr>
            <a:r>
              <a:rPr lang="en-US" sz="1300" dirty="0" err="1">
                <a:solidFill>
                  <a:schemeClr val="tx1">
                    <a:lumMod val="65000"/>
                    <a:lumOff val="35000"/>
                  </a:schemeClr>
                </a:solidFill>
              </a:rPr>
              <a:t>T</a:t>
            </a:r>
            <a:r>
              <a:rPr lang="en-US" sz="1300" baseline="-25000" dirty="0" err="1">
                <a:solidFill>
                  <a:schemeClr val="tx1">
                    <a:lumMod val="65000"/>
                    <a:lumOff val="35000"/>
                  </a:schemeClr>
                </a:solidFill>
              </a:rPr>
              <a:t>cmax</a:t>
            </a:r>
            <a:r>
              <a:rPr lang="en-US" sz="1300" baseline="-25000" dirty="0">
                <a:solidFill>
                  <a:schemeClr val="tx1">
                    <a:lumMod val="65000"/>
                    <a:lumOff val="35000"/>
                  </a:schemeClr>
                </a:solidFill>
              </a:rPr>
              <a:t>: :</a:t>
            </a:r>
            <a:r>
              <a:rPr lang="en-US" sz="1300" dirty="0">
                <a:solidFill>
                  <a:schemeClr val="tx1">
                    <a:lumMod val="65000"/>
                    <a:lumOff val="35000"/>
                  </a:schemeClr>
                </a:solidFill>
              </a:rPr>
              <a:t> Largest return period considered; possible bridge structural failure, road embankment erosion, loss of roadway function for weeks to months. </a:t>
            </a:r>
          </a:p>
          <a:p>
            <a:pPr marL="257175" indent="-257175">
              <a:spcBef>
                <a:spcPts val="450"/>
              </a:spcBef>
              <a:buFont typeface="+mj-lt"/>
              <a:buAutoNum type="arabicPeriod"/>
            </a:pPr>
            <a:r>
              <a:rPr lang="en-US" sz="1500" dirty="0"/>
              <a:t>Associate flood flows and corresponding damages with each return period.</a:t>
            </a:r>
          </a:p>
          <a:p>
            <a:pPr marL="257175" indent="-257175">
              <a:spcBef>
                <a:spcPts val="450"/>
              </a:spcBef>
              <a:buFont typeface="+mj-lt"/>
              <a:buAutoNum type="arabicPeriod"/>
            </a:pPr>
            <a:r>
              <a:rPr lang="en-US" sz="1500" dirty="0"/>
              <a:t>Calculate total annualized damages and multiply by the present value interest factor for the selected discount rate and project useful life to get total damages under current climate conditions.</a:t>
            </a:r>
          </a:p>
        </p:txBody>
      </p:sp>
      <p:pic>
        <p:nvPicPr>
          <p:cNvPr id="9" name="Content Placeholder 8"/>
          <p:cNvPicPr>
            <a:picLocks noChangeAspect="1"/>
          </p:cNvPicPr>
          <p:nvPr/>
        </p:nvPicPr>
        <p:blipFill rotWithShape="1">
          <a:blip r:embed="rId2"/>
          <a:srcRect l="1493" t="8237"/>
          <a:stretch/>
        </p:blipFill>
        <p:spPr>
          <a:xfrm>
            <a:off x="2102337" y="4426346"/>
            <a:ext cx="5638800" cy="1524520"/>
          </a:xfrm>
          <a:prstGeom prst="rect">
            <a:avLst/>
          </a:prstGeom>
        </p:spPr>
      </p:pic>
    </p:spTree>
    <p:extLst>
      <p:ext uri="{BB962C8B-B14F-4D97-AF65-F5344CB8AC3E}">
        <p14:creationId xmlns:p14="http://schemas.microsoft.com/office/powerpoint/2010/main" val="30768285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a:blip r:embed="rId2"/>
          <a:stretch>
            <a:fillRect/>
          </a:stretch>
        </p:blipFill>
        <p:spPr>
          <a:xfrm>
            <a:off x="4564856" y="3425429"/>
            <a:ext cx="14288" cy="7144"/>
          </a:xfrm>
          <a:prstGeom prst="rect">
            <a:avLst/>
          </a:prstGeom>
        </p:spPr>
      </p:pic>
      <p:sp>
        <p:nvSpPr>
          <p:cNvPr id="10" name="Title 2"/>
          <p:cNvSpPr txBox="1">
            <a:spLocks/>
          </p:cNvSpPr>
          <p:nvPr/>
        </p:nvSpPr>
        <p:spPr>
          <a:xfrm>
            <a:off x="609600" y="377430"/>
            <a:ext cx="6115050" cy="479822"/>
          </a:xfrm>
          <a:prstGeom prst="rect">
            <a:avLst/>
          </a:prstGeom>
        </p:spPr>
        <p:txBody>
          <a:bodyPr vert="horz" lIns="68580" tIns="34290" rIns="68580" bIns="34290" rtlCol="0" anchor="ctr">
            <a:noAutofit/>
          </a:bodyPr>
          <a:lstStyle>
            <a:lvl1pPr algn="l" defTabSz="914400" rtl="0" eaLnBrk="1" latinLnBrk="0" hangingPunct="1">
              <a:spcBef>
                <a:spcPct val="0"/>
              </a:spcBef>
              <a:buNone/>
              <a:defRPr sz="4000" b="1" kern="1200">
                <a:solidFill>
                  <a:schemeClr val="tx1"/>
                </a:solidFill>
                <a:latin typeface="Arial" pitchFamily="34" charset="0"/>
                <a:ea typeface="+mj-ea"/>
                <a:cs typeface="Arial" pitchFamily="34" charset="0"/>
              </a:defRPr>
            </a:lvl1pPr>
          </a:lstStyle>
          <a:p>
            <a:r>
              <a:rPr lang="en-US" sz="3000" dirty="0" smtClean="0"/>
              <a:t>Study Level </a:t>
            </a:r>
            <a:r>
              <a:rPr lang="en-US" sz="3000" dirty="0"/>
              <a:t>1 Analysis Summary</a:t>
            </a:r>
          </a:p>
        </p:txBody>
      </p:sp>
      <p:sp>
        <p:nvSpPr>
          <p:cNvPr id="2" name="Slide Number Placeholder 1"/>
          <p:cNvSpPr>
            <a:spLocks noGrp="1"/>
          </p:cNvSpPr>
          <p:nvPr>
            <p:ph type="sldNum" sz="quarter" idx="12"/>
          </p:nvPr>
        </p:nvSpPr>
        <p:spPr>
          <a:xfrm>
            <a:off x="6349285" y="6356351"/>
            <a:ext cx="2166065" cy="365125"/>
          </a:xfrm>
        </p:spPr>
        <p:txBody>
          <a:bodyPr/>
          <a:lstStyle/>
          <a:p>
            <a:pPr>
              <a:tabLst>
                <a:tab pos="1714500" algn="l"/>
              </a:tabLst>
            </a:pPr>
            <a:r>
              <a:rPr lang="en-US" dirty="0" smtClean="0"/>
              <a:t>	</a:t>
            </a:r>
            <a:fld id="{A5780499-E961-4F19-BF7B-C170108BFF80}" type="slidenum">
              <a:rPr lang="en-US" smtClean="0"/>
              <a:pPr>
                <a:tabLst>
                  <a:tab pos="1714500" algn="l"/>
                </a:tabLst>
              </a:pPr>
              <a:t>14</a:t>
            </a:fld>
            <a:endParaRPr lang="en-US" dirty="0"/>
          </a:p>
        </p:txBody>
      </p:sp>
      <p:sp>
        <p:nvSpPr>
          <p:cNvPr id="11" name="Content Placeholder 5"/>
          <p:cNvSpPr>
            <a:spLocks noGrp="1"/>
          </p:cNvSpPr>
          <p:nvPr>
            <p:ph sz="quarter" idx="4294967295"/>
          </p:nvPr>
        </p:nvSpPr>
        <p:spPr>
          <a:xfrm>
            <a:off x="609600" y="1254764"/>
            <a:ext cx="8077201" cy="4355618"/>
          </a:xfrm>
          <a:prstGeom prst="rect">
            <a:avLst/>
          </a:prstGeom>
        </p:spPr>
        <p:txBody>
          <a:bodyPr/>
          <a:lstStyle/>
          <a:p>
            <a:pPr marL="0" indent="0">
              <a:spcBef>
                <a:spcPts val="450"/>
              </a:spcBef>
              <a:buNone/>
            </a:pPr>
            <a:r>
              <a:rPr lang="en-US" sz="1500" b="1" dirty="0">
                <a:solidFill>
                  <a:schemeClr val="tx2"/>
                </a:solidFill>
              </a:rPr>
              <a:t>Future Conditions</a:t>
            </a:r>
          </a:p>
          <a:p>
            <a:pPr marL="257175" indent="-257175">
              <a:spcBef>
                <a:spcPts val="450"/>
              </a:spcBef>
              <a:buFont typeface="+mj-lt"/>
              <a:buAutoNum type="arabicPeriod"/>
            </a:pPr>
            <a:r>
              <a:rPr lang="en-US" sz="1500" dirty="0"/>
              <a:t>Estimate future flows under climate change conditions over project useful life for the three return periods (using, e.g., SWMM-CAT or </a:t>
            </a:r>
            <a:r>
              <a:rPr lang="en-US" sz="1500" dirty="0" err="1"/>
              <a:t>SimCLIM</a:t>
            </a:r>
            <a:r>
              <a:rPr lang="en-US" sz="1500" dirty="0"/>
              <a:t>)</a:t>
            </a:r>
          </a:p>
          <a:p>
            <a:pPr marL="257175" indent="-257175">
              <a:spcBef>
                <a:spcPts val="450"/>
              </a:spcBef>
              <a:buFont typeface="+mj-lt"/>
              <a:buAutoNum type="arabicPeriod"/>
            </a:pPr>
            <a:r>
              <a:rPr lang="en-US" sz="1500" dirty="0"/>
              <a:t>Using known return periods and future flows, interpolate a new, climate-adjusted return period for the original (i.e., current condition) no-damage flow rate</a:t>
            </a:r>
          </a:p>
          <a:p>
            <a:pPr marL="257175" indent="-257175">
              <a:spcBef>
                <a:spcPts val="450"/>
              </a:spcBef>
              <a:buFont typeface="+mj-lt"/>
              <a:buAutoNum type="arabicPeriod"/>
            </a:pPr>
            <a:r>
              <a:rPr lang="en-US" sz="1500" dirty="0"/>
              <a:t>Use current condition damages and flows to interpolate damages for climate-adjusted future flows</a:t>
            </a:r>
          </a:p>
          <a:p>
            <a:pPr marL="257175" indent="-257175">
              <a:spcBef>
                <a:spcPts val="450"/>
              </a:spcBef>
              <a:buFont typeface="+mj-lt"/>
              <a:buAutoNum type="arabicPeriod"/>
            </a:pPr>
            <a:r>
              <a:rPr lang="en-US" sz="1500" dirty="0"/>
              <a:t>Calculate annualized damages for climate-adjusted future flows</a:t>
            </a:r>
          </a:p>
          <a:p>
            <a:pPr marL="257175" indent="-257175">
              <a:spcBef>
                <a:spcPts val="450"/>
              </a:spcBef>
              <a:buFont typeface="+mj-lt"/>
              <a:buAutoNum type="arabicPeriod"/>
            </a:pPr>
            <a:r>
              <a:rPr lang="en-US" sz="1500" dirty="0"/>
              <a:t>Add annualized damages and multiply by present value interest factor to get total damages under climate change conditions</a:t>
            </a:r>
          </a:p>
          <a:p>
            <a:pPr marL="257175" indent="-257175">
              <a:spcBef>
                <a:spcPts val="450"/>
              </a:spcBef>
              <a:buFont typeface="+mj-lt"/>
              <a:buAutoNum type="arabicPeriod"/>
            </a:pPr>
            <a:r>
              <a:rPr lang="en-US" sz="1500" dirty="0"/>
              <a:t>The total damages calculated for climate change conditions are used as the basis for evaluating cost-effectiveness of adaptation projects; adaptation project costing less than or equal to the value of the total damages are likely to be cost-effective </a:t>
            </a:r>
          </a:p>
        </p:txBody>
      </p:sp>
    </p:spTree>
    <p:extLst>
      <p:ext uri="{BB962C8B-B14F-4D97-AF65-F5344CB8AC3E}">
        <p14:creationId xmlns:p14="http://schemas.microsoft.com/office/powerpoint/2010/main" val="209221381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4325" y="373577"/>
            <a:ext cx="8153400" cy="479822"/>
          </a:xfrm>
        </p:spPr>
        <p:txBody>
          <a:bodyPr/>
          <a:lstStyle/>
          <a:p>
            <a:r>
              <a:rPr lang="en-US" dirty="0" smtClean="0"/>
              <a:t>Study Level 2 Analysis Summary</a:t>
            </a:r>
          </a:p>
        </p:txBody>
      </p:sp>
      <p:sp>
        <p:nvSpPr>
          <p:cNvPr id="5" name="Slide Number Placeholder 4"/>
          <p:cNvSpPr>
            <a:spLocks noGrp="1"/>
          </p:cNvSpPr>
          <p:nvPr>
            <p:ph type="sldNum" sz="quarter" idx="12"/>
          </p:nvPr>
        </p:nvSpPr>
        <p:spPr>
          <a:xfrm>
            <a:off x="6336406" y="6356351"/>
            <a:ext cx="2178944" cy="365125"/>
          </a:xfrm>
        </p:spPr>
        <p:txBody>
          <a:bodyPr/>
          <a:lstStyle/>
          <a:p>
            <a:pPr>
              <a:tabLst>
                <a:tab pos="1714500" algn="l"/>
              </a:tabLst>
            </a:pPr>
            <a:r>
              <a:rPr lang="en-US" dirty="0" smtClean="0"/>
              <a:t>	</a:t>
            </a:r>
            <a:fld id="{A5780499-E961-4F19-BF7B-C170108BFF80}" type="slidenum">
              <a:rPr lang="en-US" smtClean="0"/>
              <a:pPr>
                <a:tabLst>
                  <a:tab pos="1714500" algn="l"/>
                </a:tabLst>
              </a:pPr>
              <a:t>15</a:t>
            </a:fld>
            <a:endParaRPr lang="en-US" dirty="0"/>
          </a:p>
        </p:txBody>
      </p:sp>
      <p:sp>
        <p:nvSpPr>
          <p:cNvPr id="7" name="Content Placeholder 1"/>
          <p:cNvSpPr>
            <a:spLocks noGrp="1"/>
          </p:cNvSpPr>
          <p:nvPr>
            <p:ph idx="1"/>
          </p:nvPr>
        </p:nvSpPr>
        <p:spPr>
          <a:xfrm>
            <a:off x="73429" y="1636912"/>
            <a:ext cx="4565073" cy="3565922"/>
          </a:xfrm>
        </p:spPr>
        <p:txBody>
          <a:bodyPr/>
          <a:lstStyle/>
          <a:p>
            <a:pPr>
              <a:buClr>
                <a:srgbClr val="7D1442"/>
              </a:buClr>
            </a:pPr>
            <a:r>
              <a:rPr lang="en-US" sz="1350" b="1" dirty="0"/>
              <a:t>Result:</a:t>
            </a:r>
            <a:r>
              <a:rPr lang="en-US" sz="1350" dirty="0"/>
              <a:t> Calculates the Benefit-Cost Ratio (BCR) for an adaptation project under climate change conditions.</a:t>
            </a:r>
          </a:p>
          <a:p>
            <a:pPr>
              <a:buClr>
                <a:srgbClr val="7D1442"/>
              </a:buClr>
            </a:pPr>
            <a:r>
              <a:rPr lang="en-US" sz="1500" dirty="0"/>
              <a:t>Builds on </a:t>
            </a:r>
            <a:r>
              <a:rPr lang="en-US" sz="1500" dirty="0" smtClean="0"/>
              <a:t>Study Level </a:t>
            </a:r>
            <a:r>
              <a:rPr lang="en-US" sz="1500" dirty="0"/>
              <a:t>1 analysis:</a:t>
            </a:r>
          </a:p>
          <a:p>
            <a:pPr lvl="1"/>
            <a:r>
              <a:rPr lang="en-US" sz="1500" dirty="0">
                <a:solidFill>
                  <a:schemeClr val="tx1">
                    <a:lumMod val="65000"/>
                    <a:lumOff val="35000"/>
                  </a:schemeClr>
                </a:solidFill>
              </a:rPr>
              <a:t>Interpolates additional frequency-damage points using climate-adapted return periods for current flow rates to render more accurate damage calculations</a:t>
            </a:r>
          </a:p>
          <a:p>
            <a:pPr lvl="1"/>
            <a:r>
              <a:rPr lang="en-US" sz="1500" dirty="0">
                <a:solidFill>
                  <a:schemeClr val="tx1">
                    <a:lumMod val="65000"/>
                    <a:lumOff val="35000"/>
                  </a:schemeClr>
                </a:solidFill>
              </a:rPr>
              <a:t>Input adaptation project initial cost and annual operation &amp; maintenance cost</a:t>
            </a:r>
          </a:p>
          <a:p>
            <a:pPr lvl="1"/>
            <a:r>
              <a:rPr lang="en-US" sz="1500" dirty="0">
                <a:solidFill>
                  <a:schemeClr val="tx1">
                    <a:lumMod val="65000"/>
                    <a:lumOff val="35000"/>
                  </a:schemeClr>
                </a:solidFill>
              </a:rPr>
              <a:t>Evaluates the Benefit-Cost Ratio (BCR) for an adaptation project under climate change conditions. </a:t>
            </a:r>
          </a:p>
        </p:txBody>
      </p:sp>
      <p:graphicFrame>
        <p:nvGraphicFramePr>
          <p:cNvPr id="8" name="Diagram 7"/>
          <p:cNvGraphicFramePr/>
          <p:nvPr>
            <p:extLst>
              <p:ext uri="{D42A27DB-BD31-4B8C-83A1-F6EECF244321}">
                <p14:modId xmlns:p14="http://schemas.microsoft.com/office/powerpoint/2010/main" val="2482452341"/>
              </p:ext>
            </p:extLst>
          </p:nvPr>
        </p:nvGraphicFramePr>
        <p:xfrm>
          <a:off x="4114801" y="1387873"/>
          <a:ext cx="5350625"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Rectangle 8"/>
          <p:cNvSpPr/>
          <p:nvPr/>
        </p:nvSpPr>
        <p:spPr>
          <a:xfrm>
            <a:off x="4889962" y="853399"/>
            <a:ext cx="3800301" cy="553998"/>
          </a:xfrm>
          <a:prstGeom prst="rect">
            <a:avLst/>
          </a:prstGeom>
        </p:spPr>
        <p:txBody>
          <a:bodyPr wrap="square">
            <a:spAutoFit/>
          </a:bodyPr>
          <a:lstStyle/>
          <a:p>
            <a:r>
              <a:rPr lang="en-US" sz="1000" dirty="0" smtClean="0">
                <a:solidFill>
                  <a:srgbClr val="000000"/>
                </a:solidFill>
              </a:rPr>
              <a:t>Study Level </a:t>
            </a:r>
            <a:r>
              <a:rPr lang="en-US" sz="1000" dirty="0">
                <a:solidFill>
                  <a:srgbClr val="000000"/>
                </a:solidFill>
              </a:rPr>
              <a:t>1 and </a:t>
            </a:r>
            <a:r>
              <a:rPr lang="en-US" sz="1000" dirty="0" smtClean="0">
                <a:solidFill>
                  <a:srgbClr val="000000"/>
                </a:solidFill>
              </a:rPr>
              <a:t>Study Level </a:t>
            </a:r>
            <a:r>
              <a:rPr lang="en-US" sz="1000" dirty="0">
                <a:solidFill>
                  <a:srgbClr val="000000"/>
                </a:solidFill>
              </a:rPr>
              <a:t>2 Analyses provide a basic and more detailed way, respectively, for DOTs to compare projects or programs impacted by extreme weather.</a:t>
            </a:r>
          </a:p>
        </p:txBody>
      </p:sp>
    </p:spTree>
    <p:extLst>
      <p:ext uri="{BB962C8B-B14F-4D97-AF65-F5344CB8AC3E}">
        <p14:creationId xmlns:p14="http://schemas.microsoft.com/office/powerpoint/2010/main" val="35734628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xfrm>
            <a:off x="6323527" y="6356351"/>
            <a:ext cx="2191823" cy="365125"/>
          </a:xfrm>
        </p:spPr>
        <p:txBody>
          <a:bodyPr/>
          <a:lstStyle/>
          <a:p>
            <a:pPr>
              <a:tabLst>
                <a:tab pos="1714500" algn="l"/>
              </a:tabLst>
            </a:pPr>
            <a:r>
              <a:rPr lang="en-US" smtClean="0"/>
              <a:t>	</a:t>
            </a:r>
            <a:fld id="{A5780499-E961-4F19-BF7B-C170108BFF80}" type="slidenum">
              <a:rPr lang="en-US" smtClean="0"/>
              <a:pPr>
                <a:tabLst>
                  <a:tab pos="1714500" algn="l"/>
                </a:tabLst>
              </a:pPr>
              <a:t>16</a:t>
            </a:fld>
            <a:endParaRPr lang="en-US" dirty="0"/>
          </a:p>
        </p:txBody>
      </p:sp>
      <p:sp>
        <p:nvSpPr>
          <p:cNvPr id="4" name="Title 3"/>
          <p:cNvSpPr>
            <a:spLocks noGrp="1"/>
          </p:cNvSpPr>
          <p:nvPr>
            <p:ph type="title"/>
          </p:nvPr>
        </p:nvSpPr>
        <p:spPr/>
        <p:txBody>
          <a:bodyPr/>
          <a:lstStyle/>
          <a:p>
            <a:r>
              <a:rPr lang="en-US" dirty="0"/>
              <a:t>Analysis Data Needs and Sources</a:t>
            </a:r>
          </a:p>
        </p:txBody>
      </p:sp>
      <p:sp>
        <p:nvSpPr>
          <p:cNvPr id="8" name="Content Placeholder 1"/>
          <p:cNvSpPr>
            <a:spLocks noGrp="1"/>
          </p:cNvSpPr>
          <p:nvPr>
            <p:ph idx="1"/>
          </p:nvPr>
        </p:nvSpPr>
        <p:spPr>
          <a:xfrm>
            <a:off x="609600" y="1403797"/>
            <a:ext cx="8153400" cy="4189453"/>
          </a:xfrm>
        </p:spPr>
        <p:txBody>
          <a:bodyPr numCol="2"/>
          <a:lstStyle/>
          <a:p>
            <a:pPr>
              <a:buClr>
                <a:schemeClr val="tx2"/>
              </a:buClr>
            </a:pPr>
            <a:r>
              <a:rPr lang="en-US" sz="1800" dirty="0"/>
              <a:t>Flood flows (or tide elevations for sea level rise analyses) associated with each return period</a:t>
            </a:r>
            <a:endParaRPr lang="en-US" sz="1500" dirty="0"/>
          </a:p>
          <a:p>
            <a:pPr lvl="1">
              <a:buClr>
                <a:schemeClr val="tx2"/>
              </a:buClr>
            </a:pPr>
            <a:r>
              <a:rPr lang="en-US" sz="1500" dirty="0"/>
              <a:t>H&amp;H studies</a:t>
            </a:r>
          </a:p>
          <a:p>
            <a:pPr lvl="1">
              <a:buClr>
                <a:schemeClr val="tx2"/>
              </a:buClr>
            </a:pPr>
            <a:r>
              <a:rPr lang="en-US" sz="1500" dirty="0"/>
              <a:t>Flood Insurance Studies</a:t>
            </a:r>
          </a:p>
          <a:p>
            <a:pPr lvl="1">
              <a:buClr>
                <a:schemeClr val="tx2"/>
              </a:buClr>
            </a:pPr>
            <a:r>
              <a:rPr lang="en-US" sz="1500" dirty="0"/>
              <a:t>Past event data</a:t>
            </a:r>
          </a:p>
          <a:p>
            <a:pPr>
              <a:buClr>
                <a:schemeClr val="tx2"/>
              </a:buClr>
            </a:pPr>
            <a:r>
              <a:rPr lang="en-US" sz="1800" dirty="0"/>
              <a:t>Damages associated with each return period and corresponding flow</a:t>
            </a:r>
          </a:p>
          <a:p>
            <a:pPr lvl="1">
              <a:buClr>
                <a:schemeClr val="tx2"/>
              </a:buClr>
            </a:pPr>
            <a:r>
              <a:rPr lang="en-US" sz="1500" dirty="0"/>
              <a:t>Historic events</a:t>
            </a:r>
          </a:p>
          <a:p>
            <a:pPr lvl="1">
              <a:buClr>
                <a:schemeClr val="tx2"/>
              </a:buClr>
            </a:pPr>
            <a:r>
              <a:rPr lang="en-US" sz="1500" dirty="0"/>
              <a:t>Engineering estimates</a:t>
            </a:r>
          </a:p>
          <a:p>
            <a:pPr lvl="1">
              <a:buClr>
                <a:schemeClr val="tx2"/>
              </a:buClr>
            </a:pPr>
            <a:r>
              <a:rPr lang="en-US" sz="1500" dirty="0"/>
              <a:t>FEMA project worksheets</a:t>
            </a:r>
          </a:p>
          <a:p>
            <a:pPr lvl="1">
              <a:buClr>
                <a:schemeClr val="tx2"/>
              </a:buClr>
            </a:pPr>
            <a:r>
              <a:rPr lang="en-US" sz="1500" dirty="0"/>
              <a:t>Bid documents for </a:t>
            </a:r>
            <a:r>
              <a:rPr lang="en-US" sz="1500" dirty="0" smtClean="0"/>
              <a:t>construction</a:t>
            </a:r>
          </a:p>
          <a:p>
            <a:pPr>
              <a:buClr>
                <a:schemeClr val="tx2"/>
              </a:buClr>
            </a:pPr>
            <a:endParaRPr lang="en-US" sz="1500" dirty="0"/>
          </a:p>
          <a:p>
            <a:pPr>
              <a:buClr>
                <a:schemeClr val="tx2"/>
              </a:buClr>
            </a:pPr>
            <a:r>
              <a:rPr lang="en-US" sz="1800" dirty="0" smtClean="0"/>
              <a:t>Discount </a:t>
            </a:r>
            <a:r>
              <a:rPr lang="en-US" sz="1800" dirty="0"/>
              <a:t>rate</a:t>
            </a:r>
          </a:p>
          <a:p>
            <a:pPr lvl="1">
              <a:buClr>
                <a:schemeClr val="tx2"/>
              </a:buClr>
            </a:pPr>
            <a:r>
              <a:rPr lang="en-US" sz="1500" dirty="0"/>
              <a:t>OMB-recommended values of 3% and/or 7%</a:t>
            </a:r>
          </a:p>
          <a:p>
            <a:pPr lvl="1">
              <a:buClr>
                <a:schemeClr val="tx2"/>
              </a:buClr>
            </a:pPr>
            <a:r>
              <a:rPr lang="en-US" sz="1500" dirty="0"/>
              <a:t>Other values will be used consistent with financing mechanisms, policies, etc.</a:t>
            </a:r>
          </a:p>
          <a:p>
            <a:pPr lvl="1">
              <a:buClr>
                <a:schemeClr val="tx2"/>
              </a:buClr>
            </a:pPr>
            <a:r>
              <a:rPr lang="en-US" sz="1500" dirty="0"/>
              <a:t>Present value interest factor for selected discount rate(s) and project useful life</a:t>
            </a:r>
          </a:p>
          <a:p>
            <a:pPr lvl="1">
              <a:buClr>
                <a:schemeClr val="tx2"/>
              </a:buClr>
            </a:pPr>
            <a:r>
              <a:rPr lang="en-US" sz="1500" dirty="0"/>
              <a:t>Optional: sensitivity analysis comparing discount rates</a:t>
            </a:r>
          </a:p>
          <a:p>
            <a:pPr>
              <a:buClr>
                <a:schemeClr val="tx2"/>
              </a:buClr>
            </a:pPr>
            <a:r>
              <a:rPr lang="en-US" sz="1800" dirty="0"/>
              <a:t>Project Useful Life</a:t>
            </a:r>
          </a:p>
          <a:p>
            <a:pPr lvl="1">
              <a:buClr>
                <a:schemeClr val="tx2"/>
              </a:buClr>
            </a:pPr>
            <a:r>
              <a:rPr lang="en-US" sz="1500" dirty="0"/>
              <a:t>Anticipated length of time the project will be in place and used</a:t>
            </a:r>
          </a:p>
        </p:txBody>
      </p:sp>
    </p:spTree>
    <p:extLst>
      <p:ext uri="{BB962C8B-B14F-4D97-AF65-F5344CB8AC3E}">
        <p14:creationId xmlns:p14="http://schemas.microsoft.com/office/powerpoint/2010/main" val="42729914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290457" y="1268610"/>
            <a:ext cx="3472543" cy="4515551"/>
          </a:xfrm>
        </p:spPr>
      </p:pic>
      <p:sp>
        <p:nvSpPr>
          <p:cNvPr id="2" name="Slide Number Placeholder 1"/>
          <p:cNvSpPr>
            <a:spLocks noGrp="1"/>
          </p:cNvSpPr>
          <p:nvPr>
            <p:ph type="sldNum" sz="quarter" idx="12"/>
          </p:nvPr>
        </p:nvSpPr>
        <p:spPr>
          <a:xfrm>
            <a:off x="6362163" y="6356351"/>
            <a:ext cx="2153187" cy="365125"/>
          </a:xfrm>
        </p:spPr>
        <p:txBody>
          <a:bodyPr/>
          <a:lstStyle/>
          <a:p>
            <a:pPr>
              <a:tabLst>
                <a:tab pos="1714500" algn="l"/>
              </a:tabLst>
            </a:pPr>
            <a:r>
              <a:rPr lang="en-US" smtClean="0"/>
              <a:t>	</a:t>
            </a:r>
            <a:fld id="{A5780499-E961-4F19-BF7B-C170108BFF80}" type="slidenum">
              <a:rPr lang="en-US" smtClean="0"/>
              <a:pPr>
                <a:tabLst>
                  <a:tab pos="1714500" algn="l"/>
                </a:tabLst>
              </a:pPr>
              <a:t>17</a:t>
            </a:fld>
            <a:endParaRPr lang="en-US" dirty="0"/>
          </a:p>
        </p:txBody>
      </p:sp>
      <p:sp>
        <p:nvSpPr>
          <p:cNvPr id="8" name="Title 2"/>
          <p:cNvSpPr>
            <a:spLocks noGrp="1"/>
          </p:cNvSpPr>
          <p:nvPr>
            <p:ph type="title"/>
          </p:nvPr>
        </p:nvSpPr>
        <p:spPr>
          <a:xfrm>
            <a:off x="609600" y="380484"/>
            <a:ext cx="5176025" cy="479822"/>
          </a:xfrm>
        </p:spPr>
        <p:txBody>
          <a:bodyPr/>
          <a:lstStyle/>
          <a:p>
            <a:r>
              <a:rPr lang="en-US" sz="2100" dirty="0"/>
              <a:t>Task 7 – Guidebook and Final Report</a:t>
            </a:r>
          </a:p>
        </p:txBody>
      </p:sp>
      <p:sp>
        <p:nvSpPr>
          <p:cNvPr id="9" name="Content Placeholder 1"/>
          <p:cNvSpPr txBox="1">
            <a:spLocks/>
          </p:cNvSpPr>
          <p:nvPr/>
        </p:nvSpPr>
        <p:spPr>
          <a:xfrm>
            <a:off x="609600" y="1450849"/>
            <a:ext cx="4826924" cy="3846478"/>
          </a:xfrm>
          <a:prstGeom prst="rect">
            <a:avLst/>
          </a:prstGeom>
        </p:spPr>
        <p:txBody>
          <a:bodyPr vert="horz" lIns="68580" tIns="34290" rIns="68580" bIns="34290" rtlCol="0">
            <a:noAutofit/>
          </a:bodyPr>
          <a:lstStyle>
            <a:lvl1pPr marL="228600" indent="-228600" algn="l" defTabSz="914400" rtl="0" eaLnBrk="1" latinLnBrk="0" hangingPunct="1">
              <a:spcBef>
                <a:spcPts val="1800"/>
              </a:spcBef>
              <a:buFont typeface="Arial" pitchFamily="34" charset="0"/>
              <a:buChar char="•"/>
              <a:defRPr sz="2800" kern="1200">
                <a:solidFill>
                  <a:schemeClr val="tx1"/>
                </a:solidFill>
                <a:latin typeface="Arial" pitchFamily="34" charset="0"/>
                <a:ea typeface="+mn-ea"/>
                <a:cs typeface="Arial" pitchFamily="34" charset="0"/>
              </a:defRPr>
            </a:lvl1pPr>
            <a:lvl2pPr marL="742950" indent="-228600" algn="l" defTabSz="914400" rtl="0" eaLnBrk="1" latinLnBrk="0" hangingPunct="1">
              <a:spcBef>
                <a:spcPct val="20000"/>
              </a:spcBef>
              <a:buFont typeface="Arial" pitchFamily="34" charset="0"/>
              <a:buChar char="•"/>
              <a:defRPr sz="2400" kern="1200">
                <a:solidFill>
                  <a:schemeClr val="tx1">
                    <a:lumMod val="50000"/>
                    <a:lumOff val="50000"/>
                  </a:schemeClr>
                </a:solidFill>
                <a:latin typeface="Arial" pitchFamily="34" charset="0"/>
                <a:ea typeface="+mn-ea"/>
                <a:cs typeface="Arial" pitchFamily="34" charset="0"/>
              </a:defRPr>
            </a:lvl2pPr>
            <a:lvl3pPr marL="1143000" indent="-137160" algn="l" defTabSz="914400" rtl="0" eaLnBrk="1" latinLnBrk="0" hangingPunct="1">
              <a:spcBef>
                <a:spcPct val="20000"/>
              </a:spcBef>
              <a:buFont typeface="Arial" pitchFamily="34" charset="0"/>
              <a:buChar char="•"/>
              <a:defRPr sz="2000" kern="1200">
                <a:solidFill>
                  <a:schemeClr val="bg1">
                    <a:lumMod val="65000"/>
                  </a:schemeClr>
                </a:solidFill>
                <a:latin typeface="Arial" pitchFamily="34" charset="0"/>
                <a:ea typeface="+mn-ea"/>
                <a:cs typeface="Arial" pitchFamily="34" charset="0"/>
              </a:defRPr>
            </a:lvl3pPr>
            <a:lvl4pPr marL="1600200" indent="-137160" algn="l" defTabSz="914400" rtl="0" eaLnBrk="1" latinLnBrk="0" hangingPunct="1">
              <a:spcBef>
                <a:spcPct val="20000"/>
              </a:spcBef>
              <a:buFont typeface="Arial" pitchFamily="34" charset="0"/>
              <a:buChar char="•"/>
              <a:defRPr sz="1600" kern="1200">
                <a:solidFill>
                  <a:schemeClr val="bg1">
                    <a:lumMod val="65000"/>
                  </a:schemeClr>
                </a:solidFill>
                <a:latin typeface="Arial" pitchFamily="34" charset="0"/>
                <a:ea typeface="+mn-ea"/>
                <a:cs typeface="Arial" pitchFamily="34" charset="0"/>
              </a:defRPr>
            </a:lvl4pPr>
            <a:lvl5pPr marL="2057400" indent="-137160" algn="l" defTabSz="914400" rtl="0" eaLnBrk="1" latinLnBrk="0" hangingPunct="1">
              <a:spcBef>
                <a:spcPct val="20000"/>
              </a:spcBef>
              <a:buFont typeface="Arial" pitchFamily="34" charset="0"/>
              <a:buChar char="•"/>
              <a:defRPr sz="1600" kern="1200">
                <a:solidFill>
                  <a:schemeClr val="bg1">
                    <a:lumMod val="65000"/>
                  </a:schemeClr>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chemeClr val="tx2"/>
              </a:buClr>
            </a:pPr>
            <a:r>
              <a:rPr lang="en-US" sz="2100" dirty="0"/>
              <a:t>Guidebook developed to assist decision makers to understand why and when to consider adaptation</a:t>
            </a:r>
          </a:p>
          <a:p>
            <a:pPr>
              <a:buClr>
                <a:schemeClr val="tx2"/>
              </a:buClr>
            </a:pPr>
            <a:r>
              <a:rPr lang="en-US" sz="2100" dirty="0"/>
              <a:t>Contents:</a:t>
            </a:r>
          </a:p>
          <a:p>
            <a:pPr lvl="1">
              <a:buClr>
                <a:schemeClr val="tx2"/>
              </a:buClr>
            </a:pPr>
            <a:r>
              <a:rPr lang="en-US" sz="1800" dirty="0"/>
              <a:t>Economic factors in a CBA</a:t>
            </a:r>
          </a:p>
          <a:p>
            <a:pPr lvl="1">
              <a:buClr>
                <a:schemeClr val="tx2"/>
              </a:buClr>
            </a:pPr>
            <a:r>
              <a:rPr lang="en-US" sz="1800" dirty="0"/>
              <a:t>Climate change considerations</a:t>
            </a:r>
          </a:p>
          <a:p>
            <a:pPr lvl="1">
              <a:buClr>
                <a:schemeClr val="tx2"/>
              </a:buClr>
            </a:pPr>
            <a:r>
              <a:rPr lang="en-US" sz="1800" dirty="0"/>
              <a:t>Typical costs and benefits included in CBAs for natural hazard events</a:t>
            </a:r>
          </a:p>
          <a:p>
            <a:pPr lvl="1">
              <a:buClr>
                <a:schemeClr val="tx2"/>
              </a:buClr>
            </a:pPr>
            <a:r>
              <a:rPr lang="en-US" sz="1800" dirty="0"/>
              <a:t>Detailed examples of </a:t>
            </a:r>
            <a:r>
              <a:rPr lang="en-US" sz="1800" dirty="0" smtClean="0"/>
              <a:t>Study Level </a:t>
            </a:r>
            <a:r>
              <a:rPr lang="en-US" sz="1800" dirty="0"/>
              <a:t>1 and </a:t>
            </a:r>
            <a:r>
              <a:rPr lang="en-US" sz="1800" dirty="0" smtClean="0"/>
              <a:t>Study Level </a:t>
            </a:r>
            <a:r>
              <a:rPr lang="en-US" sz="1800" dirty="0"/>
              <a:t>2 analyses</a:t>
            </a:r>
          </a:p>
        </p:txBody>
      </p:sp>
    </p:spTree>
    <p:extLst>
      <p:ext uri="{BB962C8B-B14F-4D97-AF65-F5344CB8AC3E}">
        <p14:creationId xmlns:p14="http://schemas.microsoft.com/office/powerpoint/2010/main" val="13240910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07079" y="1543900"/>
            <a:ext cx="3404950" cy="4712129"/>
          </a:xfrm>
        </p:spPr>
      </p:pic>
      <p:sp>
        <p:nvSpPr>
          <p:cNvPr id="2" name="Slide Number Placeholder 1"/>
          <p:cNvSpPr>
            <a:spLocks noGrp="1"/>
          </p:cNvSpPr>
          <p:nvPr>
            <p:ph type="sldNum" sz="quarter" idx="12"/>
          </p:nvPr>
        </p:nvSpPr>
        <p:spPr>
          <a:xfrm>
            <a:off x="6336406" y="6356351"/>
            <a:ext cx="2178944" cy="365125"/>
          </a:xfrm>
        </p:spPr>
        <p:txBody>
          <a:bodyPr/>
          <a:lstStyle/>
          <a:p>
            <a:pPr>
              <a:tabLst>
                <a:tab pos="1714500" algn="l"/>
              </a:tabLst>
            </a:pPr>
            <a:r>
              <a:rPr lang="en-US" dirty="0" smtClean="0"/>
              <a:t>	</a:t>
            </a:r>
            <a:fld id="{A5780499-E961-4F19-BF7B-C170108BFF80}" type="slidenum">
              <a:rPr lang="en-US" smtClean="0"/>
              <a:pPr>
                <a:tabLst>
                  <a:tab pos="1714500" algn="l"/>
                </a:tabLst>
              </a:pPr>
              <a:t>18</a:t>
            </a:fld>
            <a:endParaRPr lang="en-US" dirty="0"/>
          </a:p>
        </p:txBody>
      </p:sp>
      <p:sp>
        <p:nvSpPr>
          <p:cNvPr id="6" name="Title 2"/>
          <p:cNvSpPr>
            <a:spLocks noGrp="1"/>
          </p:cNvSpPr>
          <p:nvPr>
            <p:ph type="title"/>
          </p:nvPr>
        </p:nvSpPr>
        <p:spPr>
          <a:xfrm>
            <a:off x="570964" y="304631"/>
            <a:ext cx="8405553" cy="479822"/>
          </a:xfrm>
        </p:spPr>
        <p:txBody>
          <a:bodyPr/>
          <a:lstStyle/>
          <a:p>
            <a:r>
              <a:rPr lang="en-US" sz="2250" dirty="0"/>
              <a:t>Task 7 – Guidebook: When to consider adaptation</a:t>
            </a:r>
          </a:p>
        </p:txBody>
      </p:sp>
      <p:sp>
        <p:nvSpPr>
          <p:cNvPr id="7" name="Content Placeholder 4"/>
          <p:cNvSpPr txBox="1">
            <a:spLocks/>
          </p:cNvSpPr>
          <p:nvPr/>
        </p:nvSpPr>
        <p:spPr>
          <a:xfrm>
            <a:off x="3063370" y="1543900"/>
            <a:ext cx="5681385" cy="2091899"/>
          </a:xfrm>
          <a:prstGeom prst="rect">
            <a:avLst/>
          </a:prstGeom>
        </p:spPr>
        <p:txBody>
          <a:bodyPr vert="horz" lIns="68580" tIns="34290" rIns="68580" bIns="34290" rtlCol="0">
            <a:noAutofit/>
          </a:bodyPr>
          <a:lstStyle>
            <a:lvl1pPr marL="228600" indent="-228600" algn="l" defTabSz="914400" rtl="0" eaLnBrk="1" latinLnBrk="0" hangingPunct="1">
              <a:spcBef>
                <a:spcPts val="1800"/>
              </a:spcBef>
              <a:buFont typeface="Arial" pitchFamily="34" charset="0"/>
              <a:buChar char="•"/>
              <a:defRPr sz="2800" kern="1200">
                <a:solidFill>
                  <a:schemeClr val="tx1"/>
                </a:solidFill>
                <a:latin typeface="Arial" pitchFamily="34" charset="0"/>
                <a:ea typeface="+mn-ea"/>
                <a:cs typeface="Arial" pitchFamily="34" charset="0"/>
              </a:defRPr>
            </a:lvl1pPr>
            <a:lvl2pPr marL="742950" indent="-228600" algn="l" defTabSz="914400" rtl="0" eaLnBrk="1" latinLnBrk="0" hangingPunct="1">
              <a:spcBef>
                <a:spcPct val="20000"/>
              </a:spcBef>
              <a:buFont typeface="Arial" pitchFamily="34" charset="0"/>
              <a:buChar char="•"/>
              <a:defRPr sz="2400" kern="1200">
                <a:solidFill>
                  <a:schemeClr val="tx1">
                    <a:lumMod val="50000"/>
                    <a:lumOff val="50000"/>
                  </a:schemeClr>
                </a:solidFill>
                <a:latin typeface="Arial" pitchFamily="34" charset="0"/>
                <a:ea typeface="+mn-ea"/>
                <a:cs typeface="Arial" pitchFamily="34" charset="0"/>
              </a:defRPr>
            </a:lvl2pPr>
            <a:lvl3pPr marL="1143000" indent="-137160" algn="l" defTabSz="914400" rtl="0" eaLnBrk="1" latinLnBrk="0" hangingPunct="1">
              <a:spcBef>
                <a:spcPct val="20000"/>
              </a:spcBef>
              <a:buFont typeface="Arial" pitchFamily="34" charset="0"/>
              <a:buChar char="•"/>
              <a:defRPr sz="2000" kern="1200">
                <a:solidFill>
                  <a:schemeClr val="bg1">
                    <a:lumMod val="65000"/>
                  </a:schemeClr>
                </a:solidFill>
                <a:latin typeface="Arial" pitchFamily="34" charset="0"/>
                <a:ea typeface="+mn-ea"/>
                <a:cs typeface="Arial" pitchFamily="34" charset="0"/>
              </a:defRPr>
            </a:lvl3pPr>
            <a:lvl4pPr marL="1600200" indent="-137160" algn="l" defTabSz="914400" rtl="0" eaLnBrk="1" latinLnBrk="0" hangingPunct="1">
              <a:spcBef>
                <a:spcPct val="20000"/>
              </a:spcBef>
              <a:buFont typeface="Arial" pitchFamily="34" charset="0"/>
              <a:buChar char="•"/>
              <a:defRPr sz="1600" kern="1200">
                <a:solidFill>
                  <a:schemeClr val="bg1">
                    <a:lumMod val="65000"/>
                  </a:schemeClr>
                </a:solidFill>
                <a:latin typeface="Arial" pitchFamily="34" charset="0"/>
                <a:ea typeface="+mn-ea"/>
                <a:cs typeface="Arial" pitchFamily="34" charset="0"/>
              </a:defRPr>
            </a:lvl4pPr>
            <a:lvl5pPr marL="2057400" indent="-137160" algn="l" defTabSz="914400" rtl="0" eaLnBrk="1" latinLnBrk="0" hangingPunct="1">
              <a:spcBef>
                <a:spcPct val="20000"/>
              </a:spcBef>
              <a:buFont typeface="Arial" pitchFamily="34" charset="0"/>
              <a:buChar char="•"/>
              <a:defRPr sz="1600" kern="1200">
                <a:solidFill>
                  <a:schemeClr val="bg1">
                    <a:lumMod val="65000"/>
                  </a:schemeClr>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1">
              <a:buClr>
                <a:schemeClr val="tx2"/>
              </a:buClr>
            </a:pPr>
            <a:r>
              <a:rPr lang="en-US" sz="1650" dirty="0">
                <a:solidFill>
                  <a:schemeClr val="tx1">
                    <a:lumMod val="65000"/>
                    <a:lumOff val="35000"/>
                  </a:schemeClr>
                </a:solidFill>
              </a:rPr>
              <a:t>Agency and funding requirements</a:t>
            </a:r>
          </a:p>
          <a:p>
            <a:pPr lvl="1">
              <a:buClr>
                <a:schemeClr val="tx2"/>
              </a:buClr>
            </a:pPr>
            <a:r>
              <a:rPr lang="en-US" sz="1650" dirty="0">
                <a:solidFill>
                  <a:schemeClr val="tx1">
                    <a:lumMod val="65000"/>
                    <a:lumOff val="35000"/>
                  </a:schemeClr>
                </a:solidFill>
              </a:rPr>
              <a:t>Likelihood of event occurrence</a:t>
            </a:r>
          </a:p>
          <a:p>
            <a:pPr lvl="1">
              <a:buClr>
                <a:schemeClr val="tx2"/>
              </a:buClr>
            </a:pPr>
            <a:r>
              <a:rPr lang="en-US" sz="1650" dirty="0">
                <a:solidFill>
                  <a:schemeClr val="tx1">
                    <a:lumMod val="65000"/>
                    <a:lumOff val="35000"/>
                  </a:schemeClr>
                </a:solidFill>
              </a:rPr>
              <a:t>Severity of consequences if the event occurs</a:t>
            </a:r>
          </a:p>
          <a:p>
            <a:pPr lvl="1">
              <a:buClr>
                <a:schemeClr val="tx2"/>
              </a:buClr>
            </a:pPr>
            <a:r>
              <a:rPr lang="en-US" sz="1650" dirty="0">
                <a:solidFill>
                  <a:schemeClr val="tx1">
                    <a:lumMod val="65000"/>
                    <a:lumOff val="35000"/>
                  </a:schemeClr>
                </a:solidFill>
              </a:rPr>
              <a:t>The useful life of the asset/project </a:t>
            </a:r>
          </a:p>
          <a:p>
            <a:pPr lvl="1">
              <a:buClr>
                <a:schemeClr val="tx2"/>
              </a:buClr>
            </a:pPr>
            <a:r>
              <a:rPr lang="en-US" sz="1650" dirty="0">
                <a:solidFill>
                  <a:schemeClr val="tx1">
                    <a:lumMod val="65000"/>
                    <a:lumOff val="35000"/>
                  </a:schemeClr>
                </a:solidFill>
              </a:rPr>
              <a:t>Select a scenario consistent with the acceptable level of risk and project timeframe</a:t>
            </a:r>
          </a:p>
        </p:txBody>
      </p:sp>
      <p:pic>
        <p:nvPicPr>
          <p:cNvPr id="8" name="Content Placeholder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01939" y="3705879"/>
            <a:ext cx="4099322" cy="1891025"/>
          </a:xfrm>
          <a:prstGeom prst="rect">
            <a:avLst/>
          </a:prstGeom>
        </p:spPr>
      </p:pic>
    </p:spTree>
    <p:extLst>
      <p:ext uri="{BB962C8B-B14F-4D97-AF65-F5344CB8AC3E}">
        <p14:creationId xmlns:p14="http://schemas.microsoft.com/office/powerpoint/2010/main" val="30230715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sz="half" idx="2"/>
            <p:extLst>
              <p:ext uri="{D42A27DB-BD31-4B8C-83A1-F6EECF244321}">
                <p14:modId xmlns:p14="http://schemas.microsoft.com/office/powerpoint/2010/main" val="903551130"/>
              </p:ext>
            </p:extLst>
          </p:nvPr>
        </p:nvGraphicFramePr>
        <p:xfrm>
          <a:off x="1" y="1744683"/>
          <a:ext cx="3940097" cy="17942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Slide Number Placeholder 1"/>
          <p:cNvSpPr>
            <a:spLocks noGrp="1"/>
          </p:cNvSpPr>
          <p:nvPr>
            <p:ph type="sldNum" sz="quarter" idx="12"/>
          </p:nvPr>
        </p:nvSpPr>
        <p:spPr>
          <a:xfrm>
            <a:off x="6310648" y="6356351"/>
            <a:ext cx="2204702" cy="365125"/>
          </a:xfrm>
        </p:spPr>
        <p:txBody>
          <a:bodyPr/>
          <a:lstStyle/>
          <a:p>
            <a:pPr>
              <a:tabLst>
                <a:tab pos="1714500" algn="l"/>
              </a:tabLst>
            </a:pPr>
            <a:r>
              <a:rPr lang="en-US" dirty="0" smtClean="0"/>
              <a:t>	</a:t>
            </a:r>
            <a:fld id="{A5780499-E961-4F19-BF7B-C170108BFF80}" type="slidenum">
              <a:rPr lang="en-US" smtClean="0"/>
              <a:pPr>
                <a:tabLst>
                  <a:tab pos="1714500" algn="l"/>
                </a:tabLst>
              </a:pPr>
              <a:t>19</a:t>
            </a:fld>
            <a:endParaRPr lang="en-US" dirty="0"/>
          </a:p>
        </p:txBody>
      </p:sp>
      <p:sp>
        <p:nvSpPr>
          <p:cNvPr id="9" name="Rectangle 8"/>
          <p:cNvSpPr/>
          <p:nvPr/>
        </p:nvSpPr>
        <p:spPr>
          <a:xfrm>
            <a:off x="3668331" y="1564377"/>
            <a:ext cx="5092931" cy="3993401"/>
          </a:xfrm>
          <a:prstGeom prst="rect">
            <a:avLst/>
          </a:prstGeom>
        </p:spPr>
        <p:txBody>
          <a:bodyPr wrap="square">
            <a:spAutoFit/>
          </a:bodyPr>
          <a:lstStyle/>
          <a:p>
            <a:pPr marL="257175" indent="-257175">
              <a:buClr>
                <a:schemeClr val="tx2"/>
              </a:buClr>
              <a:buFont typeface="Arial" charset="0"/>
              <a:buChar char="•"/>
            </a:pPr>
            <a:r>
              <a:rPr lang="en-US" sz="1500" dirty="0"/>
              <a:t>Select an adaptation strategy to address the risk identified</a:t>
            </a:r>
          </a:p>
          <a:p>
            <a:pPr marL="257175" indent="-257175">
              <a:buClr>
                <a:schemeClr val="tx2"/>
              </a:buClr>
              <a:buFont typeface="Arial" charset="0"/>
              <a:buChar char="•"/>
            </a:pPr>
            <a:r>
              <a:rPr lang="en-US" sz="1500" dirty="0"/>
              <a:t>Account for full life cycle costs of implementing the adaptation strategy</a:t>
            </a:r>
          </a:p>
          <a:p>
            <a:pPr marL="257175" indent="-257175">
              <a:buClr>
                <a:schemeClr val="tx2"/>
              </a:buClr>
              <a:buFont typeface="Arial" charset="0"/>
              <a:buChar char="•"/>
            </a:pPr>
            <a:r>
              <a:rPr lang="en-US" sz="1500" dirty="0"/>
              <a:t>Some factors to consider when deciding if a CBA should be conducted:</a:t>
            </a:r>
          </a:p>
          <a:p>
            <a:pPr marL="600075" lvl="1" indent="-257175">
              <a:buClr>
                <a:schemeClr val="tx2"/>
              </a:buClr>
              <a:buFont typeface="Arial" charset="0"/>
              <a:buChar char="•"/>
            </a:pPr>
            <a:r>
              <a:rPr lang="en-US" sz="1500" dirty="0"/>
              <a:t>Cost – inexpensive projects might not warrant a CBA; expensive, complex projects might need a detailed CBA</a:t>
            </a:r>
          </a:p>
          <a:p>
            <a:pPr marL="600075" lvl="1" indent="-257175">
              <a:buClr>
                <a:schemeClr val="tx2"/>
              </a:buClr>
              <a:buFont typeface="Arial" charset="0"/>
              <a:buChar char="•"/>
            </a:pPr>
            <a:r>
              <a:rPr lang="en-US" sz="1500" dirty="0"/>
              <a:t>Project useful life – CBA appropriate for longer-lived projects</a:t>
            </a:r>
          </a:p>
          <a:p>
            <a:pPr marL="600075" lvl="1" indent="-257175">
              <a:buClr>
                <a:schemeClr val="tx2"/>
              </a:buClr>
              <a:buFont typeface="Arial" charset="0"/>
              <a:buChar char="•"/>
            </a:pPr>
            <a:r>
              <a:rPr lang="en-US" sz="1500" dirty="0"/>
              <a:t>Risk – Projects with high risks could benefit</a:t>
            </a:r>
          </a:p>
          <a:p>
            <a:pPr marL="257175" indent="-257175">
              <a:buClr>
                <a:schemeClr val="tx2"/>
              </a:buClr>
              <a:buFont typeface="Arial" charset="0"/>
              <a:buChar char="•"/>
            </a:pPr>
            <a:r>
              <a:rPr lang="en-US" sz="1500" dirty="0"/>
              <a:t>Determine if only financial benefits from adaptation will be considered, or also environmental and social</a:t>
            </a:r>
          </a:p>
          <a:p>
            <a:pPr marL="557213" lvl="1" indent="-214313">
              <a:buClr>
                <a:schemeClr val="tx2"/>
              </a:buClr>
              <a:buFont typeface="Arial" charset="0"/>
              <a:buChar char="•"/>
            </a:pPr>
            <a:r>
              <a:rPr lang="en-US" sz="1500" dirty="0"/>
              <a:t>Environmental and social benefits can be difficult to monetize</a:t>
            </a:r>
          </a:p>
          <a:p>
            <a:pPr marL="557213" lvl="1" indent="-214313">
              <a:buClr>
                <a:schemeClr val="tx2"/>
              </a:buClr>
              <a:buFont typeface="Arial" charset="0"/>
              <a:buChar char="•"/>
            </a:pPr>
            <a:r>
              <a:rPr lang="en-US" sz="1500" dirty="0"/>
              <a:t>If environmental and social benefits are considered, determine if they should be quantitative or qualitative</a:t>
            </a:r>
          </a:p>
          <a:p>
            <a:pPr>
              <a:buClr>
                <a:schemeClr val="tx2"/>
              </a:buClr>
            </a:pPr>
            <a:endParaRPr lang="en-US" sz="1350" dirty="0"/>
          </a:p>
        </p:txBody>
      </p:sp>
      <p:sp>
        <p:nvSpPr>
          <p:cNvPr id="10" name="Title 2"/>
          <p:cNvSpPr>
            <a:spLocks noGrp="1"/>
          </p:cNvSpPr>
          <p:nvPr>
            <p:ph type="title"/>
          </p:nvPr>
        </p:nvSpPr>
        <p:spPr>
          <a:xfrm>
            <a:off x="497378" y="276689"/>
            <a:ext cx="8405553" cy="479822"/>
          </a:xfrm>
        </p:spPr>
        <p:txBody>
          <a:bodyPr/>
          <a:lstStyle/>
          <a:p>
            <a:r>
              <a:rPr lang="en-US" sz="2250" dirty="0"/>
              <a:t>Task 7 – Guidebook: When to use the </a:t>
            </a:r>
            <a:r>
              <a:rPr lang="en-US" sz="2250" dirty="0" smtClean="0"/>
              <a:t>Study Levels </a:t>
            </a:r>
            <a:r>
              <a:rPr lang="en-US" sz="2250" dirty="0"/>
              <a:t>1 &amp; 2 analyses</a:t>
            </a:r>
          </a:p>
        </p:txBody>
      </p:sp>
      <p:pic>
        <p:nvPicPr>
          <p:cNvPr id="5" name="Content Placeholder 4"/>
          <p:cNvPicPr>
            <a:picLocks noGrp="1" noChangeAspect="1"/>
          </p:cNvPicPr>
          <p:nvPr>
            <p:ph sz="half" idx="1"/>
          </p:nvPr>
        </p:nvPicPr>
        <p:blipFill>
          <a:blip r:embed="rId7" cstate="print">
            <a:extLst>
              <a:ext uri="{28A0092B-C50C-407E-A947-70E740481C1C}">
                <a14:useLocalDpi xmlns:a14="http://schemas.microsoft.com/office/drawing/2010/main" val="0"/>
              </a:ext>
            </a:extLst>
          </a:blip>
          <a:stretch>
            <a:fillRect/>
          </a:stretch>
        </p:blipFill>
        <p:spPr>
          <a:xfrm>
            <a:off x="874282" y="3801291"/>
            <a:ext cx="2182428" cy="1938687"/>
          </a:xfrm>
        </p:spPr>
      </p:pic>
    </p:spTree>
    <p:extLst>
      <p:ext uri="{BB962C8B-B14F-4D97-AF65-F5344CB8AC3E}">
        <p14:creationId xmlns:p14="http://schemas.microsoft.com/office/powerpoint/2010/main" val="15179022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idx="1"/>
          </p:nvPr>
        </p:nvSpPr>
        <p:spPr>
          <a:xfrm>
            <a:off x="609600" y="994954"/>
            <a:ext cx="8153400" cy="3830443"/>
          </a:xfrm>
        </p:spPr>
        <p:txBody>
          <a:bodyPr/>
          <a:lstStyle/>
          <a:p>
            <a:pPr>
              <a:buClr>
                <a:schemeClr val="tx2"/>
              </a:buClr>
            </a:pPr>
            <a:r>
              <a:rPr lang="en-US" sz="1800" dirty="0"/>
              <a:t>Executive Summary</a:t>
            </a:r>
          </a:p>
          <a:p>
            <a:pPr>
              <a:buClr>
                <a:schemeClr val="tx2"/>
              </a:buClr>
            </a:pPr>
            <a:r>
              <a:rPr lang="en-US" sz="1800" dirty="0"/>
              <a:t>Project Overview</a:t>
            </a:r>
          </a:p>
          <a:p>
            <a:pPr>
              <a:buClr>
                <a:schemeClr val="tx2"/>
              </a:buClr>
            </a:pPr>
            <a:r>
              <a:rPr lang="en-US" sz="1800" dirty="0"/>
              <a:t>Summary of Phase I Tasks</a:t>
            </a:r>
          </a:p>
          <a:p>
            <a:pPr lvl="1">
              <a:buClr>
                <a:schemeClr val="tx2"/>
              </a:buClr>
            </a:pPr>
            <a:r>
              <a:rPr lang="en-US" sz="1500" dirty="0"/>
              <a:t>Desktop research</a:t>
            </a:r>
          </a:p>
          <a:p>
            <a:pPr lvl="1">
              <a:buClr>
                <a:schemeClr val="tx2"/>
              </a:buClr>
            </a:pPr>
            <a:r>
              <a:rPr lang="en-US" sz="1500" dirty="0"/>
              <a:t>Gap Analysis</a:t>
            </a:r>
          </a:p>
          <a:p>
            <a:pPr lvl="1">
              <a:buClr>
                <a:schemeClr val="tx2"/>
              </a:buClr>
            </a:pPr>
            <a:r>
              <a:rPr lang="en-US" sz="1500" dirty="0"/>
              <a:t>Framework and Architecture Development</a:t>
            </a:r>
          </a:p>
          <a:p>
            <a:pPr lvl="1">
              <a:buClr>
                <a:schemeClr val="tx2"/>
              </a:buClr>
            </a:pPr>
            <a:r>
              <a:rPr lang="en-US" sz="1500" dirty="0"/>
              <a:t>Recommendations to Close Gaps</a:t>
            </a:r>
          </a:p>
          <a:p>
            <a:pPr>
              <a:buClr>
                <a:schemeClr val="tx2"/>
              </a:buClr>
            </a:pPr>
            <a:r>
              <a:rPr lang="en-US" sz="1800" dirty="0"/>
              <a:t>Summary of Phase II Tasks</a:t>
            </a:r>
          </a:p>
          <a:p>
            <a:pPr lvl="1">
              <a:buClr>
                <a:schemeClr val="tx2"/>
              </a:buClr>
            </a:pPr>
            <a:r>
              <a:rPr lang="en-US" sz="1500" dirty="0"/>
              <a:t>Level 1 Analysis Example</a:t>
            </a:r>
          </a:p>
          <a:p>
            <a:pPr lvl="1">
              <a:buClr>
                <a:schemeClr val="tx2"/>
              </a:buClr>
            </a:pPr>
            <a:r>
              <a:rPr lang="en-US" sz="1500" dirty="0"/>
              <a:t>Level 2 Analysis Example</a:t>
            </a:r>
          </a:p>
          <a:p>
            <a:pPr>
              <a:buClr>
                <a:schemeClr val="tx2"/>
              </a:buClr>
            </a:pPr>
            <a:r>
              <a:rPr lang="en-US" sz="1800" dirty="0"/>
              <a:t>Recommendations for Future Research</a:t>
            </a:r>
          </a:p>
        </p:txBody>
      </p:sp>
      <p:sp>
        <p:nvSpPr>
          <p:cNvPr id="12" name="Title 11"/>
          <p:cNvSpPr>
            <a:spLocks noGrp="1"/>
          </p:cNvSpPr>
          <p:nvPr>
            <p:ph type="title"/>
          </p:nvPr>
        </p:nvSpPr>
        <p:spPr/>
        <p:txBody>
          <a:bodyPr/>
          <a:lstStyle/>
          <a:p>
            <a:r>
              <a:rPr lang="en-US" dirty="0" smtClean="0"/>
              <a:t>Agenda</a:t>
            </a:r>
            <a:endParaRPr lang="en-US" dirty="0"/>
          </a:p>
        </p:txBody>
      </p:sp>
      <p:sp>
        <p:nvSpPr>
          <p:cNvPr id="2" name="Slide Number Placeholder 1"/>
          <p:cNvSpPr>
            <a:spLocks noGrp="1"/>
          </p:cNvSpPr>
          <p:nvPr>
            <p:ph type="sldNum" sz="quarter" idx="12"/>
          </p:nvPr>
        </p:nvSpPr>
        <p:spPr/>
        <p:txBody>
          <a:bodyPr/>
          <a:lstStyle/>
          <a:p>
            <a:pPr>
              <a:tabLst>
                <a:tab pos="1714500" algn="l"/>
              </a:tabLst>
            </a:pPr>
            <a:r>
              <a:rPr lang="en-US" smtClean="0"/>
              <a:t>	</a:t>
            </a:r>
            <a:fld id="{A5780499-E961-4F19-BF7B-C170108BFF80}" type="slidenum">
              <a:rPr lang="en-US" smtClean="0"/>
              <a:pPr>
                <a:tabLst>
                  <a:tab pos="1714500" algn="l"/>
                </a:tabLst>
              </a:pPr>
              <a:t>2</a:t>
            </a:fld>
            <a:endParaRPr lang="en-US" dirty="0"/>
          </a:p>
        </p:txBody>
      </p:sp>
    </p:spTree>
    <p:extLst>
      <p:ext uri="{BB962C8B-B14F-4D97-AF65-F5344CB8AC3E}">
        <p14:creationId xmlns:p14="http://schemas.microsoft.com/office/powerpoint/2010/main" val="344008792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Clr>
                <a:schemeClr val="tx2"/>
              </a:buClr>
            </a:pPr>
            <a:r>
              <a:rPr lang="en-US" b="1" dirty="0" smtClean="0"/>
              <a:t>Extreme heat </a:t>
            </a:r>
            <a:r>
              <a:rPr lang="en-US" dirty="0" smtClean="0"/>
              <a:t>– Little information currently is publicly available regarding impacts and costs on infrastructure; most studies focus on human health</a:t>
            </a:r>
          </a:p>
          <a:p>
            <a:pPr>
              <a:buClr>
                <a:schemeClr val="tx2"/>
              </a:buClr>
            </a:pPr>
            <a:r>
              <a:rPr lang="en-US" b="1" dirty="0" smtClean="0"/>
              <a:t>CBA Tool Development </a:t>
            </a:r>
            <a:r>
              <a:rPr lang="en-US" dirty="0" smtClean="0"/>
              <a:t>– Could help eliminate a perceived obstacle to using the frameworks by decreasing the amount of data needed to perform analyses</a:t>
            </a:r>
          </a:p>
          <a:p>
            <a:pPr>
              <a:buClr>
                <a:schemeClr val="tx2"/>
              </a:buClr>
            </a:pPr>
            <a:r>
              <a:rPr lang="en-US" b="1" dirty="0" smtClean="0"/>
              <a:t>National or multi-state analysis for transportation sector impacts </a:t>
            </a:r>
            <a:r>
              <a:rPr lang="en-US" dirty="0" smtClean="0"/>
              <a:t>– Parallel and similar to the Zillow analysis completed for flood impacts to the residential sector</a:t>
            </a:r>
          </a:p>
          <a:p>
            <a:pPr lvl="1"/>
            <a:endParaRPr lang="en-US" dirty="0"/>
          </a:p>
        </p:txBody>
      </p:sp>
      <p:sp>
        <p:nvSpPr>
          <p:cNvPr id="3" name="Title 2"/>
          <p:cNvSpPr>
            <a:spLocks noGrp="1"/>
          </p:cNvSpPr>
          <p:nvPr>
            <p:ph type="title"/>
          </p:nvPr>
        </p:nvSpPr>
        <p:spPr/>
        <p:txBody>
          <a:bodyPr/>
          <a:lstStyle/>
          <a:p>
            <a:r>
              <a:rPr lang="en-US" dirty="0" smtClean="0"/>
              <a:t>Further Research</a:t>
            </a:r>
            <a:endParaRPr lang="en-US" dirty="0"/>
          </a:p>
        </p:txBody>
      </p:sp>
      <p:sp>
        <p:nvSpPr>
          <p:cNvPr id="5" name="Slide Number Placeholder 4"/>
          <p:cNvSpPr>
            <a:spLocks noGrp="1"/>
          </p:cNvSpPr>
          <p:nvPr>
            <p:ph type="sldNum" sz="quarter" idx="12"/>
          </p:nvPr>
        </p:nvSpPr>
        <p:spPr>
          <a:xfrm>
            <a:off x="6323527" y="6356351"/>
            <a:ext cx="2191823" cy="365125"/>
          </a:xfrm>
        </p:spPr>
        <p:txBody>
          <a:bodyPr/>
          <a:lstStyle/>
          <a:p>
            <a:pPr>
              <a:tabLst>
                <a:tab pos="1714500" algn="l"/>
              </a:tabLst>
            </a:pPr>
            <a:r>
              <a:rPr lang="en-US" dirty="0" smtClean="0"/>
              <a:t>	</a:t>
            </a:r>
            <a:fld id="{A5780499-E961-4F19-BF7B-C170108BFF80}" type="slidenum">
              <a:rPr lang="en-US" smtClean="0"/>
              <a:pPr>
                <a:tabLst>
                  <a:tab pos="1714500" algn="l"/>
                </a:tabLst>
              </a:pPr>
              <a:t>20</a:t>
            </a:fld>
            <a:endParaRPr lang="en-US" dirty="0"/>
          </a:p>
        </p:txBody>
      </p:sp>
    </p:spTree>
    <p:extLst>
      <p:ext uri="{BB962C8B-B14F-4D97-AF65-F5344CB8AC3E}">
        <p14:creationId xmlns:p14="http://schemas.microsoft.com/office/powerpoint/2010/main" val="31114707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9600" y="1442434"/>
            <a:ext cx="8153400" cy="4106692"/>
          </a:xfrm>
        </p:spPr>
        <p:txBody>
          <a:bodyPr/>
          <a:lstStyle/>
          <a:p>
            <a:r>
              <a:rPr lang="en-US" dirty="0" smtClean="0"/>
              <a:t>Increasingly frequent weather events can have potentially serious, costly impacts on transportation infrastructure</a:t>
            </a:r>
          </a:p>
          <a:p>
            <a:r>
              <a:rPr lang="en-US" dirty="0" smtClean="0"/>
              <a:t>Transportation practitioners increasingly are trying to incorporate climate adaptation into planning</a:t>
            </a:r>
          </a:p>
          <a:p>
            <a:r>
              <a:rPr lang="en-US" dirty="0" smtClean="0"/>
              <a:t>Climate (and hence design) uncertainty and data requirements are perceived barriers to completing CBAs for projects</a:t>
            </a:r>
          </a:p>
          <a:p>
            <a:r>
              <a:rPr lang="en-US" dirty="0" smtClean="0"/>
              <a:t>CBA can be completed at different levels of detail, depending on need</a:t>
            </a:r>
          </a:p>
          <a:p>
            <a:r>
              <a:rPr lang="en-US" dirty="0" smtClean="0"/>
              <a:t>CBA is a useful tool that can be used to screen projects and adaptation approaches to identify those for further consideration</a:t>
            </a:r>
            <a:endParaRPr lang="en-US" dirty="0"/>
          </a:p>
        </p:txBody>
      </p:sp>
      <p:sp>
        <p:nvSpPr>
          <p:cNvPr id="3" name="Title 2"/>
          <p:cNvSpPr>
            <a:spLocks noGrp="1"/>
          </p:cNvSpPr>
          <p:nvPr>
            <p:ph type="title"/>
          </p:nvPr>
        </p:nvSpPr>
        <p:spPr>
          <a:xfrm>
            <a:off x="609600" y="267237"/>
            <a:ext cx="8153400" cy="639762"/>
          </a:xfrm>
        </p:spPr>
        <p:txBody>
          <a:bodyPr/>
          <a:lstStyle/>
          <a:p>
            <a:r>
              <a:rPr lang="en-US" dirty="0" smtClean="0"/>
              <a:t>Conclusion</a:t>
            </a:r>
            <a:endParaRPr lang="en-US" dirty="0"/>
          </a:p>
        </p:txBody>
      </p:sp>
      <p:sp>
        <p:nvSpPr>
          <p:cNvPr id="5" name="Slide Number Placeholder 4"/>
          <p:cNvSpPr>
            <a:spLocks noGrp="1"/>
          </p:cNvSpPr>
          <p:nvPr>
            <p:ph type="sldNum" sz="quarter" idx="12"/>
          </p:nvPr>
        </p:nvSpPr>
        <p:spPr>
          <a:xfrm>
            <a:off x="6336406" y="6356351"/>
            <a:ext cx="2178944" cy="365125"/>
          </a:xfrm>
        </p:spPr>
        <p:txBody>
          <a:bodyPr/>
          <a:lstStyle/>
          <a:p>
            <a:pPr>
              <a:tabLst>
                <a:tab pos="1714500" algn="l"/>
              </a:tabLst>
            </a:pPr>
            <a:r>
              <a:rPr lang="en-US" dirty="0" smtClean="0"/>
              <a:t>	</a:t>
            </a:r>
            <a:fld id="{A5780499-E961-4F19-BF7B-C170108BFF80}" type="slidenum">
              <a:rPr lang="en-US" smtClean="0"/>
              <a:pPr>
                <a:tabLst>
                  <a:tab pos="1714500" algn="l"/>
                </a:tabLst>
              </a:pPr>
              <a:t>21</a:t>
            </a:fld>
            <a:endParaRPr lang="en-US" dirty="0"/>
          </a:p>
        </p:txBody>
      </p:sp>
    </p:spTree>
    <p:extLst>
      <p:ext uri="{BB962C8B-B14F-4D97-AF65-F5344CB8AC3E}">
        <p14:creationId xmlns:p14="http://schemas.microsoft.com/office/powerpoint/2010/main" val="16172504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Executive Summary</a:t>
            </a:r>
            <a:endParaRPr lang="en-US" dirty="0"/>
          </a:p>
        </p:txBody>
      </p:sp>
      <p:sp>
        <p:nvSpPr>
          <p:cNvPr id="2" name="Slide Number Placeholder 1"/>
          <p:cNvSpPr>
            <a:spLocks noGrp="1"/>
          </p:cNvSpPr>
          <p:nvPr>
            <p:ph type="sldNum" sz="quarter" idx="12"/>
          </p:nvPr>
        </p:nvSpPr>
        <p:spPr/>
        <p:txBody>
          <a:bodyPr/>
          <a:lstStyle/>
          <a:p>
            <a:pPr>
              <a:tabLst>
                <a:tab pos="1714500" algn="l"/>
              </a:tabLst>
            </a:pPr>
            <a:r>
              <a:rPr lang="en-US" smtClean="0"/>
              <a:t>	</a:t>
            </a:r>
            <a:fld id="{A5780499-E961-4F19-BF7B-C170108BFF80}" type="slidenum">
              <a:rPr lang="en-US" smtClean="0"/>
              <a:pPr>
                <a:tabLst>
                  <a:tab pos="1714500" algn="l"/>
                </a:tabLst>
              </a:pPr>
              <a:t>3</a:t>
            </a:fld>
            <a:endParaRPr lang="en-US" dirty="0"/>
          </a:p>
        </p:txBody>
      </p:sp>
      <p:sp>
        <p:nvSpPr>
          <p:cNvPr id="8" name="Content Placeholder 1"/>
          <p:cNvSpPr>
            <a:spLocks noGrp="1"/>
          </p:cNvSpPr>
          <p:nvPr>
            <p:ph idx="1"/>
          </p:nvPr>
        </p:nvSpPr>
        <p:spPr>
          <a:xfrm>
            <a:off x="609600" y="1250943"/>
            <a:ext cx="8153400" cy="4073129"/>
          </a:xfrm>
        </p:spPr>
        <p:txBody>
          <a:bodyPr/>
          <a:lstStyle/>
          <a:p>
            <a:pPr>
              <a:buClr>
                <a:schemeClr val="tx2"/>
              </a:buClr>
              <a:buFont typeface="Wingdings" panose="05000000000000000000" pitchFamily="2" charset="2"/>
              <a:buChar char="§"/>
            </a:pPr>
            <a:r>
              <a:rPr lang="en-US" sz="1650" dirty="0"/>
              <a:t>The transportation systems that provide essential support to our social and economic growth are increasingly stressed by extreme weather events and climate change</a:t>
            </a:r>
          </a:p>
          <a:p>
            <a:pPr>
              <a:buClr>
                <a:schemeClr val="tx2"/>
              </a:buClr>
              <a:buFont typeface="Wingdings" panose="05000000000000000000" pitchFamily="2" charset="2"/>
              <a:buChar char="§"/>
            </a:pPr>
            <a:r>
              <a:rPr lang="en-US" sz="1650" dirty="0"/>
              <a:t>Additional demands placed on already-thin DOT budgets necessitate methods for prioritizing actions</a:t>
            </a:r>
          </a:p>
          <a:p>
            <a:pPr>
              <a:buClr>
                <a:schemeClr val="tx2"/>
              </a:buClr>
              <a:buFont typeface="Wingdings" panose="05000000000000000000" pitchFamily="2" charset="2"/>
              <a:buChar char="§"/>
            </a:pPr>
            <a:r>
              <a:rPr lang="en-US" sz="1650" dirty="0"/>
              <a:t>CBA is one tool decision-makers can use to evaluate if and how to incorporate climate adaptation approaches into projects</a:t>
            </a:r>
          </a:p>
          <a:p>
            <a:pPr>
              <a:buClr>
                <a:schemeClr val="tx2"/>
              </a:buClr>
              <a:buFont typeface="Wingdings" panose="05000000000000000000" pitchFamily="2" charset="2"/>
              <a:buChar char="§"/>
            </a:pPr>
            <a:r>
              <a:rPr lang="en-US" sz="1650" dirty="0"/>
              <a:t>Transportation practitioners perceive current CBA methods to be complex and time-consuming, so typically complete them only when required to do so</a:t>
            </a:r>
          </a:p>
          <a:p>
            <a:pPr>
              <a:buClr>
                <a:schemeClr val="tx2"/>
              </a:buClr>
              <a:buFont typeface="Wingdings" panose="05000000000000000000" pitchFamily="2" charset="2"/>
              <a:buChar char="§"/>
            </a:pPr>
            <a:r>
              <a:rPr lang="en-US" sz="1650" dirty="0"/>
              <a:t>Because of their reluctance to complete CBAs, DOTs need a streamlined approach that incorporates climate change, multi-hazard mitigation, capital planning, and operations and management, while also using familiar inputs so that CBA is perceived as useful</a:t>
            </a:r>
          </a:p>
        </p:txBody>
      </p:sp>
    </p:spTree>
    <p:extLst>
      <p:ext uri="{BB962C8B-B14F-4D97-AF65-F5344CB8AC3E}">
        <p14:creationId xmlns:p14="http://schemas.microsoft.com/office/powerpoint/2010/main" val="41864027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Executive Summary</a:t>
            </a:r>
            <a:endParaRPr lang="en-US" dirty="0"/>
          </a:p>
        </p:txBody>
      </p:sp>
      <p:sp>
        <p:nvSpPr>
          <p:cNvPr id="10" name="Slide Number Placeholder 9"/>
          <p:cNvSpPr>
            <a:spLocks noGrp="1"/>
          </p:cNvSpPr>
          <p:nvPr>
            <p:ph type="sldNum" sz="quarter" idx="12"/>
          </p:nvPr>
        </p:nvSpPr>
        <p:spPr/>
        <p:txBody>
          <a:bodyPr/>
          <a:lstStyle/>
          <a:p>
            <a:pPr>
              <a:tabLst>
                <a:tab pos="1714500" algn="l"/>
              </a:tabLst>
            </a:pPr>
            <a:r>
              <a:rPr lang="en-US" smtClean="0"/>
              <a:t>	</a:t>
            </a:r>
            <a:fld id="{A5780499-E961-4F19-BF7B-C170108BFF80}" type="slidenum">
              <a:rPr lang="en-US" smtClean="0"/>
              <a:pPr>
                <a:tabLst>
                  <a:tab pos="1714500" algn="l"/>
                </a:tabLst>
              </a:pPr>
              <a:t>4</a:t>
            </a:fld>
            <a:endParaRPr lang="en-US" dirty="0"/>
          </a:p>
        </p:txBody>
      </p:sp>
      <p:sp>
        <p:nvSpPr>
          <p:cNvPr id="6" name="Content Placeholder 1"/>
          <p:cNvSpPr>
            <a:spLocks noGrp="1"/>
          </p:cNvSpPr>
          <p:nvPr>
            <p:ph idx="1"/>
          </p:nvPr>
        </p:nvSpPr>
        <p:spPr>
          <a:xfrm>
            <a:off x="609600" y="1194067"/>
            <a:ext cx="8153400" cy="4923397"/>
          </a:xfrm>
        </p:spPr>
        <p:txBody>
          <a:bodyPr/>
          <a:lstStyle/>
          <a:p>
            <a:pPr>
              <a:buClr>
                <a:schemeClr val="tx2"/>
              </a:buClr>
            </a:pPr>
            <a:r>
              <a:rPr lang="en-US" sz="1800" dirty="0"/>
              <a:t>Phase II framework options considered included:</a:t>
            </a:r>
          </a:p>
          <a:p>
            <a:pPr lvl="1">
              <a:buClr>
                <a:schemeClr val="tx2"/>
              </a:buClr>
            </a:pPr>
            <a:r>
              <a:rPr lang="en-US" sz="1500" dirty="0"/>
              <a:t>Sketch-Level framework that minimizes the number of inputs required and provides an order-of-magnitude CBA; should reduce barrier of entry for most DOTs to perform CBAs</a:t>
            </a:r>
          </a:p>
          <a:p>
            <a:pPr lvl="1">
              <a:buClr>
                <a:schemeClr val="tx2"/>
              </a:buClr>
            </a:pPr>
            <a:r>
              <a:rPr lang="en-US" sz="1500" dirty="0"/>
              <a:t>Climate Resilience framework requires some additional data and cost estimates for adaptation projects being considered to provide a benefit-cost ratio (BCR). Still useful for a majority of DOTs.</a:t>
            </a:r>
          </a:p>
          <a:p>
            <a:pPr lvl="1">
              <a:buClr>
                <a:schemeClr val="tx2"/>
              </a:buClr>
            </a:pPr>
            <a:r>
              <a:rPr lang="en-US" sz="1500" dirty="0"/>
              <a:t>Engineering Resilience framework provides CBA at the engineering design level. Requires additional data. Could be used to secure grant funding. Likely would be used only by advanced DOTs working on climate and weather resilience.</a:t>
            </a:r>
          </a:p>
          <a:p>
            <a:pPr>
              <a:buClr>
                <a:schemeClr val="tx2"/>
              </a:buClr>
            </a:pPr>
            <a:r>
              <a:rPr lang="en-US" sz="1800" b="1" dirty="0"/>
              <a:t>Phase II outcomes: </a:t>
            </a:r>
            <a:r>
              <a:rPr lang="en-US" sz="1800" dirty="0"/>
              <a:t>Guidebook for Sketch Level </a:t>
            </a:r>
            <a:r>
              <a:rPr lang="en-US" sz="1800" dirty="0" smtClean="0"/>
              <a:t>(Study Level </a:t>
            </a:r>
            <a:r>
              <a:rPr lang="en-US" sz="1800" dirty="0"/>
              <a:t>1) and Climate Resilience CBA </a:t>
            </a:r>
            <a:r>
              <a:rPr lang="en-US" sz="1800" dirty="0" smtClean="0"/>
              <a:t>(Study Level </a:t>
            </a:r>
            <a:r>
              <a:rPr lang="en-US" sz="1800" dirty="0"/>
              <a:t>2) for flood hazards; Final Report</a:t>
            </a:r>
          </a:p>
          <a:p>
            <a:pPr>
              <a:buClr>
                <a:schemeClr val="tx2"/>
              </a:buClr>
            </a:pPr>
            <a:r>
              <a:rPr lang="en-US" sz="1800" dirty="0"/>
              <a:t>The Guidebook includes simplified approaches to conducting two levels of analysis (Screening and Net Present Value) to evaluate proposed projects, programs, and plans affected by extreme weather and climate change</a:t>
            </a:r>
          </a:p>
          <a:p>
            <a:pPr lvl="1"/>
            <a:endParaRPr lang="en-US" dirty="0" smtClean="0"/>
          </a:p>
        </p:txBody>
      </p:sp>
    </p:spTree>
    <p:extLst>
      <p:ext uri="{BB962C8B-B14F-4D97-AF65-F5344CB8AC3E}">
        <p14:creationId xmlns:p14="http://schemas.microsoft.com/office/powerpoint/2010/main" val="11976866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Project Overview</a:t>
            </a:r>
            <a:endParaRPr lang="en-US" dirty="0"/>
          </a:p>
        </p:txBody>
      </p:sp>
      <p:sp>
        <p:nvSpPr>
          <p:cNvPr id="9" name="Slide Number Placeholder 8"/>
          <p:cNvSpPr>
            <a:spLocks noGrp="1"/>
          </p:cNvSpPr>
          <p:nvPr>
            <p:ph type="sldNum" sz="quarter" idx="12"/>
          </p:nvPr>
        </p:nvSpPr>
        <p:spPr/>
        <p:txBody>
          <a:bodyPr/>
          <a:lstStyle/>
          <a:p>
            <a:pPr>
              <a:tabLst>
                <a:tab pos="1714500" algn="l"/>
              </a:tabLst>
            </a:pPr>
            <a:r>
              <a:rPr lang="en-US" smtClean="0"/>
              <a:t>	</a:t>
            </a:r>
            <a:fld id="{A5780499-E961-4F19-BF7B-C170108BFF80}" type="slidenum">
              <a:rPr lang="en-US" smtClean="0"/>
              <a:pPr>
                <a:tabLst>
                  <a:tab pos="1714500" algn="l"/>
                </a:tabLst>
              </a:pPr>
              <a:t>5</a:t>
            </a:fld>
            <a:endParaRPr lang="en-US" dirty="0"/>
          </a:p>
        </p:txBody>
      </p:sp>
      <p:sp>
        <p:nvSpPr>
          <p:cNvPr id="10" name="Content Placeholder 1"/>
          <p:cNvSpPr>
            <a:spLocks noGrp="1"/>
          </p:cNvSpPr>
          <p:nvPr>
            <p:ph idx="1"/>
          </p:nvPr>
        </p:nvSpPr>
        <p:spPr>
          <a:xfrm>
            <a:off x="609600" y="1314449"/>
            <a:ext cx="3906593" cy="4433164"/>
          </a:xfrm>
        </p:spPr>
        <p:txBody>
          <a:bodyPr/>
          <a:lstStyle/>
          <a:p>
            <a:pPr>
              <a:buNone/>
            </a:pPr>
            <a:r>
              <a:rPr lang="en-US" b="1" dirty="0" smtClean="0"/>
              <a:t>Problem Statement</a:t>
            </a:r>
          </a:p>
          <a:p>
            <a:pPr>
              <a:buNone/>
            </a:pPr>
            <a:r>
              <a:rPr lang="en-US" dirty="0" smtClean="0"/>
              <a:t>“</a:t>
            </a:r>
            <a:r>
              <a:rPr lang="en-US" i="1" dirty="0" smtClean="0"/>
              <a:t>Extreme weather events and a changing climate can result in significant costs to transportation agencies…Research is needed to assist in an </a:t>
            </a:r>
            <a:r>
              <a:rPr lang="en-US" i="1" dirty="0" smtClean="0">
                <a:solidFill>
                  <a:srgbClr val="000000"/>
                </a:solidFill>
              </a:rPr>
              <a:t>understanding </a:t>
            </a:r>
            <a:r>
              <a:rPr lang="en-US" i="1" dirty="0">
                <a:solidFill>
                  <a:srgbClr val="000000"/>
                </a:solidFill>
              </a:rPr>
              <a:t>of the </a:t>
            </a:r>
            <a:r>
              <a:rPr lang="en-US" b="1" i="1" dirty="0">
                <a:solidFill>
                  <a:srgbClr val="FF0000"/>
                </a:solidFill>
              </a:rPr>
              <a:t>cost/benefit payoff </a:t>
            </a:r>
            <a:r>
              <a:rPr lang="en-US" i="1" dirty="0">
                <a:solidFill>
                  <a:srgbClr val="000000"/>
                </a:solidFill>
              </a:rPr>
              <a:t>of adaptation measures to allow for better </a:t>
            </a:r>
            <a:r>
              <a:rPr lang="en-US" i="1" dirty="0" smtClean="0">
                <a:solidFill>
                  <a:srgbClr val="000000"/>
                </a:solidFill>
              </a:rPr>
              <a:t>decision making</a:t>
            </a:r>
            <a:r>
              <a:rPr lang="en-US" dirty="0">
                <a:solidFill>
                  <a:srgbClr val="000000"/>
                </a:solidFill>
              </a:rPr>
              <a:t>.”  </a:t>
            </a:r>
          </a:p>
          <a:p>
            <a:pPr>
              <a:buNone/>
            </a:pPr>
            <a:endParaRPr lang="en-US" sz="1500" dirty="0"/>
          </a:p>
        </p:txBody>
      </p:sp>
      <p:pic>
        <p:nvPicPr>
          <p:cNvPr id="11" name="Picture 10" descr="Screen Shot 2016-09-03 at 8.26.54 PM.png"/>
          <p:cNvPicPr>
            <a:picLocks noChangeAspect="1"/>
          </p:cNvPicPr>
          <p:nvPr/>
        </p:nvPicPr>
        <p:blipFill>
          <a:blip r:embed="rId3" cstate="print"/>
          <a:srcRect t="11111"/>
          <a:stretch>
            <a:fillRect/>
          </a:stretch>
        </p:blipFill>
        <p:spPr>
          <a:xfrm>
            <a:off x="5373961" y="1314449"/>
            <a:ext cx="2910560" cy="1828800"/>
          </a:xfrm>
          <a:prstGeom prst="rect">
            <a:avLst/>
          </a:prstGeom>
        </p:spPr>
      </p:pic>
      <p:sp>
        <p:nvSpPr>
          <p:cNvPr id="12" name="Rectangle 11"/>
          <p:cNvSpPr/>
          <p:nvPr/>
        </p:nvSpPr>
        <p:spPr>
          <a:xfrm>
            <a:off x="5255570" y="3143250"/>
            <a:ext cx="3429000" cy="323165"/>
          </a:xfrm>
          <a:prstGeom prst="rect">
            <a:avLst/>
          </a:prstGeom>
        </p:spPr>
        <p:txBody>
          <a:bodyPr>
            <a:spAutoFit/>
          </a:bodyPr>
          <a:lstStyle/>
          <a:p>
            <a:r>
              <a:rPr lang="en-US" sz="750" dirty="0">
                <a:solidFill>
                  <a:srgbClr val="000000"/>
                </a:solidFill>
              </a:rPr>
              <a:t>NOAA National Centers for Environmental Information (NCEI) U.S. Billion-Dollar Weather and Climate Disasters (2016). https://www.ncdc.noaa.gov/billions/</a:t>
            </a:r>
          </a:p>
        </p:txBody>
      </p:sp>
      <p:sp>
        <p:nvSpPr>
          <p:cNvPr id="13" name="TextBox 12"/>
          <p:cNvSpPr txBox="1"/>
          <p:nvPr/>
        </p:nvSpPr>
        <p:spPr>
          <a:xfrm>
            <a:off x="5255571" y="1028700"/>
            <a:ext cx="3217547" cy="265457"/>
          </a:xfrm>
          <a:prstGeom prst="rect">
            <a:avLst/>
          </a:prstGeom>
          <a:noFill/>
        </p:spPr>
        <p:txBody>
          <a:bodyPr wrap="none" rtlCol="0">
            <a:spAutoFit/>
          </a:bodyPr>
          <a:lstStyle/>
          <a:p>
            <a:r>
              <a:rPr lang="en-US" sz="1125" b="1" dirty="0">
                <a:solidFill>
                  <a:srgbClr val="000000"/>
                </a:solidFill>
              </a:rPr>
              <a:t>2011-2016 billion-dollar weather disasters by state</a:t>
            </a:r>
          </a:p>
        </p:txBody>
      </p:sp>
      <p:sp>
        <p:nvSpPr>
          <p:cNvPr id="14" name="Rectangle 13"/>
          <p:cNvSpPr/>
          <p:nvPr/>
        </p:nvSpPr>
        <p:spPr>
          <a:xfrm>
            <a:off x="4754106" y="3529057"/>
            <a:ext cx="4114800" cy="2218556"/>
          </a:xfrm>
          <a:prstGeom prst="rect">
            <a:avLst/>
          </a:prstGeom>
        </p:spPr>
        <p:txBody>
          <a:bodyPr wrap="square">
            <a:spAutoFit/>
          </a:bodyPr>
          <a:lstStyle/>
          <a:p>
            <a:pPr marL="557213" lvl="1" indent="-214313">
              <a:spcBef>
                <a:spcPts val="450"/>
              </a:spcBef>
              <a:buClr>
                <a:schemeClr val="tx2"/>
              </a:buClr>
              <a:buFont typeface="Arial" charset="0"/>
              <a:buChar char="•"/>
            </a:pPr>
            <a:r>
              <a:rPr lang="en-US" sz="1350" dirty="0"/>
              <a:t>Weather disasters are becoming costlier</a:t>
            </a:r>
          </a:p>
          <a:p>
            <a:pPr marL="557213" lvl="1" indent="-214313">
              <a:spcBef>
                <a:spcPts val="450"/>
              </a:spcBef>
              <a:buClr>
                <a:schemeClr val="tx2"/>
              </a:buClr>
              <a:buFont typeface="Arial" charset="0"/>
              <a:buChar char="•"/>
            </a:pPr>
            <a:r>
              <a:rPr lang="en-US" sz="1350" dirty="0"/>
              <a:t>The Eastern U.S. is expected to get wetter</a:t>
            </a:r>
          </a:p>
          <a:p>
            <a:pPr marL="557213" lvl="1" indent="-214313">
              <a:spcBef>
                <a:spcPts val="450"/>
              </a:spcBef>
              <a:buClr>
                <a:schemeClr val="tx2"/>
              </a:buClr>
              <a:buFont typeface="Arial" charset="0"/>
              <a:buChar char="•"/>
            </a:pPr>
            <a:r>
              <a:rPr lang="en-US" sz="1350" dirty="0"/>
              <a:t>Most of the U.S. is expected to get hotter</a:t>
            </a:r>
          </a:p>
          <a:p>
            <a:pPr marL="557213" lvl="1" indent="-214313">
              <a:spcBef>
                <a:spcPts val="450"/>
              </a:spcBef>
              <a:buClr>
                <a:schemeClr val="tx2"/>
              </a:buClr>
              <a:buFont typeface="Arial" charset="0"/>
              <a:buChar char="•"/>
            </a:pPr>
            <a:r>
              <a:rPr lang="en-US" sz="1350" dirty="0"/>
              <a:t>The failure of government entities to prepare for climate change could affect credit ratings</a:t>
            </a:r>
          </a:p>
          <a:p>
            <a:pPr marL="557213" lvl="1" indent="-214313">
              <a:spcBef>
                <a:spcPts val="450"/>
              </a:spcBef>
              <a:buClr>
                <a:schemeClr val="tx2"/>
              </a:buClr>
              <a:buFont typeface="Arial" charset="0"/>
              <a:buChar char="•"/>
            </a:pPr>
            <a:r>
              <a:rPr lang="en-US" sz="1350" dirty="0"/>
              <a:t>Decisions need to be made to (a) protect operational integrity; (b) minimize asset damage; or (c) strategically disinvest/sacrifice assets</a:t>
            </a:r>
          </a:p>
        </p:txBody>
      </p:sp>
    </p:spTree>
    <p:extLst>
      <p:ext uri="{BB962C8B-B14F-4D97-AF65-F5344CB8AC3E}">
        <p14:creationId xmlns:p14="http://schemas.microsoft.com/office/powerpoint/2010/main" val="4834957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383971" y="938278"/>
            <a:ext cx="4073979" cy="5324783"/>
          </a:xfrm>
        </p:spPr>
      </p:pic>
      <p:sp>
        <p:nvSpPr>
          <p:cNvPr id="3" name="Title 2"/>
          <p:cNvSpPr>
            <a:spLocks noGrp="1"/>
          </p:cNvSpPr>
          <p:nvPr>
            <p:ph type="title"/>
          </p:nvPr>
        </p:nvSpPr>
        <p:spPr/>
        <p:txBody>
          <a:bodyPr/>
          <a:lstStyle/>
          <a:p>
            <a:r>
              <a:rPr lang="en-US" dirty="0" smtClean="0"/>
              <a:t>Summary of Tasks and Deliverables</a:t>
            </a:r>
            <a:endParaRPr lang="en-US" dirty="0"/>
          </a:p>
        </p:txBody>
      </p:sp>
      <p:sp>
        <p:nvSpPr>
          <p:cNvPr id="2" name="Slide Number Placeholder 1"/>
          <p:cNvSpPr>
            <a:spLocks noGrp="1"/>
          </p:cNvSpPr>
          <p:nvPr>
            <p:ph type="sldNum" sz="quarter" idx="12"/>
          </p:nvPr>
        </p:nvSpPr>
        <p:spPr/>
        <p:txBody>
          <a:bodyPr/>
          <a:lstStyle/>
          <a:p>
            <a:pPr>
              <a:tabLst>
                <a:tab pos="1714500" algn="l"/>
              </a:tabLst>
            </a:pPr>
            <a:r>
              <a:rPr lang="en-US" smtClean="0"/>
              <a:t>	</a:t>
            </a:r>
            <a:fld id="{A5780499-E961-4F19-BF7B-C170108BFF80}" type="slidenum">
              <a:rPr lang="en-US" smtClean="0"/>
              <a:pPr>
                <a:tabLst>
                  <a:tab pos="1714500" algn="l"/>
                </a:tabLst>
              </a:pPr>
              <a:t>6</a:t>
            </a:fld>
            <a:endParaRPr lang="en-US" dirty="0"/>
          </a:p>
        </p:txBody>
      </p:sp>
    </p:spTree>
    <p:extLst>
      <p:ext uri="{BB962C8B-B14F-4D97-AF65-F5344CB8AC3E}">
        <p14:creationId xmlns:p14="http://schemas.microsoft.com/office/powerpoint/2010/main" val="29482295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09600" y="386257"/>
            <a:ext cx="8153400" cy="479822"/>
          </a:xfrm>
        </p:spPr>
        <p:txBody>
          <a:bodyPr/>
          <a:lstStyle/>
          <a:p>
            <a:r>
              <a:rPr lang="en-US" dirty="0" smtClean="0"/>
              <a:t>Task 1 - Synthesis</a:t>
            </a:r>
            <a:endParaRPr lang="en-US" dirty="0"/>
          </a:p>
        </p:txBody>
      </p:sp>
      <p:sp>
        <p:nvSpPr>
          <p:cNvPr id="5" name="Slide Number Placeholder 4"/>
          <p:cNvSpPr>
            <a:spLocks noGrp="1"/>
          </p:cNvSpPr>
          <p:nvPr>
            <p:ph type="sldNum" sz="quarter" idx="12"/>
          </p:nvPr>
        </p:nvSpPr>
        <p:spPr/>
        <p:txBody>
          <a:bodyPr/>
          <a:lstStyle/>
          <a:p>
            <a:pPr>
              <a:tabLst>
                <a:tab pos="1714500" algn="l"/>
              </a:tabLst>
            </a:pPr>
            <a:r>
              <a:rPr lang="en-US" smtClean="0"/>
              <a:t>	</a:t>
            </a:r>
            <a:fld id="{A5780499-E961-4F19-BF7B-C170108BFF80}" type="slidenum">
              <a:rPr lang="en-US" smtClean="0"/>
              <a:pPr>
                <a:tabLst>
                  <a:tab pos="1714500" algn="l"/>
                </a:tabLst>
              </a:pPr>
              <a:t>7</a:t>
            </a:fld>
            <a:endParaRPr lang="en-US" dirty="0"/>
          </a:p>
        </p:txBody>
      </p:sp>
      <p:sp>
        <p:nvSpPr>
          <p:cNvPr id="17" name="Rectangle 16"/>
          <p:cNvSpPr/>
          <p:nvPr/>
        </p:nvSpPr>
        <p:spPr>
          <a:xfrm>
            <a:off x="6572130" y="1391943"/>
            <a:ext cx="2275389" cy="4079929"/>
          </a:xfrm>
          <a:prstGeom prst="rect">
            <a:avLst/>
          </a:prstGeom>
          <a:solidFill>
            <a:srgbClr val="5B9BD5">
              <a:lumMod val="60000"/>
              <a:lumOff val="40000"/>
            </a:srgbClr>
          </a:solidFill>
          <a:ln w="12700" cap="flat" cmpd="sng" algn="ctr">
            <a:noFill/>
            <a:prstDash val="solid"/>
            <a:miter lim="800000"/>
          </a:ln>
          <a:effectLst/>
        </p:spPr>
        <p:txBody>
          <a:bodyPr rtlCol="0" anchor="ctr"/>
          <a:lstStyle/>
          <a:p>
            <a:pPr algn="ctr" defTabSz="685800">
              <a:defRPr/>
            </a:pPr>
            <a:endParaRPr lang="en-US" sz="1350" kern="0">
              <a:solidFill>
                <a:prstClr val="white"/>
              </a:solidFill>
              <a:latin typeface="Calibri" panose="020F0502020204030204"/>
            </a:endParaRPr>
          </a:p>
        </p:txBody>
      </p:sp>
      <p:sp>
        <p:nvSpPr>
          <p:cNvPr id="18" name="Text Placeholder 4"/>
          <p:cNvSpPr txBox="1">
            <a:spLocks/>
          </p:cNvSpPr>
          <p:nvPr/>
        </p:nvSpPr>
        <p:spPr>
          <a:xfrm>
            <a:off x="609600" y="1290188"/>
            <a:ext cx="4346987" cy="617934"/>
          </a:xfrm>
          <a:prstGeom prst="rect">
            <a:avLst/>
          </a:prstGeom>
        </p:spPr>
        <p:txBody>
          <a:bodyPr vert="horz" lIns="68580" tIns="34290" rIns="68580" bIns="3429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defTabSz="685800">
              <a:spcBef>
                <a:spcPts val="750"/>
              </a:spcBef>
              <a:defRPr/>
            </a:pPr>
            <a:r>
              <a:rPr lang="en-US" sz="1800" dirty="0">
                <a:solidFill>
                  <a:sysClr val="windowText" lastClr="000000"/>
                </a:solidFill>
                <a:latin typeface="Calibri" panose="020F0502020204030204"/>
              </a:rPr>
              <a:t>Cost-benefit frameworks evaluated include:</a:t>
            </a:r>
          </a:p>
        </p:txBody>
      </p:sp>
      <p:sp>
        <p:nvSpPr>
          <p:cNvPr id="19" name="Content Placeholder 1"/>
          <p:cNvSpPr txBox="1">
            <a:spLocks/>
          </p:cNvSpPr>
          <p:nvPr/>
        </p:nvSpPr>
        <p:spPr>
          <a:xfrm>
            <a:off x="615288" y="1905949"/>
            <a:ext cx="3868340" cy="2763441"/>
          </a:xfrm>
          <a:prstGeom prst="rect">
            <a:avLst/>
          </a:prstGeom>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71450" indent="-171450" defTabSz="685800">
              <a:spcBef>
                <a:spcPts val="750"/>
              </a:spcBef>
              <a:defRPr/>
            </a:pPr>
            <a:r>
              <a:rPr lang="en-US" sz="1950" dirty="0">
                <a:solidFill>
                  <a:sysClr val="windowText" lastClr="000000"/>
                </a:solidFill>
                <a:latin typeface="Calibri" panose="020F0502020204030204"/>
              </a:rPr>
              <a:t>Climate change</a:t>
            </a:r>
          </a:p>
          <a:p>
            <a:pPr marL="171450" indent="-171450" defTabSz="685800">
              <a:spcBef>
                <a:spcPts val="750"/>
              </a:spcBef>
              <a:defRPr/>
            </a:pPr>
            <a:r>
              <a:rPr lang="en-US" sz="1950" dirty="0">
                <a:solidFill>
                  <a:sysClr val="windowText" lastClr="000000"/>
                </a:solidFill>
                <a:latin typeface="Calibri" panose="020F0502020204030204"/>
              </a:rPr>
              <a:t>Multi-hazard mitigation</a:t>
            </a:r>
          </a:p>
          <a:p>
            <a:pPr marL="171450" indent="-171450" defTabSz="685800">
              <a:spcBef>
                <a:spcPts val="750"/>
              </a:spcBef>
              <a:defRPr/>
            </a:pPr>
            <a:r>
              <a:rPr lang="en-US" sz="1950" dirty="0">
                <a:solidFill>
                  <a:sysClr val="windowText" lastClr="000000"/>
                </a:solidFill>
                <a:latin typeface="Calibri" panose="020F0502020204030204"/>
              </a:rPr>
              <a:t>Transportation Operations</a:t>
            </a:r>
          </a:p>
          <a:p>
            <a:pPr marL="171450" indent="-171450" defTabSz="685800">
              <a:spcBef>
                <a:spcPts val="750"/>
              </a:spcBef>
              <a:defRPr/>
            </a:pPr>
            <a:r>
              <a:rPr lang="en-US" sz="1950" dirty="0">
                <a:solidFill>
                  <a:sysClr val="windowText" lastClr="000000"/>
                </a:solidFill>
                <a:latin typeface="Calibri" panose="020F0502020204030204"/>
              </a:rPr>
              <a:t>Capital Planning</a:t>
            </a:r>
          </a:p>
        </p:txBody>
      </p:sp>
      <p:sp>
        <p:nvSpPr>
          <p:cNvPr id="20" name="Text Placeholder 8"/>
          <p:cNvSpPr txBox="1">
            <a:spLocks/>
          </p:cNvSpPr>
          <p:nvPr/>
        </p:nvSpPr>
        <p:spPr>
          <a:xfrm>
            <a:off x="6572130" y="1596982"/>
            <a:ext cx="2275389" cy="617934"/>
          </a:xfrm>
          <a:prstGeom prst="rect">
            <a:avLst/>
          </a:prstGeom>
        </p:spPr>
        <p:txBody>
          <a:bodyPr vert="horz" lIns="68580" tIns="34290" rIns="68580" bIns="3429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defTabSz="685800">
              <a:spcBef>
                <a:spcPts val="750"/>
              </a:spcBef>
              <a:defRPr/>
            </a:pPr>
            <a:r>
              <a:rPr lang="en-US" sz="1800">
                <a:solidFill>
                  <a:sysClr val="windowText" lastClr="000000"/>
                </a:solidFill>
                <a:latin typeface="Calibri" panose="020F0502020204030204"/>
              </a:rPr>
              <a:t>Effective practice examples:</a:t>
            </a:r>
            <a:endParaRPr lang="en-US" sz="1800" dirty="0">
              <a:solidFill>
                <a:sysClr val="windowText" lastClr="000000"/>
              </a:solidFill>
              <a:latin typeface="Calibri" panose="020F0502020204030204"/>
            </a:endParaRPr>
          </a:p>
        </p:txBody>
      </p:sp>
      <p:sp>
        <p:nvSpPr>
          <p:cNvPr id="21" name="Content Placeholder 9"/>
          <p:cNvSpPr txBox="1">
            <a:spLocks/>
          </p:cNvSpPr>
          <p:nvPr/>
        </p:nvSpPr>
        <p:spPr>
          <a:xfrm>
            <a:off x="6572130" y="2384665"/>
            <a:ext cx="2275389" cy="3716421"/>
          </a:xfrm>
          <a:prstGeom prst="rect">
            <a:avLst/>
          </a:prstGeom>
        </p:spPr>
        <p:txBody>
          <a:bodyPr vert="horz" lIns="68580" tIns="34290" rIns="68580" bIns="3429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71450" indent="-171450" defTabSz="685800">
              <a:spcBef>
                <a:spcPts val="750"/>
              </a:spcBef>
              <a:buClr>
                <a:srgbClr val="44546A"/>
              </a:buClr>
              <a:defRPr/>
            </a:pPr>
            <a:r>
              <a:rPr lang="en-US" sz="1650">
                <a:solidFill>
                  <a:sysClr val="windowText" lastClr="000000"/>
                </a:solidFill>
                <a:latin typeface="Calibri" panose="020F0502020204030204"/>
              </a:rPr>
              <a:t>MnDOT – Flash Flood Climate Adaptation Project (culverts)</a:t>
            </a:r>
          </a:p>
          <a:p>
            <a:pPr marL="171450" indent="-171450" defTabSz="685800">
              <a:spcBef>
                <a:spcPts val="750"/>
              </a:spcBef>
              <a:buClr>
                <a:srgbClr val="44546A"/>
              </a:buClr>
              <a:defRPr/>
            </a:pPr>
            <a:r>
              <a:rPr lang="en-US" sz="1650">
                <a:solidFill>
                  <a:sysClr val="windowText" lastClr="000000"/>
                </a:solidFill>
                <a:latin typeface="Calibri" panose="020F0502020204030204"/>
              </a:rPr>
              <a:t>DelDOT – Risk assessment using Hazus-MH; freeboard and wind parameters for bridges</a:t>
            </a:r>
          </a:p>
          <a:p>
            <a:pPr marL="171450" indent="-171450" defTabSz="685800">
              <a:spcBef>
                <a:spcPts val="750"/>
              </a:spcBef>
              <a:buClr>
                <a:srgbClr val="44546A"/>
              </a:buClr>
              <a:defRPr/>
            </a:pPr>
            <a:r>
              <a:rPr lang="en-US" sz="1650">
                <a:solidFill>
                  <a:sysClr val="windowText" lastClr="000000"/>
                </a:solidFill>
                <a:latin typeface="Calibri" panose="020F0502020204030204"/>
              </a:rPr>
              <a:t>CalTrans – CBAs for multi-modal transportation</a:t>
            </a:r>
          </a:p>
          <a:p>
            <a:pPr marL="171450" indent="-171450" defTabSz="685800">
              <a:spcBef>
                <a:spcPts val="750"/>
              </a:spcBef>
              <a:defRPr/>
            </a:pPr>
            <a:endParaRPr lang="en-US" sz="1650" dirty="0">
              <a:solidFill>
                <a:sysClr val="windowText" lastClr="000000"/>
              </a:solidFill>
              <a:latin typeface="Calibri" panose="020F0502020204030204"/>
            </a:endParaRPr>
          </a:p>
        </p:txBody>
      </p:sp>
      <p:pic>
        <p:nvPicPr>
          <p:cNvPr id="23" name="Picture 22"/>
          <p:cNvPicPr>
            <a:picLocks noChangeAspect="1"/>
          </p:cNvPicPr>
          <p:nvPr/>
        </p:nvPicPr>
        <p:blipFill>
          <a:blip r:embed="rId3"/>
          <a:stretch>
            <a:fillRect/>
          </a:stretch>
        </p:blipFill>
        <p:spPr>
          <a:xfrm>
            <a:off x="412004" y="3384278"/>
            <a:ext cx="5595504" cy="2421804"/>
          </a:xfrm>
          <a:prstGeom prst="rect">
            <a:avLst/>
          </a:prstGeom>
        </p:spPr>
      </p:pic>
      <p:sp>
        <p:nvSpPr>
          <p:cNvPr id="24" name="Content Placeholder 1"/>
          <p:cNvSpPr txBox="1">
            <a:spLocks/>
          </p:cNvSpPr>
          <p:nvPr/>
        </p:nvSpPr>
        <p:spPr>
          <a:xfrm>
            <a:off x="5048250" y="2240161"/>
            <a:ext cx="3714750" cy="3565922"/>
          </a:xfrm>
          <a:prstGeom prst="rect">
            <a:avLst/>
          </a:prstGeom>
        </p:spPr>
        <p:txBody>
          <a:bodyPr vert="horz" lIns="68580" tIns="34290" rIns="68580" bIns="34290" rtlCol="0">
            <a:noAutofit/>
          </a:bodyPr>
          <a:lstStyle>
            <a:lvl1pPr marL="228600" indent="-228600" algn="l" defTabSz="914400" rtl="0" eaLnBrk="1" latinLnBrk="0" hangingPunct="1">
              <a:spcBef>
                <a:spcPts val="1800"/>
              </a:spcBef>
              <a:buFont typeface="Arial" pitchFamily="34" charset="0"/>
              <a:buChar char="•"/>
              <a:defRPr sz="2800" kern="1200">
                <a:solidFill>
                  <a:schemeClr val="tx1"/>
                </a:solidFill>
                <a:latin typeface="Arial" pitchFamily="34" charset="0"/>
                <a:ea typeface="+mn-ea"/>
                <a:cs typeface="Arial" pitchFamily="34" charset="0"/>
              </a:defRPr>
            </a:lvl1pPr>
            <a:lvl2pPr marL="742950" indent="-228600" algn="l" defTabSz="914400" rtl="0" eaLnBrk="1" latinLnBrk="0" hangingPunct="1">
              <a:spcBef>
                <a:spcPct val="20000"/>
              </a:spcBef>
              <a:buFont typeface="Arial" pitchFamily="34" charset="0"/>
              <a:buChar char="•"/>
              <a:defRPr sz="2400" kern="1200">
                <a:solidFill>
                  <a:schemeClr val="tx1">
                    <a:lumMod val="50000"/>
                    <a:lumOff val="50000"/>
                  </a:schemeClr>
                </a:solidFill>
                <a:latin typeface="Arial" pitchFamily="34" charset="0"/>
                <a:ea typeface="+mn-ea"/>
                <a:cs typeface="Arial" pitchFamily="34" charset="0"/>
              </a:defRPr>
            </a:lvl2pPr>
            <a:lvl3pPr marL="1143000" indent="-137160" algn="l" defTabSz="914400" rtl="0" eaLnBrk="1" latinLnBrk="0" hangingPunct="1">
              <a:spcBef>
                <a:spcPct val="20000"/>
              </a:spcBef>
              <a:buFont typeface="Arial" pitchFamily="34" charset="0"/>
              <a:buChar char="•"/>
              <a:defRPr sz="2000" kern="1200">
                <a:solidFill>
                  <a:schemeClr val="bg1">
                    <a:lumMod val="65000"/>
                  </a:schemeClr>
                </a:solidFill>
                <a:latin typeface="Arial" pitchFamily="34" charset="0"/>
                <a:ea typeface="+mn-ea"/>
                <a:cs typeface="Arial" pitchFamily="34" charset="0"/>
              </a:defRPr>
            </a:lvl3pPr>
            <a:lvl4pPr marL="1600200" indent="-137160" algn="l" defTabSz="914400" rtl="0" eaLnBrk="1" latinLnBrk="0" hangingPunct="1">
              <a:spcBef>
                <a:spcPct val="20000"/>
              </a:spcBef>
              <a:buFont typeface="Arial" pitchFamily="34" charset="0"/>
              <a:buChar char="•"/>
              <a:defRPr sz="1600" kern="1200">
                <a:solidFill>
                  <a:schemeClr val="bg1">
                    <a:lumMod val="65000"/>
                  </a:schemeClr>
                </a:solidFill>
                <a:latin typeface="Arial" pitchFamily="34" charset="0"/>
                <a:ea typeface="+mn-ea"/>
                <a:cs typeface="Arial" pitchFamily="34" charset="0"/>
              </a:defRPr>
            </a:lvl4pPr>
            <a:lvl5pPr marL="2057400" indent="-137160" algn="l" defTabSz="914400" rtl="0" eaLnBrk="1" latinLnBrk="0" hangingPunct="1">
              <a:spcBef>
                <a:spcPct val="20000"/>
              </a:spcBef>
              <a:buFont typeface="Arial" pitchFamily="34" charset="0"/>
              <a:buChar char="•"/>
              <a:defRPr sz="1600" kern="1200">
                <a:solidFill>
                  <a:schemeClr val="bg1">
                    <a:lumMod val="65000"/>
                  </a:schemeClr>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defTabSz="685800">
              <a:spcBef>
                <a:spcPts val="0"/>
              </a:spcBef>
              <a:buClr>
                <a:srgbClr val="44546A"/>
              </a:buClr>
              <a:buNone/>
              <a:defRPr/>
            </a:pPr>
            <a:endParaRPr lang="en-US" sz="2100" dirty="0">
              <a:solidFill>
                <a:prstClr val="black"/>
              </a:solidFill>
            </a:endParaRPr>
          </a:p>
        </p:txBody>
      </p:sp>
    </p:spTree>
    <p:extLst>
      <p:ext uri="{BB962C8B-B14F-4D97-AF65-F5344CB8AC3E}">
        <p14:creationId xmlns:p14="http://schemas.microsoft.com/office/powerpoint/2010/main" val="23903647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tabLst>
                <a:tab pos="1714500" algn="l"/>
              </a:tabLst>
            </a:pPr>
            <a:r>
              <a:rPr lang="en-US" smtClean="0"/>
              <a:t>	</a:t>
            </a:r>
            <a:fld id="{A5780499-E961-4F19-BF7B-C170108BFF80}" type="slidenum">
              <a:rPr lang="en-US" smtClean="0"/>
              <a:pPr>
                <a:tabLst>
                  <a:tab pos="1714500" algn="l"/>
                </a:tabLst>
              </a:pPr>
              <a:t>8</a:t>
            </a:fld>
            <a:endParaRPr lang="en-US" dirty="0"/>
          </a:p>
        </p:txBody>
      </p:sp>
      <p:sp>
        <p:nvSpPr>
          <p:cNvPr id="8" name="Title 2"/>
          <p:cNvSpPr>
            <a:spLocks noGrp="1"/>
          </p:cNvSpPr>
          <p:nvPr>
            <p:ph type="title"/>
          </p:nvPr>
        </p:nvSpPr>
        <p:spPr>
          <a:xfrm>
            <a:off x="483870" y="347529"/>
            <a:ext cx="8153400" cy="479822"/>
          </a:xfrm>
        </p:spPr>
        <p:txBody>
          <a:bodyPr/>
          <a:lstStyle/>
          <a:p>
            <a:r>
              <a:rPr lang="en-US" dirty="0" smtClean="0"/>
              <a:t>Task 2 – Interviews and Outreach</a:t>
            </a:r>
            <a:endParaRPr lang="en-US" dirty="0"/>
          </a:p>
        </p:txBody>
      </p:sp>
      <p:graphicFrame>
        <p:nvGraphicFramePr>
          <p:cNvPr id="9" name="Table 8"/>
          <p:cNvGraphicFramePr>
            <a:graphicFrameLocks noGrp="1"/>
          </p:cNvGraphicFramePr>
          <p:nvPr>
            <p:extLst>
              <p:ext uri="{D42A27DB-BD31-4B8C-83A1-F6EECF244321}">
                <p14:modId xmlns:p14="http://schemas.microsoft.com/office/powerpoint/2010/main" val="341151507"/>
              </p:ext>
            </p:extLst>
          </p:nvPr>
        </p:nvGraphicFramePr>
        <p:xfrm>
          <a:off x="840105" y="1508522"/>
          <a:ext cx="7440930" cy="3965309"/>
        </p:xfrm>
        <a:graphic>
          <a:graphicData uri="http://schemas.openxmlformats.org/drawingml/2006/table">
            <a:tbl>
              <a:tblPr firstRow="1" bandRow="1">
                <a:tableStyleId>{073A0DAA-6AF3-43AB-8588-CEC1D06C72B9}</a:tableStyleId>
              </a:tblPr>
              <a:tblGrid>
                <a:gridCol w="3626060">
                  <a:extLst>
                    <a:ext uri="{9D8B030D-6E8A-4147-A177-3AD203B41FA5}">
                      <a16:colId xmlns:a16="http://schemas.microsoft.com/office/drawing/2014/main" val="20000"/>
                    </a:ext>
                  </a:extLst>
                </a:gridCol>
                <a:gridCol w="3814870">
                  <a:extLst>
                    <a:ext uri="{9D8B030D-6E8A-4147-A177-3AD203B41FA5}">
                      <a16:colId xmlns:a16="http://schemas.microsoft.com/office/drawing/2014/main" val="20001"/>
                    </a:ext>
                  </a:extLst>
                </a:gridCol>
              </a:tblGrid>
              <a:tr h="384476">
                <a:tc gridSpan="2">
                  <a:txBody>
                    <a:bodyPr/>
                    <a:lstStyle/>
                    <a:p>
                      <a:r>
                        <a:rPr lang="en-US" sz="1800" dirty="0" smtClean="0"/>
                        <a:t>Process: Interviewed 8 DOTs to gain additional</a:t>
                      </a:r>
                      <a:r>
                        <a:rPr lang="en-US" sz="1800" baseline="0" dirty="0" smtClean="0"/>
                        <a:t> insights</a:t>
                      </a:r>
                      <a:endParaRPr lang="en-US" sz="1800" dirty="0"/>
                    </a:p>
                  </a:txBody>
                  <a:tcPr marL="68580" marR="68580" marT="34290" marB="34290">
                    <a:solidFill>
                      <a:srgbClr val="7D1442"/>
                    </a:solidFill>
                  </a:tcPr>
                </a:tc>
                <a:tc hMerge="1">
                  <a:txBody>
                    <a:bodyPr/>
                    <a:lstStyle/>
                    <a:p>
                      <a:endParaRPr lang="en-US" dirty="0"/>
                    </a:p>
                  </a:txBody>
                  <a:tcPr>
                    <a:solidFill>
                      <a:srgbClr val="7D1442"/>
                    </a:solidFill>
                  </a:tcPr>
                </a:tc>
                <a:extLst>
                  <a:ext uri="{0D108BD9-81ED-4DB2-BD59-A6C34878D82A}">
                    <a16:rowId xmlns:a16="http://schemas.microsoft.com/office/drawing/2014/main" val="10000"/>
                  </a:ext>
                </a:extLst>
              </a:tr>
              <a:tr h="311853">
                <a:tc>
                  <a:txBody>
                    <a:bodyPr/>
                    <a:lstStyle/>
                    <a:p>
                      <a:r>
                        <a:rPr lang="en-US" sz="1400" b="1" dirty="0" smtClean="0"/>
                        <a:t>DOT Comments and Requests</a:t>
                      </a:r>
                      <a:endParaRPr lang="en-US" sz="1400" b="1" dirty="0"/>
                    </a:p>
                  </a:txBody>
                  <a:tcPr marL="68580" marR="68580" marT="34290" marB="34290"/>
                </a:tc>
                <a:tc>
                  <a:txBody>
                    <a:bodyPr/>
                    <a:lstStyle/>
                    <a:p>
                      <a:r>
                        <a:rPr lang="en-US" sz="1400" b="1" dirty="0" smtClean="0"/>
                        <a:t>Findings</a:t>
                      </a:r>
                      <a:endParaRPr lang="en-US" sz="1400" b="1" dirty="0"/>
                    </a:p>
                  </a:txBody>
                  <a:tcPr marL="68580" marR="68580" marT="34290" marB="34290"/>
                </a:tc>
                <a:extLst>
                  <a:ext uri="{0D108BD9-81ED-4DB2-BD59-A6C34878D82A}">
                    <a16:rowId xmlns:a16="http://schemas.microsoft.com/office/drawing/2014/main" val="10001"/>
                  </a:ext>
                </a:extLst>
              </a:tr>
              <a:tr h="3075810">
                <a:tc>
                  <a:txBody>
                    <a:bodyPr/>
                    <a:lstStyle/>
                    <a:p>
                      <a:pPr marL="285750" lvl="0" indent="-285750">
                        <a:buClr>
                          <a:srgbClr val="7D1442"/>
                        </a:buClr>
                        <a:buFont typeface="Arial" panose="020B0604020202020204" pitchFamily="34" charset="0"/>
                        <a:buChar char="•"/>
                      </a:pPr>
                      <a:r>
                        <a:rPr lang="en-US" sz="1400" kern="1200" dirty="0" smtClean="0">
                          <a:solidFill>
                            <a:schemeClr val="dk1"/>
                          </a:solidFill>
                          <a:effectLst/>
                          <a:latin typeface="+mn-lt"/>
                          <a:ea typeface="+mn-ea"/>
                          <a:cs typeface="+mn-cs"/>
                        </a:rPr>
                        <a:t>DOTs increasingly are considering extreme weather and climate change in project selection and design</a:t>
                      </a:r>
                    </a:p>
                    <a:p>
                      <a:pPr marL="285750" lvl="0" indent="-285750">
                        <a:buClr>
                          <a:srgbClr val="7D1442"/>
                        </a:buClr>
                        <a:buFont typeface="Arial" panose="020B0604020202020204" pitchFamily="34" charset="0"/>
                        <a:buChar char="•"/>
                      </a:pPr>
                      <a:r>
                        <a:rPr lang="en-US" sz="1400" kern="1200" dirty="0" smtClean="0">
                          <a:solidFill>
                            <a:schemeClr val="dk1"/>
                          </a:solidFill>
                          <a:effectLst/>
                          <a:latin typeface="+mn-lt"/>
                          <a:ea typeface="+mn-ea"/>
                          <a:cs typeface="+mn-cs"/>
                        </a:rPr>
                        <a:t>Example: MSHA is moving toward integrated approach to planning, asset management, and climate change</a:t>
                      </a:r>
                    </a:p>
                    <a:p>
                      <a:pPr marL="285750" lvl="0" indent="-285750">
                        <a:buClr>
                          <a:srgbClr val="7D1442"/>
                        </a:buClr>
                        <a:buFont typeface="Arial" panose="020B0604020202020204" pitchFamily="34" charset="0"/>
                        <a:buChar char="•"/>
                      </a:pPr>
                      <a:r>
                        <a:rPr lang="en-US" sz="1400" kern="1200" dirty="0" smtClean="0">
                          <a:solidFill>
                            <a:schemeClr val="dk1"/>
                          </a:solidFill>
                          <a:effectLst/>
                          <a:latin typeface="+mn-lt"/>
                          <a:ea typeface="+mn-ea"/>
                          <a:cs typeface="+mn-cs"/>
                        </a:rPr>
                        <a:t>CBAs are typically completed only if policy requires it</a:t>
                      </a:r>
                    </a:p>
                    <a:p>
                      <a:pPr marL="742950" lvl="1" indent="-285750">
                        <a:buClr>
                          <a:srgbClr val="7D1442"/>
                        </a:buClr>
                        <a:buFont typeface="Arial" panose="020B0604020202020204" pitchFamily="34" charset="0"/>
                        <a:buChar char="•"/>
                      </a:pPr>
                      <a:r>
                        <a:rPr lang="en-US" sz="1400" kern="1200" dirty="0" smtClean="0">
                          <a:solidFill>
                            <a:schemeClr val="dk1"/>
                          </a:solidFill>
                          <a:effectLst/>
                          <a:latin typeface="+mn-lt"/>
                          <a:ea typeface="+mn-ea"/>
                          <a:cs typeface="+mn-cs"/>
                        </a:rPr>
                        <a:t>Perceived as time-consuming and expensive</a:t>
                      </a:r>
                    </a:p>
                    <a:p>
                      <a:pPr marL="742950" lvl="1" indent="-285750">
                        <a:buClr>
                          <a:srgbClr val="7D1442"/>
                        </a:buClr>
                        <a:buFont typeface="Arial" panose="020B0604020202020204" pitchFamily="34" charset="0"/>
                        <a:buChar char="•"/>
                      </a:pPr>
                      <a:r>
                        <a:rPr lang="en-US" sz="1400" kern="1200" dirty="0" smtClean="0">
                          <a:solidFill>
                            <a:schemeClr val="dk1"/>
                          </a:solidFill>
                          <a:effectLst/>
                          <a:latin typeface="+mn-lt"/>
                          <a:ea typeface="+mn-ea"/>
                          <a:cs typeface="+mn-cs"/>
                        </a:rPr>
                        <a:t>Hazard projections are difficult to assess</a:t>
                      </a:r>
                    </a:p>
                    <a:p>
                      <a:pPr marL="285750" lvl="0" indent="-285750">
                        <a:buClr>
                          <a:srgbClr val="7D1442"/>
                        </a:buClr>
                        <a:buFont typeface="Arial" panose="020B0604020202020204" pitchFamily="34" charset="0"/>
                        <a:buChar char="•"/>
                      </a:pPr>
                      <a:r>
                        <a:rPr lang="en-US" sz="1400" kern="1200" dirty="0" smtClean="0">
                          <a:solidFill>
                            <a:schemeClr val="dk1"/>
                          </a:solidFill>
                          <a:effectLst/>
                          <a:latin typeface="+mn-lt"/>
                          <a:ea typeface="+mn-ea"/>
                          <a:cs typeface="+mn-cs"/>
                        </a:rPr>
                        <a:t>Limit new data collection requirements: Need tools that leverage existing processes and data </a:t>
                      </a:r>
                      <a:endParaRPr lang="en-US" sz="1400" kern="1200" dirty="0">
                        <a:solidFill>
                          <a:schemeClr val="dk1"/>
                        </a:solidFill>
                        <a:effectLst/>
                        <a:latin typeface="+mn-lt"/>
                        <a:ea typeface="+mn-ea"/>
                        <a:cs typeface="+mn-cs"/>
                      </a:endParaRPr>
                    </a:p>
                  </a:txBody>
                  <a:tcPr marL="68580" marR="68580" marT="34290" marB="34290"/>
                </a:tc>
                <a:tc>
                  <a:txBody>
                    <a:bodyPr/>
                    <a:lstStyle/>
                    <a:p>
                      <a:pPr marL="285750" lvl="0" indent="-285750">
                        <a:buClr>
                          <a:srgbClr val="7D1442"/>
                        </a:buClr>
                        <a:buFont typeface="Arial" panose="020B0604020202020204" pitchFamily="34" charset="0"/>
                        <a:buChar char="•"/>
                      </a:pPr>
                      <a:r>
                        <a:rPr lang="en-US" sz="1400" kern="1200" dirty="0" smtClean="0">
                          <a:solidFill>
                            <a:schemeClr val="dk1"/>
                          </a:solidFill>
                          <a:effectLst/>
                          <a:latin typeface="+mn-lt"/>
                          <a:ea typeface="+mn-ea"/>
                          <a:cs typeface="+mn-cs"/>
                        </a:rPr>
                        <a:t>Many DOTs have completed vulnerability assessments but have not applied CBA to them</a:t>
                      </a:r>
                    </a:p>
                    <a:p>
                      <a:pPr marL="285750" lvl="0" indent="-285750">
                        <a:buClr>
                          <a:srgbClr val="7D1442"/>
                        </a:buClr>
                        <a:buFont typeface="Arial" panose="020B0604020202020204" pitchFamily="34" charset="0"/>
                        <a:buChar char="•"/>
                      </a:pPr>
                      <a:r>
                        <a:rPr lang="en-US" sz="1400" kern="1200" dirty="0" smtClean="0">
                          <a:solidFill>
                            <a:schemeClr val="dk1"/>
                          </a:solidFill>
                          <a:effectLst/>
                          <a:latin typeface="+mn-lt"/>
                          <a:ea typeface="+mn-ea"/>
                          <a:cs typeface="+mn-cs"/>
                        </a:rPr>
                        <a:t>Much of the data needed for CBAs are available but it is often dispersed between agencies and across DOT branches</a:t>
                      </a:r>
                    </a:p>
                    <a:p>
                      <a:pPr marL="285750" lvl="0" indent="-285750">
                        <a:buClr>
                          <a:srgbClr val="7D1442"/>
                        </a:buClr>
                        <a:buFont typeface="Arial" panose="020B0604020202020204" pitchFamily="34" charset="0"/>
                        <a:buChar char="•"/>
                      </a:pPr>
                      <a:r>
                        <a:rPr lang="en-US" sz="1400" kern="1200" dirty="0" smtClean="0">
                          <a:solidFill>
                            <a:schemeClr val="dk1"/>
                          </a:solidFill>
                          <a:effectLst/>
                          <a:latin typeface="+mn-lt"/>
                          <a:ea typeface="+mn-ea"/>
                          <a:cs typeface="+mn-cs"/>
                        </a:rPr>
                        <a:t>Tools are lacking that consider CBA for a multi-hazard, multi-asset approach to adaptation that incorporates capital and operational considerations </a:t>
                      </a:r>
                    </a:p>
                    <a:p>
                      <a:endParaRPr lang="en-US" sz="1400" dirty="0"/>
                    </a:p>
                  </a:txBody>
                  <a:tcPr marL="68580" marR="68580" marT="34290" marB="34290"/>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6301836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nvGraphicFramePr>
        <p:xfrm>
          <a:off x="2286000" y="1905000"/>
          <a:ext cx="4572000" cy="304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Cloud Callout 4"/>
          <p:cNvSpPr/>
          <p:nvPr/>
        </p:nvSpPr>
        <p:spPr>
          <a:xfrm>
            <a:off x="5829300" y="4171950"/>
            <a:ext cx="2171700" cy="1314450"/>
          </a:xfrm>
          <a:prstGeom prst="cloudCallout">
            <a:avLst>
              <a:gd name="adj1" fmla="val -49036"/>
              <a:gd name="adj2" fmla="val -62759"/>
            </a:avLst>
          </a:prstGeom>
          <a:solidFill>
            <a:srgbClr val="7D1442"/>
          </a:solidFill>
        </p:spPr>
        <p:style>
          <a:lnRef idx="2">
            <a:schemeClr val="accent1">
              <a:shade val="50000"/>
            </a:schemeClr>
          </a:lnRef>
          <a:fillRef idx="1">
            <a:schemeClr val="accent1"/>
          </a:fillRef>
          <a:effectRef idx="0">
            <a:schemeClr val="accent1"/>
          </a:effectRef>
          <a:fontRef idx="minor">
            <a:schemeClr val="lt1"/>
          </a:fontRef>
        </p:style>
        <p:txBody>
          <a:bodyPr lIns="6858" rIns="6858" rtlCol="0" anchor="ctr"/>
          <a:lstStyle/>
          <a:p>
            <a:r>
              <a:rPr lang="en-US" sz="1350" dirty="0"/>
              <a:t>Balance ease-of-use with the need for effective valuation framework</a:t>
            </a:r>
          </a:p>
        </p:txBody>
      </p:sp>
      <p:sp>
        <p:nvSpPr>
          <p:cNvPr id="7" name="Title 3"/>
          <p:cNvSpPr txBox="1">
            <a:spLocks/>
          </p:cNvSpPr>
          <p:nvPr/>
        </p:nvSpPr>
        <p:spPr>
          <a:xfrm>
            <a:off x="495300" y="310592"/>
            <a:ext cx="8153400" cy="479822"/>
          </a:xfrm>
          <a:prstGeom prst="rect">
            <a:avLst/>
          </a:prstGeom>
        </p:spPr>
        <p:txBody>
          <a:bodyPr vert="horz" lIns="68580" tIns="34290" rIns="68580" bIns="34290" rtlCol="0" anchor="ctr">
            <a:noAutofit/>
          </a:bodyPr>
          <a:lstStyle>
            <a:lvl1pPr algn="l" defTabSz="914400" rtl="0" eaLnBrk="1" latinLnBrk="0" hangingPunct="1">
              <a:spcBef>
                <a:spcPct val="0"/>
              </a:spcBef>
              <a:buNone/>
              <a:defRPr sz="4000" b="1" kern="1200">
                <a:solidFill>
                  <a:schemeClr val="tx1"/>
                </a:solidFill>
                <a:latin typeface="Arial" pitchFamily="34" charset="0"/>
                <a:ea typeface="+mj-ea"/>
                <a:cs typeface="Arial" pitchFamily="34" charset="0"/>
              </a:defRPr>
            </a:lvl1pPr>
          </a:lstStyle>
          <a:p>
            <a:r>
              <a:rPr lang="en-US" sz="3000" dirty="0"/>
              <a:t>Task 3 - Summary of Framework Options</a:t>
            </a:r>
          </a:p>
        </p:txBody>
      </p:sp>
      <p:sp>
        <p:nvSpPr>
          <p:cNvPr id="2" name="Slide Number Placeholder 1"/>
          <p:cNvSpPr>
            <a:spLocks noGrp="1"/>
          </p:cNvSpPr>
          <p:nvPr>
            <p:ph type="sldNum" sz="quarter" idx="12"/>
          </p:nvPr>
        </p:nvSpPr>
        <p:spPr/>
        <p:txBody>
          <a:bodyPr/>
          <a:lstStyle/>
          <a:p>
            <a:pPr>
              <a:tabLst>
                <a:tab pos="1714500" algn="l"/>
              </a:tabLst>
            </a:pPr>
            <a:r>
              <a:rPr lang="en-US" smtClean="0"/>
              <a:t>	</a:t>
            </a:r>
            <a:fld id="{A5780499-E961-4F19-BF7B-C170108BFF80}" type="slidenum">
              <a:rPr lang="en-US" smtClean="0"/>
              <a:pPr>
                <a:tabLst>
                  <a:tab pos="1714500" algn="l"/>
                </a:tabLst>
              </a:pPr>
              <a:t>9</a:t>
            </a:fld>
            <a:endParaRPr lang="en-US" dirty="0"/>
          </a:p>
        </p:txBody>
      </p:sp>
      <p:sp>
        <p:nvSpPr>
          <p:cNvPr id="8" name="Cloud Callout 7"/>
          <p:cNvSpPr/>
          <p:nvPr/>
        </p:nvSpPr>
        <p:spPr>
          <a:xfrm>
            <a:off x="945397" y="1851422"/>
            <a:ext cx="2171700" cy="1314450"/>
          </a:xfrm>
          <a:prstGeom prst="cloudCallout">
            <a:avLst>
              <a:gd name="adj1" fmla="val 57764"/>
              <a:gd name="adj2" fmla="val 36872"/>
            </a:avLst>
          </a:prstGeom>
          <a:solidFill>
            <a:srgbClr val="7D1442"/>
          </a:solidFill>
        </p:spPr>
        <p:style>
          <a:lnRef idx="2">
            <a:schemeClr val="accent1">
              <a:shade val="50000"/>
            </a:schemeClr>
          </a:lnRef>
          <a:fillRef idx="1">
            <a:schemeClr val="accent1"/>
          </a:fillRef>
          <a:effectRef idx="0">
            <a:schemeClr val="accent1"/>
          </a:effectRef>
          <a:fontRef idx="minor">
            <a:schemeClr val="lt1"/>
          </a:fontRef>
        </p:style>
        <p:txBody>
          <a:bodyPr lIns="6858" rIns="6858" rtlCol="0" anchor="ctr"/>
          <a:lstStyle/>
          <a:p>
            <a:pPr>
              <a:buFont typeface="Arial" pitchFamily="34" charset="0"/>
              <a:buChar char="•"/>
            </a:pPr>
            <a:r>
              <a:rPr lang="en-US" sz="1350" dirty="0"/>
              <a:t>Least detailed</a:t>
            </a:r>
          </a:p>
          <a:p>
            <a:pPr>
              <a:buFont typeface="Arial" pitchFamily="34" charset="0"/>
              <a:buChar char="•"/>
            </a:pPr>
            <a:r>
              <a:rPr lang="en-US" sz="1350" dirty="0"/>
              <a:t>Simplified inputs</a:t>
            </a:r>
          </a:p>
          <a:p>
            <a:pPr>
              <a:buFont typeface="Arial" pitchFamily="34" charset="0"/>
              <a:buChar char="•"/>
            </a:pPr>
            <a:r>
              <a:rPr lang="en-US" sz="1350" dirty="0"/>
              <a:t>Limited, basic CBA</a:t>
            </a:r>
          </a:p>
        </p:txBody>
      </p:sp>
      <p:sp>
        <p:nvSpPr>
          <p:cNvPr id="10" name="Cloud Callout 9"/>
          <p:cNvSpPr/>
          <p:nvPr/>
        </p:nvSpPr>
        <p:spPr>
          <a:xfrm>
            <a:off x="1143000" y="4171950"/>
            <a:ext cx="2171700" cy="1314450"/>
          </a:xfrm>
          <a:prstGeom prst="cloudCallout">
            <a:avLst>
              <a:gd name="adj1" fmla="val 47725"/>
              <a:gd name="adj2" fmla="val -66104"/>
            </a:avLst>
          </a:prstGeom>
          <a:solidFill>
            <a:srgbClr val="7D1442"/>
          </a:solidFill>
        </p:spPr>
        <p:style>
          <a:lnRef idx="2">
            <a:schemeClr val="accent1">
              <a:shade val="50000"/>
            </a:schemeClr>
          </a:lnRef>
          <a:fillRef idx="1">
            <a:schemeClr val="accent1"/>
          </a:fillRef>
          <a:effectRef idx="0">
            <a:schemeClr val="accent1"/>
          </a:effectRef>
          <a:fontRef idx="minor">
            <a:schemeClr val="lt1"/>
          </a:fontRef>
        </p:style>
        <p:txBody>
          <a:bodyPr lIns="6858" rIns="6858" rtlCol="0" anchor="ctr"/>
          <a:lstStyle/>
          <a:p>
            <a:pPr>
              <a:buFont typeface="Arial" pitchFamily="34" charset="0"/>
              <a:buChar char="•"/>
            </a:pPr>
            <a:r>
              <a:rPr lang="en-US" sz="1350" dirty="0"/>
              <a:t>Most detailed</a:t>
            </a:r>
          </a:p>
          <a:p>
            <a:pPr>
              <a:buFont typeface="Arial" pitchFamily="34" charset="0"/>
              <a:buChar char="•"/>
            </a:pPr>
            <a:r>
              <a:rPr lang="en-US" sz="1350" dirty="0"/>
              <a:t>Demanding input requirements</a:t>
            </a:r>
          </a:p>
          <a:p>
            <a:pPr>
              <a:buFont typeface="Arial" pitchFamily="34" charset="0"/>
              <a:buChar char="•"/>
            </a:pPr>
            <a:r>
              <a:rPr lang="en-US" sz="1350" dirty="0"/>
              <a:t>Robust CBA</a:t>
            </a:r>
          </a:p>
        </p:txBody>
      </p:sp>
      <p:sp>
        <p:nvSpPr>
          <p:cNvPr id="11" name="Cloud Callout 10"/>
          <p:cNvSpPr/>
          <p:nvPr/>
        </p:nvSpPr>
        <p:spPr>
          <a:xfrm>
            <a:off x="6026903" y="1766807"/>
            <a:ext cx="2171700" cy="1428750"/>
          </a:xfrm>
          <a:prstGeom prst="cloudCallout">
            <a:avLst>
              <a:gd name="adj1" fmla="val -56385"/>
              <a:gd name="adj2" fmla="val 37346"/>
            </a:avLst>
          </a:prstGeom>
          <a:solidFill>
            <a:srgbClr val="7D1442"/>
          </a:solidFill>
        </p:spPr>
        <p:style>
          <a:lnRef idx="2">
            <a:schemeClr val="accent1">
              <a:shade val="50000"/>
            </a:schemeClr>
          </a:lnRef>
          <a:fillRef idx="1">
            <a:schemeClr val="accent1"/>
          </a:fillRef>
          <a:effectRef idx="0">
            <a:schemeClr val="accent1"/>
          </a:effectRef>
          <a:fontRef idx="minor">
            <a:schemeClr val="lt1"/>
          </a:fontRef>
        </p:style>
        <p:txBody>
          <a:bodyPr lIns="6858" rIns="6858" rtlCol="0" anchor="ctr"/>
          <a:lstStyle/>
          <a:p>
            <a:pPr>
              <a:buFont typeface="Arial" pitchFamily="34" charset="0"/>
              <a:buChar char="•"/>
            </a:pPr>
            <a:r>
              <a:rPr lang="en-US" sz="1350" dirty="0"/>
              <a:t>Moderate detail</a:t>
            </a:r>
          </a:p>
          <a:p>
            <a:pPr>
              <a:buFont typeface="Arial" pitchFamily="34" charset="0"/>
              <a:buChar char="•"/>
            </a:pPr>
            <a:r>
              <a:rPr lang="en-US" sz="1350" dirty="0"/>
              <a:t>Supports analysis of investments at different scales</a:t>
            </a:r>
          </a:p>
        </p:txBody>
      </p:sp>
    </p:spTree>
    <p:extLst>
      <p:ext uri="{BB962C8B-B14F-4D97-AF65-F5344CB8AC3E}">
        <p14:creationId xmlns:p14="http://schemas.microsoft.com/office/powerpoint/2010/main" val="2568627287"/>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Dewberry">
      <a:dk1>
        <a:srgbClr val="000000"/>
      </a:dk1>
      <a:lt1>
        <a:sysClr val="window" lastClr="FFFFFF"/>
      </a:lt1>
      <a:dk2>
        <a:srgbClr val="7D1442"/>
      </a:dk2>
      <a:lt2>
        <a:srgbClr val="E6E7E8"/>
      </a:lt2>
      <a:accent1>
        <a:srgbClr val="005496"/>
      </a:accent1>
      <a:accent2>
        <a:srgbClr val="64963C"/>
      </a:accent2>
      <a:accent3>
        <a:srgbClr val="F57828"/>
      </a:accent3>
      <a:accent4>
        <a:srgbClr val="8C5A23"/>
      </a:accent4>
      <a:accent5>
        <a:srgbClr val="646464"/>
      </a:accent5>
      <a:accent6>
        <a:srgbClr val="969696"/>
      </a:accent6>
      <a:hlink>
        <a:srgbClr val="646464"/>
      </a:hlink>
      <a:folHlink>
        <a:srgbClr val="96969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Office Theme">
  <a:themeElements>
    <a:clrScheme name="Dewberry">
      <a:dk1>
        <a:srgbClr val="000000"/>
      </a:dk1>
      <a:lt1>
        <a:sysClr val="window" lastClr="FFFFFF"/>
      </a:lt1>
      <a:dk2>
        <a:srgbClr val="7D1442"/>
      </a:dk2>
      <a:lt2>
        <a:srgbClr val="E6E7E8"/>
      </a:lt2>
      <a:accent1>
        <a:srgbClr val="005496"/>
      </a:accent1>
      <a:accent2>
        <a:srgbClr val="64963C"/>
      </a:accent2>
      <a:accent3>
        <a:srgbClr val="F57828"/>
      </a:accent3>
      <a:accent4>
        <a:srgbClr val="8C5A23"/>
      </a:accent4>
      <a:accent5>
        <a:srgbClr val="646464"/>
      </a:accent5>
      <a:accent6>
        <a:srgbClr val="969696"/>
      </a:accent6>
      <a:hlink>
        <a:srgbClr val="646464"/>
      </a:hlink>
      <a:folHlink>
        <a:srgbClr val="96969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3_Office Theme">
  <a:themeElements>
    <a:clrScheme name="Dewberry">
      <a:dk1>
        <a:srgbClr val="000000"/>
      </a:dk1>
      <a:lt1>
        <a:sysClr val="window" lastClr="FFFFFF"/>
      </a:lt1>
      <a:dk2>
        <a:srgbClr val="7D1442"/>
      </a:dk2>
      <a:lt2>
        <a:srgbClr val="E6E7E8"/>
      </a:lt2>
      <a:accent1>
        <a:srgbClr val="005496"/>
      </a:accent1>
      <a:accent2>
        <a:srgbClr val="64963C"/>
      </a:accent2>
      <a:accent3>
        <a:srgbClr val="F57828"/>
      </a:accent3>
      <a:accent4>
        <a:srgbClr val="8C5A23"/>
      </a:accent4>
      <a:accent5>
        <a:srgbClr val="646464"/>
      </a:accent5>
      <a:accent6>
        <a:srgbClr val="969696"/>
      </a:accent6>
      <a:hlink>
        <a:srgbClr val="646464"/>
      </a:hlink>
      <a:folHlink>
        <a:srgbClr val="96969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5_Office Theme">
  <a:themeElements>
    <a:clrScheme name="Dewberry">
      <a:dk1>
        <a:srgbClr val="000000"/>
      </a:dk1>
      <a:lt1>
        <a:sysClr val="window" lastClr="FFFFFF"/>
      </a:lt1>
      <a:dk2>
        <a:srgbClr val="7D1442"/>
      </a:dk2>
      <a:lt2>
        <a:srgbClr val="E6E7E8"/>
      </a:lt2>
      <a:accent1>
        <a:srgbClr val="005496"/>
      </a:accent1>
      <a:accent2>
        <a:srgbClr val="64963C"/>
      </a:accent2>
      <a:accent3>
        <a:srgbClr val="F57828"/>
      </a:accent3>
      <a:accent4>
        <a:srgbClr val="8C5A23"/>
      </a:accent4>
      <a:accent5>
        <a:srgbClr val="646464"/>
      </a:accent5>
      <a:accent6>
        <a:srgbClr val="969696"/>
      </a:accent6>
      <a:hlink>
        <a:srgbClr val="646464"/>
      </a:hlink>
      <a:folHlink>
        <a:srgbClr val="96969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7_Office Theme">
  <a:themeElements>
    <a:clrScheme name="Dewberry">
      <a:dk1>
        <a:srgbClr val="000000"/>
      </a:dk1>
      <a:lt1>
        <a:sysClr val="window" lastClr="FFFFFF"/>
      </a:lt1>
      <a:dk2>
        <a:srgbClr val="7D1442"/>
      </a:dk2>
      <a:lt2>
        <a:srgbClr val="E6E7E8"/>
      </a:lt2>
      <a:accent1>
        <a:srgbClr val="005496"/>
      </a:accent1>
      <a:accent2>
        <a:srgbClr val="64963C"/>
      </a:accent2>
      <a:accent3>
        <a:srgbClr val="F57828"/>
      </a:accent3>
      <a:accent4>
        <a:srgbClr val="8C5A23"/>
      </a:accent4>
      <a:accent5>
        <a:srgbClr val="646464"/>
      </a:accent5>
      <a:accent6>
        <a:srgbClr val="969696"/>
      </a:accent6>
      <a:hlink>
        <a:srgbClr val="646464"/>
      </a:hlink>
      <a:folHlink>
        <a:srgbClr val="96969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9_Office Theme">
  <a:themeElements>
    <a:clrScheme name="Dewberry">
      <a:dk1>
        <a:srgbClr val="000000"/>
      </a:dk1>
      <a:lt1>
        <a:sysClr val="window" lastClr="FFFFFF"/>
      </a:lt1>
      <a:dk2>
        <a:srgbClr val="7D1442"/>
      </a:dk2>
      <a:lt2>
        <a:srgbClr val="E6E7E8"/>
      </a:lt2>
      <a:accent1>
        <a:srgbClr val="005496"/>
      </a:accent1>
      <a:accent2>
        <a:srgbClr val="64963C"/>
      </a:accent2>
      <a:accent3>
        <a:srgbClr val="F57828"/>
      </a:accent3>
      <a:accent4>
        <a:srgbClr val="8C5A23"/>
      </a:accent4>
      <a:accent5>
        <a:srgbClr val="646464"/>
      </a:accent5>
      <a:accent6>
        <a:srgbClr val="969696"/>
      </a:accent6>
      <a:hlink>
        <a:srgbClr val="646464"/>
      </a:hlink>
      <a:folHlink>
        <a:srgbClr val="96969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10_Office Theme">
  <a:themeElements>
    <a:clrScheme name="Dewberry">
      <a:dk1>
        <a:srgbClr val="000000"/>
      </a:dk1>
      <a:lt1>
        <a:sysClr val="window" lastClr="FFFFFF"/>
      </a:lt1>
      <a:dk2>
        <a:srgbClr val="7D1442"/>
      </a:dk2>
      <a:lt2>
        <a:srgbClr val="E6E7E8"/>
      </a:lt2>
      <a:accent1>
        <a:srgbClr val="005496"/>
      </a:accent1>
      <a:accent2>
        <a:srgbClr val="64963C"/>
      </a:accent2>
      <a:accent3>
        <a:srgbClr val="F57828"/>
      </a:accent3>
      <a:accent4>
        <a:srgbClr val="8C5A23"/>
      </a:accent4>
      <a:accent5>
        <a:srgbClr val="646464"/>
      </a:accent5>
      <a:accent6>
        <a:srgbClr val="969696"/>
      </a:accent6>
      <a:hlink>
        <a:srgbClr val="646464"/>
      </a:hlink>
      <a:folHlink>
        <a:srgbClr val="96969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1026</TotalTime>
  <Words>1996</Words>
  <Application>Microsoft Office PowerPoint</Application>
  <PresentationFormat>On-screen Show (4:3)</PresentationFormat>
  <Paragraphs>217</Paragraphs>
  <Slides>21</Slides>
  <Notes>8</Notes>
  <HiddenSlides>0</HiddenSlides>
  <MMClips>0</MMClips>
  <ScaleCrop>false</ScaleCrop>
  <HeadingPairs>
    <vt:vector size="6" baseType="variant">
      <vt:variant>
        <vt:lpstr>Fonts Used</vt:lpstr>
      </vt:variant>
      <vt:variant>
        <vt:i4>4</vt:i4>
      </vt:variant>
      <vt:variant>
        <vt:lpstr>Theme</vt:lpstr>
      </vt:variant>
      <vt:variant>
        <vt:i4>8</vt:i4>
      </vt:variant>
      <vt:variant>
        <vt:lpstr>Slide Titles</vt:lpstr>
      </vt:variant>
      <vt:variant>
        <vt:i4>21</vt:i4>
      </vt:variant>
    </vt:vector>
  </HeadingPairs>
  <TitlesOfParts>
    <vt:vector size="33" baseType="lpstr">
      <vt:lpstr>Arial</vt:lpstr>
      <vt:lpstr>Calibri</vt:lpstr>
      <vt:lpstr>Calibri Light</vt:lpstr>
      <vt:lpstr>Wingdings</vt:lpstr>
      <vt:lpstr>1_Office Theme</vt:lpstr>
      <vt:lpstr>2_Office Theme</vt:lpstr>
      <vt:lpstr>3_Office Theme</vt:lpstr>
      <vt:lpstr>5_Office Theme</vt:lpstr>
      <vt:lpstr>7_Office Theme</vt:lpstr>
      <vt:lpstr>9_Office Theme</vt:lpstr>
      <vt:lpstr>10_Office Theme</vt:lpstr>
      <vt:lpstr>Office Theme</vt:lpstr>
      <vt:lpstr>NCHRP 20-101: Extreme Weather and Climate Change</vt:lpstr>
      <vt:lpstr>Agenda</vt:lpstr>
      <vt:lpstr>Executive Summary</vt:lpstr>
      <vt:lpstr>Executive Summary</vt:lpstr>
      <vt:lpstr>Project Overview</vt:lpstr>
      <vt:lpstr>Summary of Tasks and Deliverables</vt:lpstr>
      <vt:lpstr>Task 1 - Synthesis</vt:lpstr>
      <vt:lpstr>Task 2 – Interviews and Outreach</vt:lpstr>
      <vt:lpstr>PowerPoint Presentation</vt:lpstr>
      <vt:lpstr>Task 4 - Findings and Recommendations</vt:lpstr>
      <vt:lpstr>Task 5 - Interim Meeting</vt:lpstr>
      <vt:lpstr>Task 6 – Framework Development</vt:lpstr>
      <vt:lpstr>Study Level 1 Analysis Summary</vt:lpstr>
      <vt:lpstr>PowerPoint Presentation</vt:lpstr>
      <vt:lpstr>Study Level 2 Analysis Summary</vt:lpstr>
      <vt:lpstr>Analysis Data Needs and Sources</vt:lpstr>
      <vt:lpstr>Task 7 – Guidebook and Final Report</vt:lpstr>
      <vt:lpstr>Task 7 – Guidebook: When to consider adaptation</vt:lpstr>
      <vt:lpstr>Task 7 – Guidebook: When to use the Study Levels 1 &amp; 2 analyses</vt:lpstr>
      <vt:lpstr>Further Research</vt:lpstr>
      <vt:lpstr>Conclusion</vt:lpstr>
    </vt:vector>
  </TitlesOfParts>
  <Company>Dewberry &amp; Davis LLC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McGinley, Laurel</dc:creator>
  <cp:lastModifiedBy>Mackie, Paul</cp:lastModifiedBy>
  <cp:revision>94</cp:revision>
  <cp:lastPrinted>2018-04-11T14:30:51Z</cp:lastPrinted>
  <dcterms:created xsi:type="dcterms:W3CDTF">2017-12-04T16:32:39Z</dcterms:created>
  <dcterms:modified xsi:type="dcterms:W3CDTF">2020-03-10T19:53:59Z</dcterms:modified>
</cp:coreProperties>
</file>