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4"/>
  </p:sldMasterIdLst>
  <p:notesMasterIdLst>
    <p:notesMasterId r:id="rId35"/>
  </p:notesMasterIdLst>
  <p:handoutMasterIdLst>
    <p:handoutMasterId r:id="rId36"/>
  </p:handoutMasterIdLst>
  <p:sldIdLst>
    <p:sldId id="297" r:id="rId5"/>
    <p:sldId id="367" r:id="rId6"/>
    <p:sldId id="394" r:id="rId7"/>
    <p:sldId id="388" r:id="rId8"/>
    <p:sldId id="317" r:id="rId9"/>
    <p:sldId id="372" r:id="rId10"/>
    <p:sldId id="404" r:id="rId11"/>
    <p:sldId id="370" r:id="rId12"/>
    <p:sldId id="355" r:id="rId13"/>
    <p:sldId id="384" r:id="rId14"/>
    <p:sldId id="386" r:id="rId15"/>
    <p:sldId id="387" r:id="rId16"/>
    <p:sldId id="359" r:id="rId17"/>
    <p:sldId id="358" r:id="rId18"/>
    <p:sldId id="349" r:id="rId19"/>
    <p:sldId id="412" r:id="rId20"/>
    <p:sldId id="399" r:id="rId21"/>
    <p:sldId id="407" r:id="rId22"/>
    <p:sldId id="393" r:id="rId23"/>
    <p:sldId id="353" r:id="rId24"/>
    <p:sldId id="409" r:id="rId25"/>
    <p:sldId id="418" r:id="rId26"/>
    <p:sldId id="420" r:id="rId27"/>
    <p:sldId id="421" r:id="rId28"/>
    <p:sldId id="422" r:id="rId29"/>
    <p:sldId id="423" r:id="rId30"/>
    <p:sldId id="408" r:id="rId31"/>
    <p:sldId id="410" r:id="rId32"/>
    <p:sldId id="411" r:id="rId33"/>
    <p:sldId id="424" r:id="rId3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7B6"/>
    <a:srgbClr val="800000"/>
    <a:srgbClr val="500000"/>
    <a:srgbClr val="4C0000"/>
    <a:srgbClr val="2E0000"/>
    <a:srgbClr val="8FA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19" autoAdjust="0"/>
  </p:normalViewPr>
  <p:slideViewPr>
    <p:cSldViewPr>
      <p:cViewPr varScale="1">
        <p:scale>
          <a:sx n="61" d="100"/>
          <a:sy n="61" d="100"/>
        </p:scale>
        <p:origin x="840" y="4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64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tti-bcs.tti.servers\frd\17shared\60-7591(17-76)\Task7-Workshop\PreviousResearchSpeedDeviation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tti-bcs.tti.servers\frd\17shared\60-7591(17-76)\Task5-Austin\ModelResultsPath\Austin_SiteLevelData_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86002948261606"/>
          <c:y val="3.4303716141723173E-2"/>
          <c:w val="0.8111719339877036"/>
          <c:h val="0.59400316952206533"/>
        </c:manualLayout>
      </c:layout>
      <c:scatterChart>
        <c:scatterStyle val="lineMarker"/>
        <c:varyColors val="0"/>
        <c:ser>
          <c:idx val="0"/>
          <c:order val="0"/>
          <c:tx>
            <c:strRef>
              <c:f>ReorgData!$B$2</c:f>
              <c:strCache>
                <c:ptCount val="1"/>
                <c:pt idx="0">
                  <c:v>Soloman, 1964 (Day)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square"/>
            <c:size val="6"/>
            <c:spPr>
              <a:noFill/>
              <a:ln w="25400">
                <a:solidFill>
                  <a:srgbClr val="0070C0"/>
                </a:solidFill>
              </a:ln>
              <a:effectLst/>
            </c:spPr>
          </c:marker>
          <c:xVal>
            <c:numRef>
              <c:f>ReorgData!$A$3:$A$17</c:f>
              <c:numCache>
                <c:formatCode>General</c:formatCode>
                <c:ptCount val="15"/>
                <c:pt idx="0">
                  <c:v>-22.5</c:v>
                </c:pt>
                <c:pt idx="1">
                  <c:v>-20</c:v>
                </c:pt>
                <c:pt idx="2">
                  <c:v>-17.5</c:v>
                </c:pt>
                <c:pt idx="3">
                  <c:v>-12.5</c:v>
                </c:pt>
                <c:pt idx="4">
                  <c:v>-10</c:v>
                </c:pt>
                <c:pt idx="5">
                  <c:v>-7.5</c:v>
                </c:pt>
                <c:pt idx="6">
                  <c:v>-2.5</c:v>
                </c:pt>
                <c:pt idx="7">
                  <c:v>0</c:v>
                </c:pt>
                <c:pt idx="8">
                  <c:v>2.5</c:v>
                </c:pt>
                <c:pt idx="9">
                  <c:v>7.5</c:v>
                </c:pt>
                <c:pt idx="10">
                  <c:v>10</c:v>
                </c:pt>
                <c:pt idx="11">
                  <c:v>12.5</c:v>
                </c:pt>
                <c:pt idx="12">
                  <c:v>17.5</c:v>
                </c:pt>
                <c:pt idx="13">
                  <c:v>20</c:v>
                </c:pt>
                <c:pt idx="14">
                  <c:v>22.5</c:v>
                </c:pt>
              </c:numCache>
            </c:numRef>
          </c:xVal>
          <c:yVal>
            <c:numRef>
              <c:f>ReorgData!$B$3:$B$17</c:f>
              <c:numCache>
                <c:formatCode>General</c:formatCode>
                <c:ptCount val="15"/>
                <c:pt idx="0">
                  <c:v>6.6</c:v>
                </c:pt>
                <c:pt idx="2">
                  <c:v>3.9</c:v>
                </c:pt>
                <c:pt idx="3">
                  <c:v>1.6</c:v>
                </c:pt>
                <c:pt idx="5">
                  <c:v>1.2</c:v>
                </c:pt>
                <c:pt idx="6">
                  <c:v>0.8</c:v>
                </c:pt>
                <c:pt idx="11">
                  <c:v>1.1000000000000001</c:v>
                </c:pt>
                <c:pt idx="12">
                  <c:v>1.25</c:v>
                </c:pt>
                <c:pt idx="14">
                  <c:v>3.3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E4A-4B78-B2E0-FC915AA18ADA}"/>
            </c:ext>
          </c:extLst>
        </c:ser>
        <c:ser>
          <c:idx val="1"/>
          <c:order val="1"/>
          <c:tx>
            <c:strRef>
              <c:f>ReorgData!$C$2</c:f>
              <c:strCache>
                <c:ptCount val="1"/>
                <c:pt idx="0">
                  <c:v>Soloman, 1964 (Night)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square"/>
            <c:size val="6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ReorgData!$A$3:$A$17</c:f>
              <c:numCache>
                <c:formatCode>General</c:formatCode>
                <c:ptCount val="15"/>
                <c:pt idx="0">
                  <c:v>-22.5</c:v>
                </c:pt>
                <c:pt idx="1">
                  <c:v>-20</c:v>
                </c:pt>
                <c:pt idx="2">
                  <c:v>-17.5</c:v>
                </c:pt>
                <c:pt idx="3">
                  <c:v>-12.5</c:v>
                </c:pt>
                <c:pt idx="4">
                  <c:v>-10</c:v>
                </c:pt>
                <c:pt idx="5">
                  <c:v>-7.5</c:v>
                </c:pt>
                <c:pt idx="6">
                  <c:v>-2.5</c:v>
                </c:pt>
                <c:pt idx="7">
                  <c:v>0</c:v>
                </c:pt>
                <c:pt idx="8">
                  <c:v>2.5</c:v>
                </c:pt>
                <c:pt idx="9">
                  <c:v>7.5</c:v>
                </c:pt>
                <c:pt idx="10">
                  <c:v>10</c:v>
                </c:pt>
                <c:pt idx="11">
                  <c:v>12.5</c:v>
                </c:pt>
                <c:pt idx="12">
                  <c:v>17.5</c:v>
                </c:pt>
                <c:pt idx="13">
                  <c:v>20</c:v>
                </c:pt>
                <c:pt idx="14">
                  <c:v>22.5</c:v>
                </c:pt>
              </c:numCache>
            </c:numRef>
          </c:xVal>
          <c:yVal>
            <c:numRef>
              <c:f>ReorgData!$C$3:$C$17</c:f>
              <c:numCache>
                <c:formatCode>General</c:formatCode>
                <c:ptCount val="15"/>
                <c:pt idx="0">
                  <c:v>6.9</c:v>
                </c:pt>
                <c:pt idx="2">
                  <c:v>5.6</c:v>
                </c:pt>
                <c:pt idx="3">
                  <c:v>1.9</c:v>
                </c:pt>
                <c:pt idx="8">
                  <c:v>0.8</c:v>
                </c:pt>
                <c:pt idx="9">
                  <c:v>0.75</c:v>
                </c:pt>
                <c:pt idx="11">
                  <c:v>0.75</c:v>
                </c:pt>
                <c:pt idx="12">
                  <c:v>1.75</c:v>
                </c:pt>
                <c:pt idx="14">
                  <c:v>2.8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E4A-4B78-B2E0-FC915AA18ADA}"/>
            </c:ext>
          </c:extLst>
        </c:ser>
        <c:ser>
          <c:idx val="2"/>
          <c:order val="2"/>
          <c:tx>
            <c:strRef>
              <c:f>ReorgData!$D$2</c:f>
              <c:strCache>
                <c:ptCount val="1"/>
                <c:pt idx="0">
                  <c:v>Cirillo, 1968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6"/>
            <c:spPr>
              <a:noFill/>
              <a:ln w="15875">
                <a:solidFill>
                  <a:srgbClr val="00B050"/>
                </a:solidFill>
              </a:ln>
              <a:effectLst/>
            </c:spPr>
          </c:marker>
          <c:xVal>
            <c:numRef>
              <c:f>ReorgData!$A$3:$A$17</c:f>
              <c:numCache>
                <c:formatCode>General</c:formatCode>
                <c:ptCount val="15"/>
                <c:pt idx="0">
                  <c:v>-22.5</c:v>
                </c:pt>
                <c:pt idx="1">
                  <c:v>-20</c:v>
                </c:pt>
                <c:pt idx="2">
                  <c:v>-17.5</c:v>
                </c:pt>
                <c:pt idx="3">
                  <c:v>-12.5</c:v>
                </c:pt>
                <c:pt idx="4">
                  <c:v>-10</c:v>
                </c:pt>
                <c:pt idx="5">
                  <c:v>-7.5</c:v>
                </c:pt>
                <c:pt idx="6">
                  <c:v>-2.5</c:v>
                </c:pt>
                <c:pt idx="7">
                  <c:v>0</c:v>
                </c:pt>
                <c:pt idx="8">
                  <c:v>2.5</c:v>
                </c:pt>
                <c:pt idx="9">
                  <c:v>7.5</c:v>
                </c:pt>
                <c:pt idx="10">
                  <c:v>10</c:v>
                </c:pt>
                <c:pt idx="11">
                  <c:v>12.5</c:v>
                </c:pt>
                <c:pt idx="12">
                  <c:v>17.5</c:v>
                </c:pt>
                <c:pt idx="13">
                  <c:v>20</c:v>
                </c:pt>
                <c:pt idx="14">
                  <c:v>22.5</c:v>
                </c:pt>
              </c:numCache>
            </c:numRef>
          </c:xVal>
          <c:yVal>
            <c:numRef>
              <c:f>ReorgData!$D$3:$D$17</c:f>
              <c:numCache>
                <c:formatCode>General</c:formatCode>
                <c:ptCount val="15"/>
                <c:pt idx="2">
                  <c:v>4.25</c:v>
                </c:pt>
                <c:pt idx="3">
                  <c:v>2.2000000000000002</c:v>
                </c:pt>
                <c:pt idx="5">
                  <c:v>1</c:v>
                </c:pt>
                <c:pt idx="6">
                  <c:v>0.75</c:v>
                </c:pt>
                <c:pt idx="8">
                  <c:v>0.5</c:v>
                </c:pt>
                <c:pt idx="9">
                  <c:v>0.3</c:v>
                </c:pt>
                <c:pt idx="11">
                  <c:v>0.3</c:v>
                </c:pt>
                <c:pt idx="12">
                  <c:v>0.5</c:v>
                </c:pt>
                <c:pt idx="14">
                  <c:v>2.1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E4A-4B78-B2E0-FC915AA18ADA}"/>
            </c:ext>
          </c:extLst>
        </c:ser>
        <c:ser>
          <c:idx val="3"/>
          <c:order val="3"/>
          <c:tx>
            <c:strRef>
              <c:f>ReorgData!$E$2</c:f>
              <c:strCache>
                <c:ptCount val="1"/>
                <c:pt idx="0">
                  <c:v>Harkey et al., 1990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rgbClr val="7030A0"/>
              </a:solidFill>
              <a:ln w="6350">
                <a:solidFill>
                  <a:schemeClr val="tx1"/>
                </a:solidFill>
              </a:ln>
              <a:effectLst/>
            </c:spPr>
          </c:marker>
          <c:xVal>
            <c:numRef>
              <c:f>ReorgData!$A$3:$A$17</c:f>
              <c:numCache>
                <c:formatCode>General</c:formatCode>
                <c:ptCount val="15"/>
                <c:pt idx="0">
                  <c:v>-22.5</c:v>
                </c:pt>
                <c:pt idx="1">
                  <c:v>-20</c:v>
                </c:pt>
                <c:pt idx="2">
                  <c:v>-17.5</c:v>
                </c:pt>
                <c:pt idx="3">
                  <c:v>-12.5</c:v>
                </c:pt>
                <c:pt idx="4">
                  <c:v>-10</c:v>
                </c:pt>
                <c:pt idx="5">
                  <c:v>-7.5</c:v>
                </c:pt>
                <c:pt idx="6">
                  <c:v>-2.5</c:v>
                </c:pt>
                <c:pt idx="7">
                  <c:v>0</c:v>
                </c:pt>
                <c:pt idx="8">
                  <c:v>2.5</c:v>
                </c:pt>
                <c:pt idx="9">
                  <c:v>7.5</c:v>
                </c:pt>
                <c:pt idx="10">
                  <c:v>10</c:v>
                </c:pt>
                <c:pt idx="11">
                  <c:v>12.5</c:v>
                </c:pt>
                <c:pt idx="12">
                  <c:v>17.5</c:v>
                </c:pt>
                <c:pt idx="13">
                  <c:v>20</c:v>
                </c:pt>
                <c:pt idx="14">
                  <c:v>22.5</c:v>
                </c:pt>
              </c:numCache>
            </c:numRef>
          </c:xVal>
          <c:yVal>
            <c:numRef>
              <c:f>ReorgData!$E$3:$E$17</c:f>
              <c:numCache>
                <c:formatCode>General</c:formatCode>
                <c:ptCount val="15"/>
                <c:pt idx="3">
                  <c:v>3.6</c:v>
                </c:pt>
                <c:pt idx="5">
                  <c:v>2.25</c:v>
                </c:pt>
                <c:pt idx="6">
                  <c:v>0.5</c:v>
                </c:pt>
                <c:pt idx="8">
                  <c:v>0.3</c:v>
                </c:pt>
                <c:pt idx="9">
                  <c:v>0.2</c:v>
                </c:pt>
                <c:pt idx="12">
                  <c:v>3.8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E4A-4B78-B2E0-FC915AA18ADA}"/>
            </c:ext>
          </c:extLst>
        </c:ser>
        <c:ser>
          <c:idx val="4"/>
          <c:order val="4"/>
          <c:tx>
            <c:strRef>
              <c:f>ReorgData!$F$2</c:f>
              <c:strCache>
                <c:ptCount val="1"/>
                <c:pt idx="0">
                  <c:v>West and Dunn, 1971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ReorgData!$A$3:$A$17</c:f>
              <c:numCache>
                <c:formatCode>General</c:formatCode>
                <c:ptCount val="15"/>
                <c:pt idx="0">
                  <c:v>-22.5</c:v>
                </c:pt>
                <c:pt idx="1">
                  <c:v>-20</c:v>
                </c:pt>
                <c:pt idx="2">
                  <c:v>-17.5</c:v>
                </c:pt>
                <c:pt idx="3">
                  <c:v>-12.5</c:v>
                </c:pt>
                <c:pt idx="4">
                  <c:v>-10</c:v>
                </c:pt>
                <c:pt idx="5">
                  <c:v>-7.5</c:v>
                </c:pt>
                <c:pt idx="6">
                  <c:v>-2.5</c:v>
                </c:pt>
                <c:pt idx="7">
                  <c:v>0</c:v>
                </c:pt>
                <c:pt idx="8">
                  <c:v>2.5</c:v>
                </c:pt>
                <c:pt idx="9">
                  <c:v>7.5</c:v>
                </c:pt>
                <c:pt idx="10">
                  <c:v>10</c:v>
                </c:pt>
                <c:pt idx="11">
                  <c:v>12.5</c:v>
                </c:pt>
                <c:pt idx="12">
                  <c:v>17.5</c:v>
                </c:pt>
                <c:pt idx="13">
                  <c:v>20</c:v>
                </c:pt>
                <c:pt idx="14">
                  <c:v>22.5</c:v>
                </c:pt>
              </c:numCache>
            </c:numRef>
          </c:xVal>
          <c:yVal>
            <c:numRef>
              <c:f>ReorgData!$F$3:$F$17</c:f>
              <c:numCache>
                <c:formatCode>General</c:formatCode>
                <c:ptCount val="15"/>
                <c:pt idx="1">
                  <c:v>5.8</c:v>
                </c:pt>
                <c:pt idx="4">
                  <c:v>0.6</c:v>
                </c:pt>
                <c:pt idx="7">
                  <c:v>0.7</c:v>
                </c:pt>
                <c:pt idx="10">
                  <c:v>0.9</c:v>
                </c:pt>
                <c:pt idx="13">
                  <c:v>6.2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FE4A-4B78-B2E0-FC915AA18ADA}"/>
            </c:ext>
          </c:extLst>
        </c:ser>
        <c:ser>
          <c:idx val="5"/>
          <c:order val="5"/>
          <c:tx>
            <c:strRef>
              <c:f>ReorgData!$G$2</c:f>
              <c:strCache>
                <c:ptCount val="1"/>
                <c:pt idx="0">
                  <c:v>Hauer, 1971</c:v>
                </c:pt>
              </c:strCache>
            </c:strRef>
          </c:tx>
          <c:spPr>
            <a:ln w="19050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ReorgData!$A$3:$A$17</c:f>
              <c:numCache>
                <c:formatCode>General</c:formatCode>
                <c:ptCount val="15"/>
                <c:pt idx="0">
                  <c:v>-22.5</c:v>
                </c:pt>
                <c:pt idx="1">
                  <c:v>-20</c:v>
                </c:pt>
                <c:pt idx="2">
                  <c:v>-17.5</c:v>
                </c:pt>
                <c:pt idx="3">
                  <c:v>-12.5</c:v>
                </c:pt>
                <c:pt idx="4">
                  <c:v>-10</c:v>
                </c:pt>
                <c:pt idx="5">
                  <c:v>-7.5</c:v>
                </c:pt>
                <c:pt idx="6">
                  <c:v>-2.5</c:v>
                </c:pt>
                <c:pt idx="7">
                  <c:v>0</c:v>
                </c:pt>
                <c:pt idx="8">
                  <c:v>2.5</c:v>
                </c:pt>
                <c:pt idx="9">
                  <c:v>7.5</c:v>
                </c:pt>
                <c:pt idx="10">
                  <c:v>10</c:v>
                </c:pt>
                <c:pt idx="11">
                  <c:v>12.5</c:v>
                </c:pt>
                <c:pt idx="12">
                  <c:v>17.5</c:v>
                </c:pt>
                <c:pt idx="13">
                  <c:v>20</c:v>
                </c:pt>
                <c:pt idx="14">
                  <c:v>22.5</c:v>
                </c:pt>
              </c:numCache>
            </c:numRef>
          </c:xVal>
          <c:yVal>
            <c:numRef>
              <c:f>ReorgData!$G$3:$G$17</c:f>
              <c:numCache>
                <c:formatCode>General</c:formatCode>
                <c:ptCount val="15"/>
                <c:pt idx="0">
                  <c:v>5.8</c:v>
                </c:pt>
                <c:pt idx="1">
                  <c:v>4.0999999999999996</c:v>
                </c:pt>
                <c:pt idx="2">
                  <c:v>3.2</c:v>
                </c:pt>
                <c:pt idx="3">
                  <c:v>2.1</c:v>
                </c:pt>
                <c:pt idx="4">
                  <c:v>1.6</c:v>
                </c:pt>
                <c:pt idx="5">
                  <c:v>1.2</c:v>
                </c:pt>
                <c:pt idx="6">
                  <c:v>0.8</c:v>
                </c:pt>
                <c:pt idx="7">
                  <c:v>0.7</c:v>
                </c:pt>
                <c:pt idx="8">
                  <c:v>0.8</c:v>
                </c:pt>
                <c:pt idx="9">
                  <c:v>1.05</c:v>
                </c:pt>
                <c:pt idx="10">
                  <c:v>1.3</c:v>
                </c:pt>
                <c:pt idx="11">
                  <c:v>1.5</c:v>
                </c:pt>
                <c:pt idx="12">
                  <c:v>2</c:v>
                </c:pt>
                <c:pt idx="13">
                  <c:v>2.2000000000000002</c:v>
                </c:pt>
                <c:pt idx="14">
                  <c:v>2.5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FE4A-4B78-B2E0-FC915AA18A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90584703"/>
        <c:axId val="1417230607"/>
      </c:scatterChart>
      <c:valAx>
        <c:axId val="1590584703"/>
        <c:scaling>
          <c:orientation val="minMax"/>
          <c:max val="25"/>
          <c:min val="-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Deviation from Mean Speed (mph)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17230607"/>
        <c:crosses val="autoZero"/>
        <c:crossBetween val="midCat"/>
        <c:majorUnit val="10"/>
      </c:valAx>
      <c:valAx>
        <c:axId val="1417230607"/>
        <c:scaling>
          <c:orientation val="minMax"/>
          <c:max val="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Relative Involvement Rate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90584703"/>
        <c:crossesAt val="-25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8136505462877426"/>
          <c:w val="1"/>
          <c:h val="0.204963622979375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25 - 45 mph </a:t>
            </a:r>
          </a:p>
          <a:p>
            <a:pPr>
              <a:defRPr/>
            </a:pPr>
            <a:r>
              <a:rPr lang="en-US"/>
              <a:t>segments only</a:t>
            </a:r>
          </a:p>
        </c:rich>
      </c:tx>
      <c:layout>
        <c:manualLayout>
          <c:xMode val="edge"/>
          <c:yMode val="edge"/>
          <c:x val="8.0536100839718516E-2"/>
          <c:y val="0.1110374754931459"/>
        </c:manualLayout>
      </c:layout>
      <c:overlay val="0"/>
      <c:spPr>
        <a:solidFill>
          <a:schemeClr val="bg1"/>
        </a:solidFill>
        <a:ln>
          <a:solidFill>
            <a:schemeClr val="tx2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4525674927338202E-2"/>
          <c:y val="4.5480955455132359E-2"/>
          <c:w val="0.91309812865152151"/>
          <c:h val="0.79484242971097763"/>
        </c:manualLayout>
      </c:layout>
      <c:scatterChart>
        <c:scatterStyle val="lineMarker"/>
        <c:varyColors val="0"/>
        <c:ser>
          <c:idx val="0"/>
          <c:order val="0"/>
          <c:tx>
            <c:strRef>
              <c:f>'Austin_SiteLevel_Mplus_ID with '!$N$1</c:f>
              <c:strCache>
                <c:ptCount val="1"/>
                <c:pt idx="0">
                  <c:v>S85_Avg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'Austin_SiteLevel_Mplus_ID with '!$M$2:$M$664</c:f>
              <c:numCache>
                <c:formatCode>General</c:formatCode>
                <c:ptCount val="663"/>
                <c:pt idx="0">
                  <c:v>6.6428571400000003</c:v>
                </c:pt>
                <c:pt idx="1">
                  <c:v>5.45</c:v>
                </c:pt>
                <c:pt idx="2">
                  <c:v>6.3333333300000003</c:v>
                </c:pt>
                <c:pt idx="3">
                  <c:v>5.6607142899999996</c:v>
                </c:pt>
                <c:pt idx="4">
                  <c:v>8.0826446300000008</c:v>
                </c:pt>
                <c:pt idx="5">
                  <c:v>8.0664993700000007</c:v>
                </c:pt>
                <c:pt idx="6">
                  <c:v>8.1734693899999993</c:v>
                </c:pt>
                <c:pt idx="7">
                  <c:v>8.6907514500000005</c:v>
                </c:pt>
                <c:pt idx="8">
                  <c:v>0.81575246000000001</c:v>
                </c:pt>
                <c:pt idx="9">
                  <c:v>1.35539403</c:v>
                </c:pt>
                <c:pt idx="10">
                  <c:v>8.8000000000000007</c:v>
                </c:pt>
                <c:pt idx="11">
                  <c:v>9.6842105299999997</c:v>
                </c:pt>
                <c:pt idx="12">
                  <c:v>11.51612903</c:v>
                </c:pt>
                <c:pt idx="13">
                  <c:v>3.2984189700000002</c:v>
                </c:pt>
                <c:pt idx="14">
                  <c:v>3.22966014</c:v>
                </c:pt>
                <c:pt idx="15">
                  <c:v>-3.793382E-2</c:v>
                </c:pt>
                <c:pt idx="16">
                  <c:v>0.26634769000000003</c:v>
                </c:pt>
                <c:pt idx="17">
                  <c:v>2.5057803500000002</c:v>
                </c:pt>
                <c:pt idx="18">
                  <c:v>1.1895565100000001</c:v>
                </c:pt>
                <c:pt idx="19">
                  <c:v>9.1166666700000007</c:v>
                </c:pt>
                <c:pt idx="20">
                  <c:v>8.5063291099999994</c:v>
                </c:pt>
                <c:pt idx="21">
                  <c:v>5.31518625</c:v>
                </c:pt>
                <c:pt idx="22">
                  <c:v>6.8622449000000003</c:v>
                </c:pt>
                <c:pt idx="23">
                  <c:v>1.44632768</c:v>
                </c:pt>
                <c:pt idx="24">
                  <c:v>2.7692307700000001</c:v>
                </c:pt>
                <c:pt idx="25">
                  <c:v>8.5707964600000004</c:v>
                </c:pt>
                <c:pt idx="26">
                  <c:v>5.9089317000000001</c:v>
                </c:pt>
                <c:pt idx="27">
                  <c:v>3.9523809499999998</c:v>
                </c:pt>
                <c:pt idx="28">
                  <c:v>1.3464566899999999</c:v>
                </c:pt>
                <c:pt idx="29">
                  <c:v>4.2891566299999999</c:v>
                </c:pt>
                <c:pt idx="30">
                  <c:v>2.4444444399999998</c:v>
                </c:pt>
                <c:pt idx="31">
                  <c:v>0.45359476999999998</c:v>
                </c:pt>
                <c:pt idx="32">
                  <c:v>-0.90625</c:v>
                </c:pt>
                <c:pt idx="33">
                  <c:v>-0.38757764</c:v>
                </c:pt>
                <c:pt idx="34">
                  <c:v>-2.54320988</c:v>
                </c:pt>
                <c:pt idx="35">
                  <c:v>-1.90788504</c:v>
                </c:pt>
                <c:pt idx="36">
                  <c:v>0.56236162000000001</c:v>
                </c:pt>
                <c:pt idx="37">
                  <c:v>4.9885057499999998</c:v>
                </c:pt>
                <c:pt idx="38">
                  <c:v>4.0071428600000001</c:v>
                </c:pt>
                <c:pt idx="39">
                  <c:v>3.4789081899999998</c:v>
                </c:pt>
                <c:pt idx="40">
                  <c:v>-2.81118881</c:v>
                </c:pt>
                <c:pt idx="41">
                  <c:v>-1.7140255</c:v>
                </c:pt>
                <c:pt idx="42">
                  <c:v>3.22090261</c:v>
                </c:pt>
                <c:pt idx="43">
                  <c:v>5.63387978</c:v>
                </c:pt>
                <c:pt idx="44">
                  <c:v>-5.7862796799999998</c:v>
                </c:pt>
                <c:pt idx="45">
                  <c:v>-6.93894009</c:v>
                </c:pt>
                <c:pt idx="46">
                  <c:v>-3.4780957899999998</c:v>
                </c:pt>
                <c:pt idx="47">
                  <c:v>6.2571428600000001</c:v>
                </c:pt>
                <c:pt idx="48">
                  <c:v>7.1269841300000003</c:v>
                </c:pt>
                <c:pt idx="49">
                  <c:v>-2.1899563299999998</c:v>
                </c:pt>
                <c:pt idx="50">
                  <c:v>-2.89552239</c:v>
                </c:pt>
                <c:pt idx="51">
                  <c:v>1.19672131</c:v>
                </c:pt>
                <c:pt idx="52">
                  <c:v>-0.36645962999999998</c:v>
                </c:pt>
                <c:pt idx="53">
                  <c:v>1.3467741900000001</c:v>
                </c:pt>
                <c:pt idx="54">
                  <c:v>2.9583333299999999</c:v>
                </c:pt>
                <c:pt idx="55">
                  <c:v>1.23234391</c:v>
                </c:pt>
                <c:pt idx="56">
                  <c:v>-0.30778165000000002</c:v>
                </c:pt>
                <c:pt idx="57">
                  <c:v>-1.8352941199999999</c:v>
                </c:pt>
                <c:pt idx="58">
                  <c:v>-2.55194805</c:v>
                </c:pt>
                <c:pt idx="59">
                  <c:v>0.10953346999999999</c:v>
                </c:pt>
                <c:pt idx="60">
                  <c:v>0.74352331999999999</c:v>
                </c:pt>
                <c:pt idx="61">
                  <c:v>-0.17625899</c:v>
                </c:pt>
                <c:pt idx="62">
                  <c:v>1.13390313</c:v>
                </c:pt>
                <c:pt idx="63">
                  <c:v>-1.53811659</c:v>
                </c:pt>
                <c:pt idx="64">
                  <c:v>-1.8646616499999999</c:v>
                </c:pt>
                <c:pt idx="65">
                  <c:v>7.03166227</c:v>
                </c:pt>
                <c:pt idx="66">
                  <c:v>4.8756906100000004</c:v>
                </c:pt>
                <c:pt idx="67">
                  <c:v>6.8076923100000002</c:v>
                </c:pt>
                <c:pt idx="68">
                  <c:v>5.2110726600000001</c:v>
                </c:pt>
                <c:pt idx="69">
                  <c:v>1.6848249</c:v>
                </c:pt>
                <c:pt idx="70">
                  <c:v>1.38529412</c:v>
                </c:pt>
                <c:pt idx="71">
                  <c:v>-1.4603133800000001</c:v>
                </c:pt>
                <c:pt idx="72">
                  <c:v>-1.6310260299999999</c:v>
                </c:pt>
                <c:pt idx="73">
                  <c:v>5.6356589100000001</c:v>
                </c:pt>
                <c:pt idx="74">
                  <c:v>4.5240963900000004</c:v>
                </c:pt>
                <c:pt idx="75">
                  <c:v>2.1945392500000001</c:v>
                </c:pt>
                <c:pt idx="76">
                  <c:v>1.5630769200000001</c:v>
                </c:pt>
                <c:pt idx="77">
                  <c:v>-3.2483249600000002</c:v>
                </c:pt>
                <c:pt idx="78">
                  <c:v>-3.76982097</c:v>
                </c:pt>
                <c:pt idx="79">
                  <c:v>8.7286821700000008</c:v>
                </c:pt>
                <c:pt idx="80">
                  <c:v>7.7040816300000001</c:v>
                </c:pt>
                <c:pt idx="81">
                  <c:v>7.16</c:v>
                </c:pt>
                <c:pt idx="82">
                  <c:v>7.8133333299999999</c:v>
                </c:pt>
                <c:pt idx="83">
                  <c:v>8.2140221400000009</c:v>
                </c:pt>
                <c:pt idx="84">
                  <c:v>-0.79521277000000001</c:v>
                </c:pt>
                <c:pt idx="85">
                  <c:v>-0.67500000000000004</c:v>
                </c:pt>
                <c:pt idx="86">
                  <c:v>0.28864060000000002</c:v>
                </c:pt>
                <c:pt idx="87">
                  <c:v>0.36412077999999998</c:v>
                </c:pt>
                <c:pt idx="88">
                  <c:v>8.06666667</c:v>
                </c:pt>
                <c:pt idx="89">
                  <c:v>9.7719298200000004</c:v>
                </c:pt>
                <c:pt idx="90">
                  <c:v>4.1052631599999998</c:v>
                </c:pt>
                <c:pt idx="91">
                  <c:v>2.8112449800000001</c:v>
                </c:pt>
                <c:pt idx="92">
                  <c:v>-0.48321816000000001</c:v>
                </c:pt>
                <c:pt idx="93">
                  <c:v>1.0644977200000001</c:v>
                </c:pt>
                <c:pt idx="94">
                  <c:v>4.9936305699999997</c:v>
                </c:pt>
                <c:pt idx="95">
                  <c:v>6.7836538500000003</c:v>
                </c:pt>
                <c:pt idx="96">
                  <c:v>-1.4738535800000001</c:v>
                </c:pt>
                <c:pt idx="97">
                  <c:v>0.19950372</c:v>
                </c:pt>
                <c:pt idx="98">
                  <c:v>8.9347826099999992</c:v>
                </c:pt>
                <c:pt idx="99">
                  <c:v>7.984375</c:v>
                </c:pt>
                <c:pt idx="100">
                  <c:v>9.1370560000000003E-2</c:v>
                </c:pt>
                <c:pt idx="101">
                  <c:v>2.0249999999999999</c:v>
                </c:pt>
                <c:pt idx="102">
                  <c:v>3.5766951900000001</c:v>
                </c:pt>
                <c:pt idx="103">
                  <c:v>3.0113996200000002</c:v>
                </c:pt>
                <c:pt idx="104">
                  <c:v>0.62683438000000002</c:v>
                </c:pt>
                <c:pt idx="105">
                  <c:v>8.1415929999999997E-2</c:v>
                </c:pt>
                <c:pt idx="106">
                  <c:v>-1.7433628299999999</c:v>
                </c:pt>
                <c:pt idx="107">
                  <c:v>-1.62191781</c:v>
                </c:pt>
                <c:pt idx="108">
                  <c:v>-2.1727616599999999</c:v>
                </c:pt>
                <c:pt idx="109">
                  <c:v>-2.3542857100000001</c:v>
                </c:pt>
                <c:pt idx="110">
                  <c:v>2.0905797100000001</c:v>
                </c:pt>
                <c:pt idx="111">
                  <c:v>2.1417624499999999</c:v>
                </c:pt>
                <c:pt idx="112">
                  <c:v>1.3720000000000001</c:v>
                </c:pt>
                <c:pt idx="113">
                  <c:v>1.46963563</c:v>
                </c:pt>
                <c:pt idx="114">
                  <c:v>2.9221311499999998</c:v>
                </c:pt>
                <c:pt idx="115">
                  <c:v>3.7293233099999998</c:v>
                </c:pt>
                <c:pt idx="116">
                  <c:v>3.80297398</c:v>
                </c:pt>
                <c:pt idx="117">
                  <c:v>4.3291139200000002</c:v>
                </c:pt>
                <c:pt idx="118">
                  <c:v>-4.6387532900000004</c:v>
                </c:pt>
                <c:pt idx="119">
                  <c:v>0.30662982999999999</c:v>
                </c:pt>
                <c:pt idx="120">
                  <c:v>1.6787709500000001</c:v>
                </c:pt>
                <c:pt idx="121">
                  <c:v>0.70689654999999996</c:v>
                </c:pt>
                <c:pt idx="122">
                  <c:v>4.90828402</c:v>
                </c:pt>
                <c:pt idx="123">
                  <c:v>4.7021276600000004</c:v>
                </c:pt>
                <c:pt idx="124">
                  <c:v>3.74324324</c:v>
                </c:pt>
                <c:pt idx="125">
                  <c:v>-1.4186507900000001</c:v>
                </c:pt>
                <c:pt idx="126">
                  <c:v>-1.61757426</c:v>
                </c:pt>
                <c:pt idx="127">
                  <c:v>1.8490565999999999</c:v>
                </c:pt>
                <c:pt idx="128">
                  <c:v>-1.97014925</c:v>
                </c:pt>
                <c:pt idx="129">
                  <c:v>-3.37660772</c:v>
                </c:pt>
                <c:pt idx="130">
                  <c:v>-4.0486656200000004</c:v>
                </c:pt>
                <c:pt idx="131">
                  <c:v>1.9703703699999999</c:v>
                </c:pt>
                <c:pt idx="132">
                  <c:v>0.54404145000000004</c:v>
                </c:pt>
                <c:pt idx="133">
                  <c:v>4.7961672499999999</c:v>
                </c:pt>
                <c:pt idx="134">
                  <c:v>4.63468635</c:v>
                </c:pt>
                <c:pt idx="135">
                  <c:v>3.9473684200000001</c:v>
                </c:pt>
                <c:pt idx="136">
                  <c:v>2.0202702700000001</c:v>
                </c:pt>
                <c:pt idx="137">
                  <c:v>-1.43164063</c:v>
                </c:pt>
                <c:pt idx="138">
                  <c:v>3.6178861800000002</c:v>
                </c:pt>
                <c:pt idx="139">
                  <c:v>2.5</c:v>
                </c:pt>
                <c:pt idx="140">
                  <c:v>4.6602564099999997</c:v>
                </c:pt>
                <c:pt idx="141">
                  <c:v>4.3806818200000004</c:v>
                </c:pt>
                <c:pt idx="142">
                  <c:v>3.2753623200000002</c:v>
                </c:pt>
                <c:pt idx="143">
                  <c:v>5.6928571400000001</c:v>
                </c:pt>
                <c:pt idx="144">
                  <c:v>-0.67419112000000003</c:v>
                </c:pt>
                <c:pt idx="145">
                  <c:v>-1.3190975</c:v>
                </c:pt>
                <c:pt idx="146">
                  <c:v>-1.48941799</c:v>
                </c:pt>
                <c:pt idx="147">
                  <c:v>-0.62750715999999995</c:v>
                </c:pt>
                <c:pt idx="148">
                  <c:v>7.9646017699999998</c:v>
                </c:pt>
                <c:pt idx="149">
                  <c:v>5.3230769200000001</c:v>
                </c:pt>
                <c:pt idx="150">
                  <c:v>0.17232375999999999</c:v>
                </c:pt>
                <c:pt idx="151">
                  <c:v>0.75862068999999999</c:v>
                </c:pt>
                <c:pt idx="152">
                  <c:v>2.27208481</c:v>
                </c:pt>
                <c:pt idx="153">
                  <c:v>4.7586206899999999</c:v>
                </c:pt>
                <c:pt idx="154">
                  <c:v>2.2480942499999998</c:v>
                </c:pt>
                <c:pt idx="155">
                  <c:v>-0.88321704000000001</c:v>
                </c:pt>
                <c:pt idx="156">
                  <c:v>7.86486486</c:v>
                </c:pt>
                <c:pt idx="157">
                  <c:v>3.0212766000000002</c:v>
                </c:pt>
                <c:pt idx="158">
                  <c:v>5.1567164200000004</c:v>
                </c:pt>
                <c:pt idx="159">
                  <c:v>5.21703297</c:v>
                </c:pt>
                <c:pt idx="160">
                  <c:v>4.07662835</c:v>
                </c:pt>
                <c:pt idx="161">
                  <c:v>4.2255892299999998</c:v>
                </c:pt>
                <c:pt idx="162">
                  <c:v>3.4978902999999999</c:v>
                </c:pt>
                <c:pt idx="163">
                  <c:v>0.70454545000000002</c:v>
                </c:pt>
                <c:pt idx="164">
                  <c:v>0.51948052</c:v>
                </c:pt>
                <c:pt idx="165">
                  <c:v>5.0890411000000002</c:v>
                </c:pt>
                <c:pt idx="166">
                  <c:v>6.1857707499999997</c:v>
                </c:pt>
                <c:pt idx="167">
                  <c:v>5.0277777800000001</c:v>
                </c:pt>
                <c:pt idx="168">
                  <c:v>3.5972222199999999</c:v>
                </c:pt>
                <c:pt idx="169">
                  <c:v>5.8760451299999996</c:v>
                </c:pt>
                <c:pt idx="170">
                  <c:v>5.9118016999999998</c:v>
                </c:pt>
                <c:pt idx="171">
                  <c:v>10.615811969999999</c:v>
                </c:pt>
                <c:pt idx="172">
                  <c:v>5.4266055</c:v>
                </c:pt>
                <c:pt idx="173">
                  <c:v>4.4134790500000003</c:v>
                </c:pt>
                <c:pt idx="174">
                  <c:v>4.54320988</c:v>
                </c:pt>
                <c:pt idx="175">
                  <c:v>3.4260504200000002</c:v>
                </c:pt>
                <c:pt idx="176">
                  <c:v>5.8585931799999997</c:v>
                </c:pt>
                <c:pt idx="177">
                  <c:v>-5.6345328500000003</c:v>
                </c:pt>
                <c:pt idx="178">
                  <c:v>-4.9086446099999996</c:v>
                </c:pt>
                <c:pt idx="179">
                  <c:v>16.650602410000001</c:v>
                </c:pt>
                <c:pt idx="180">
                  <c:v>16.357798169999999</c:v>
                </c:pt>
                <c:pt idx="181">
                  <c:v>7.0713028199999997</c:v>
                </c:pt>
                <c:pt idx="182">
                  <c:v>5.1547392900000002</c:v>
                </c:pt>
                <c:pt idx="183">
                  <c:v>9.5268456399999994</c:v>
                </c:pt>
                <c:pt idx="184">
                  <c:v>9.2448275899999999</c:v>
                </c:pt>
                <c:pt idx="185">
                  <c:v>1.5420118300000001</c:v>
                </c:pt>
                <c:pt idx="186">
                  <c:v>-6.1173529999999997E-2</c:v>
                </c:pt>
                <c:pt idx="187">
                  <c:v>0.78698224999999999</c:v>
                </c:pt>
                <c:pt idx="188">
                  <c:v>1.8358209000000001</c:v>
                </c:pt>
                <c:pt idx="189">
                  <c:v>6.1181434599999998</c:v>
                </c:pt>
                <c:pt idx="190">
                  <c:v>5.7379912700000002</c:v>
                </c:pt>
                <c:pt idx="191">
                  <c:v>5.3509971500000004</c:v>
                </c:pt>
                <c:pt idx="192">
                  <c:v>3.57518402</c:v>
                </c:pt>
                <c:pt idx="193">
                  <c:v>4.3443037999999996</c:v>
                </c:pt>
                <c:pt idx="194">
                  <c:v>5.5670731699999996</c:v>
                </c:pt>
                <c:pt idx="195">
                  <c:v>4.1859296500000003</c:v>
                </c:pt>
                <c:pt idx="196">
                  <c:v>2.9742424199999999</c:v>
                </c:pt>
                <c:pt idx="197">
                  <c:v>4.1405492700000002</c:v>
                </c:pt>
                <c:pt idx="198">
                  <c:v>5.7491554100000002</c:v>
                </c:pt>
                <c:pt idx="199">
                  <c:v>7.3364094</c:v>
                </c:pt>
                <c:pt idx="200">
                  <c:v>5.4551820700000002</c:v>
                </c:pt>
                <c:pt idx="201">
                  <c:v>3.3740157499999999</c:v>
                </c:pt>
                <c:pt idx="202">
                  <c:v>-0.89819121000000002</c:v>
                </c:pt>
                <c:pt idx="203">
                  <c:v>-0.35991820000000002</c:v>
                </c:pt>
                <c:pt idx="204">
                  <c:v>-3.2131070199999998</c:v>
                </c:pt>
                <c:pt idx="205">
                  <c:v>-0.56069652000000003</c:v>
                </c:pt>
                <c:pt idx="206">
                  <c:v>2.2938350700000001</c:v>
                </c:pt>
                <c:pt idx="207">
                  <c:v>2.1018898899999998</c:v>
                </c:pt>
                <c:pt idx="208">
                  <c:v>6.58152794</c:v>
                </c:pt>
                <c:pt idx="209">
                  <c:v>7.4753164600000002</c:v>
                </c:pt>
                <c:pt idx="210">
                  <c:v>4.5250965299999999</c:v>
                </c:pt>
                <c:pt idx="211">
                  <c:v>5.0356234100000004</c:v>
                </c:pt>
                <c:pt idx="212">
                  <c:v>1.4934118300000001</c:v>
                </c:pt>
                <c:pt idx="213">
                  <c:v>0.8897157</c:v>
                </c:pt>
                <c:pt idx="214">
                  <c:v>-5.31617988</c:v>
                </c:pt>
                <c:pt idx="215">
                  <c:v>-5.6431554500000001</c:v>
                </c:pt>
                <c:pt idx="216">
                  <c:v>-8.7888842799999995</c:v>
                </c:pt>
                <c:pt idx="217">
                  <c:v>-9.0043392499999992</c:v>
                </c:pt>
                <c:pt idx="218">
                  <c:v>5.46938776</c:v>
                </c:pt>
                <c:pt idx="219">
                  <c:v>1.3058823500000001</c:v>
                </c:pt>
                <c:pt idx="220">
                  <c:v>1.88139696</c:v>
                </c:pt>
                <c:pt idx="221">
                  <c:v>6.6768916200000001</c:v>
                </c:pt>
                <c:pt idx="222">
                  <c:v>-5.7181881099999998</c:v>
                </c:pt>
                <c:pt idx="223">
                  <c:v>-2.1234089699999998</c:v>
                </c:pt>
                <c:pt idx="224">
                  <c:v>-4.9730941700000004</c:v>
                </c:pt>
                <c:pt idx="225">
                  <c:v>-6.1278135000000002</c:v>
                </c:pt>
                <c:pt idx="226">
                  <c:v>-1.5317773800000001</c:v>
                </c:pt>
                <c:pt idx="227">
                  <c:v>0.49785741999999999</c:v>
                </c:pt>
                <c:pt idx="228">
                  <c:v>-0.30246190000000001</c:v>
                </c:pt>
                <c:pt idx="229">
                  <c:v>-1.2504038799999999</c:v>
                </c:pt>
                <c:pt idx="230">
                  <c:v>-5.9449901799999996</c:v>
                </c:pt>
                <c:pt idx="231">
                  <c:v>-4.6102150499999999</c:v>
                </c:pt>
                <c:pt idx="232">
                  <c:v>0.82104317000000004</c:v>
                </c:pt>
                <c:pt idx="233">
                  <c:v>-0.70419425999999996</c:v>
                </c:pt>
                <c:pt idx="234">
                  <c:v>9.6557376999999995</c:v>
                </c:pt>
                <c:pt idx="235">
                  <c:v>1.32216958</c:v>
                </c:pt>
                <c:pt idx="236">
                  <c:v>2.89889375</c:v>
                </c:pt>
                <c:pt idx="237">
                  <c:v>-1.2511111100000001</c:v>
                </c:pt>
                <c:pt idx="238">
                  <c:v>-1.3289801000000001</c:v>
                </c:pt>
                <c:pt idx="239">
                  <c:v>3.72852234</c:v>
                </c:pt>
                <c:pt idx="240">
                  <c:v>3.4904014000000001</c:v>
                </c:pt>
                <c:pt idx="241">
                  <c:v>2.4291394500000001</c:v>
                </c:pt>
                <c:pt idx="242">
                  <c:v>9.8484848500000002</c:v>
                </c:pt>
                <c:pt idx="243">
                  <c:v>9.84</c:v>
                </c:pt>
                <c:pt idx="244">
                  <c:v>10.483333330000001</c:v>
                </c:pt>
                <c:pt idx="245">
                  <c:v>9.4157043900000001</c:v>
                </c:pt>
                <c:pt idx="246">
                  <c:v>14.48421053</c:v>
                </c:pt>
                <c:pt idx="247">
                  <c:v>10.704761899999999</c:v>
                </c:pt>
                <c:pt idx="248">
                  <c:v>12.27592593</c:v>
                </c:pt>
                <c:pt idx="249">
                  <c:v>19.083146070000002</c:v>
                </c:pt>
                <c:pt idx="250">
                  <c:v>9.2679900699999997</c:v>
                </c:pt>
                <c:pt idx="251">
                  <c:v>8.2226415100000008</c:v>
                </c:pt>
                <c:pt idx="252">
                  <c:v>5.2638888899999996</c:v>
                </c:pt>
                <c:pt idx="253">
                  <c:v>5.6812500000000004</c:v>
                </c:pt>
                <c:pt idx="254">
                  <c:v>2.3162790700000002</c:v>
                </c:pt>
                <c:pt idx="255">
                  <c:v>0.66637630999999997</c:v>
                </c:pt>
                <c:pt idx="256">
                  <c:v>-2.2021357699999999</c:v>
                </c:pt>
                <c:pt idx="257">
                  <c:v>-1.11415525</c:v>
                </c:pt>
                <c:pt idx="258">
                  <c:v>3.5998160100000001</c:v>
                </c:pt>
                <c:pt idx="259">
                  <c:v>2.5565312800000002</c:v>
                </c:pt>
                <c:pt idx="260">
                  <c:v>2.9895615900000001</c:v>
                </c:pt>
                <c:pt idx="261">
                  <c:v>7.0917225999999998</c:v>
                </c:pt>
                <c:pt idx="262">
                  <c:v>2.6670680299999998</c:v>
                </c:pt>
                <c:pt idx="263">
                  <c:v>1.5677462</c:v>
                </c:pt>
                <c:pt idx="264">
                  <c:v>9.8430493299999995</c:v>
                </c:pt>
                <c:pt idx="265">
                  <c:v>16.27054429</c:v>
                </c:pt>
                <c:pt idx="266">
                  <c:v>2.4740740699999999</c:v>
                </c:pt>
                <c:pt idx="267">
                  <c:v>2.1639024400000002</c:v>
                </c:pt>
                <c:pt idx="268">
                  <c:v>7.0658682600000002</c:v>
                </c:pt>
                <c:pt idx="269">
                  <c:v>3.9695122</c:v>
                </c:pt>
                <c:pt idx="270">
                  <c:v>5.5934579400000004</c:v>
                </c:pt>
                <c:pt idx="271">
                  <c:v>4.9370629399999997</c:v>
                </c:pt>
                <c:pt idx="272">
                  <c:v>7.5938864600000002</c:v>
                </c:pt>
                <c:pt idx="273">
                  <c:v>5.2791225400000004</c:v>
                </c:pt>
                <c:pt idx="274">
                  <c:v>4.28364689</c:v>
                </c:pt>
                <c:pt idx="275">
                  <c:v>2.7129688500000002</c:v>
                </c:pt>
                <c:pt idx="276">
                  <c:v>1.7639082100000001</c:v>
                </c:pt>
                <c:pt idx="277">
                  <c:v>2.0506607899999998</c:v>
                </c:pt>
                <c:pt idx="278">
                  <c:v>1.5231304299999999</c:v>
                </c:pt>
                <c:pt idx="279">
                  <c:v>3.5</c:v>
                </c:pt>
                <c:pt idx="280">
                  <c:v>5.1729323300000001</c:v>
                </c:pt>
                <c:pt idx="281">
                  <c:v>7.4190476199999997</c:v>
                </c:pt>
                <c:pt idx="282">
                  <c:v>6.7095238100000003</c:v>
                </c:pt>
                <c:pt idx="283">
                  <c:v>2.98823529</c:v>
                </c:pt>
                <c:pt idx="284">
                  <c:v>0.91564791999999995</c:v>
                </c:pt>
                <c:pt idx="285">
                  <c:v>7.8605324100000002</c:v>
                </c:pt>
                <c:pt idx="286">
                  <c:v>8.4592857099999996</c:v>
                </c:pt>
                <c:pt idx="287">
                  <c:v>-2.2340696699999998</c:v>
                </c:pt>
                <c:pt idx="288">
                  <c:v>-0.92776886000000003</c:v>
                </c:pt>
                <c:pt idx="289">
                  <c:v>7.9335790000000003E-2</c:v>
                </c:pt>
                <c:pt idx="290">
                  <c:v>6.2727272699999999</c:v>
                </c:pt>
                <c:pt idx="291">
                  <c:v>5.8251748299999999</c:v>
                </c:pt>
                <c:pt idx="292">
                  <c:v>5.4696569899999998</c:v>
                </c:pt>
                <c:pt idx="293">
                  <c:v>3.3868274600000001</c:v>
                </c:pt>
                <c:pt idx="294">
                  <c:v>1.9734204799999999</c:v>
                </c:pt>
                <c:pt idx="295">
                  <c:v>9.8700565000000005</c:v>
                </c:pt>
                <c:pt idx="296">
                  <c:v>10.036789300000001</c:v>
                </c:pt>
                <c:pt idx="297">
                  <c:v>-3.75</c:v>
                </c:pt>
                <c:pt idx="298">
                  <c:v>-2.2791767599999999</c:v>
                </c:pt>
                <c:pt idx="299">
                  <c:v>6.8367346900000001</c:v>
                </c:pt>
                <c:pt idx="300">
                  <c:v>7.8005390800000001</c:v>
                </c:pt>
                <c:pt idx="301">
                  <c:v>4.4895104899999998</c:v>
                </c:pt>
                <c:pt idx="302">
                  <c:v>4.50943396</c:v>
                </c:pt>
                <c:pt idx="303">
                  <c:v>-1.46210269</c:v>
                </c:pt>
                <c:pt idx="304">
                  <c:v>-0.36247086000000001</c:v>
                </c:pt>
                <c:pt idx="305">
                  <c:v>-2.0673026000000001</c:v>
                </c:pt>
                <c:pt idx="306">
                  <c:v>-1.60475162</c:v>
                </c:pt>
                <c:pt idx="307">
                  <c:v>8.9518413599999995</c:v>
                </c:pt>
                <c:pt idx="308">
                  <c:v>5.3209876500000002</c:v>
                </c:pt>
                <c:pt idx="309">
                  <c:v>7.0698466800000004</c:v>
                </c:pt>
                <c:pt idx="310">
                  <c:v>6.6116504899999997</c:v>
                </c:pt>
                <c:pt idx="311">
                  <c:v>-7.4229166700000002</c:v>
                </c:pt>
                <c:pt idx="312">
                  <c:v>2.56666667</c:v>
                </c:pt>
                <c:pt idx="313">
                  <c:v>3.9459627300000002</c:v>
                </c:pt>
                <c:pt idx="314">
                  <c:v>1.91884641</c:v>
                </c:pt>
                <c:pt idx="315">
                  <c:v>9.6001813200000008</c:v>
                </c:pt>
                <c:pt idx="316">
                  <c:v>5.5019585900000001</c:v>
                </c:pt>
                <c:pt idx="317">
                  <c:v>-2.2020802399999999</c:v>
                </c:pt>
                <c:pt idx="318">
                  <c:v>-4.9418386500000002</c:v>
                </c:pt>
                <c:pt idx="319">
                  <c:v>0.33043477999999998</c:v>
                </c:pt>
                <c:pt idx="320">
                  <c:v>0.52149791999999995</c:v>
                </c:pt>
                <c:pt idx="321">
                  <c:v>6.0013717399999997</c:v>
                </c:pt>
                <c:pt idx="322">
                  <c:v>6.0019841300000003</c:v>
                </c:pt>
                <c:pt idx="323">
                  <c:v>8.0488798399999997</c:v>
                </c:pt>
                <c:pt idx="324">
                  <c:v>8.7624559600000005</c:v>
                </c:pt>
                <c:pt idx="325">
                  <c:v>2.0206529</c:v>
                </c:pt>
                <c:pt idx="326">
                  <c:v>1.5718799400000001</c:v>
                </c:pt>
                <c:pt idx="327">
                  <c:v>0.58832116999999995</c:v>
                </c:pt>
                <c:pt idx="328">
                  <c:v>-1.2708638400000001</c:v>
                </c:pt>
                <c:pt idx="329">
                  <c:v>-1.3198281199999999</c:v>
                </c:pt>
                <c:pt idx="330">
                  <c:v>-0.59921155999999998</c:v>
                </c:pt>
                <c:pt idx="331">
                  <c:v>7.2681818199999997</c:v>
                </c:pt>
                <c:pt idx="332">
                  <c:v>5.8458781399999999</c:v>
                </c:pt>
                <c:pt idx="333">
                  <c:v>9.0757575799999994</c:v>
                </c:pt>
                <c:pt idx="334">
                  <c:v>7.22653722</c:v>
                </c:pt>
                <c:pt idx="335">
                  <c:v>-1.68763402</c:v>
                </c:pt>
                <c:pt idx="336">
                  <c:v>-0.39001848</c:v>
                </c:pt>
                <c:pt idx="337">
                  <c:v>2.40011682</c:v>
                </c:pt>
                <c:pt idx="338">
                  <c:v>-4.1382415300000002</c:v>
                </c:pt>
                <c:pt idx="339">
                  <c:v>-5.2468596400000003</c:v>
                </c:pt>
                <c:pt idx="340">
                  <c:v>1.29993183</c:v>
                </c:pt>
                <c:pt idx="341">
                  <c:v>4.7780172399999996</c:v>
                </c:pt>
                <c:pt idx="342">
                  <c:v>2.65577051</c:v>
                </c:pt>
                <c:pt idx="343">
                  <c:v>6.44979367</c:v>
                </c:pt>
                <c:pt idx="344">
                  <c:v>2.7835951099999998</c:v>
                </c:pt>
                <c:pt idx="345">
                  <c:v>1.99137187</c:v>
                </c:pt>
                <c:pt idx="346">
                  <c:v>3.29812606</c:v>
                </c:pt>
                <c:pt idx="347">
                  <c:v>4.2780656300000004</c:v>
                </c:pt>
                <c:pt idx="348">
                  <c:v>8.4252336400000001</c:v>
                </c:pt>
                <c:pt idx="349">
                  <c:v>7.6561085999999996</c:v>
                </c:pt>
                <c:pt idx="350">
                  <c:v>5.70742963</c:v>
                </c:pt>
                <c:pt idx="351">
                  <c:v>6.6126323500000002</c:v>
                </c:pt>
                <c:pt idx="352">
                  <c:v>8.6012903200000004</c:v>
                </c:pt>
                <c:pt idx="353">
                  <c:v>7.0868486400000004</c:v>
                </c:pt>
                <c:pt idx="354">
                  <c:v>5.4133333300000004</c:v>
                </c:pt>
                <c:pt idx="355">
                  <c:v>5.44497608</c:v>
                </c:pt>
                <c:pt idx="356">
                  <c:v>3.9435483900000001</c:v>
                </c:pt>
                <c:pt idx="357">
                  <c:v>4.8403508799999999</c:v>
                </c:pt>
                <c:pt idx="358">
                  <c:v>-2.8140236199999999</c:v>
                </c:pt>
                <c:pt idx="359">
                  <c:v>-2.5570852099999999</c:v>
                </c:pt>
                <c:pt idx="360">
                  <c:v>1.8766519800000001</c:v>
                </c:pt>
                <c:pt idx="361">
                  <c:v>1.8666666700000001</c:v>
                </c:pt>
                <c:pt idx="362">
                  <c:v>11.09433962</c:v>
                </c:pt>
                <c:pt idx="363">
                  <c:v>12.440972220000001</c:v>
                </c:pt>
                <c:pt idx="364">
                  <c:v>15.11386139</c:v>
                </c:pt>
                <c:pt idx="365">
                  <c:v>15.66666667</c:v>
                </c:pt>
                <c:pt idx="366">
                  <c:v>3.27631579</c:v>
                </c:pt>
                <c:pt idx="367">
                  <c:v>2.5401960799999999</c:v>
                </c:pt>
                <c:pt idx="368">
                  <c:v>6.7554858900000001</c:v>
                </c:pt>
                <c:pt idx="369">
                  <c:v>3.6936651600000001</c:v>
                </c:pt>
                <c:pt idx="370">
                  <c:v>6.0276162800000002</c:v>
                </c:pt>
                <c:pt idx="371">
                  <c:v>13.95180723</c:v>
                </c:pt>
                <c:pt idx="372">
                  <c:v>10.349593499999999</c:v>
                </c:pt>
                <c:pt idx="373">
                  <c:v>-2.5391685800000001</c:v>
                </c:pt>
                <c:pt idx="374">
                  <c:v>-1.71487693</c:v>
                </c:pt>
                <c:pt idx="375">
                  <c:v>-3.8907849799999998</c:v>
                </c:pt>
                <c:pt idx="376">
                  <c:v>-1.38441039</c:v>
                </c:pt>
                <c:pt idx="377">
                  <c:v>-1.5829797299999999</c:v>
                </c:pt>
                <c:pt idx="378">
                  <c:v>-1.3953337699999999</c:v>
                </c:pt>
                <c:pt idx="379">
                  <c:v>-4.6760839999999998E-2</c:v>
                </c:pt>
                <c:pt idx="380">
                  <c:v>0.40372271999999998</c:v>
                </c:pt>
                <c:pt idx="381">
                  <c:v>1.7899441300000001</c:v>
                </c:pt>
                <c:pt idx="382">
                  <c:v>2.0621814500000002</c:v>
                </c:pt>
                <c:pt idx="383">
                  <c:v>2.57830008</c:v>
                </c:pt>
                <c:pt idx="384">
                  <c:v>0.82516054000000005</c:v>
                </c:pt>
                <c:pt idx="385">
                  <c:v>-3.5619540600000001</c:v>
                </c:pt>
                <c:pt idx="386">
                  <c:v>-4.8173719400000001</c:v>
                </c:pt>
                <c:pt idx="387">
                  <c:v>-2.7275894100000002</c:v>
                </c:pt>
                <c:pt idx="388">
                  <c:v>-1.72934783</c:v>
                </c:pt>
                <c:pt idx="389">
                  <c:v>-2.53031579</c:v>
                </c:pt>
                <c:pt idx="390">
                  <c:v>-2.28633994</c:v>
                </c:pt>
                <c:pt idx="391">
                  <c:v>4.6280709699999996</c:v>
                </c:pt>
                <c:pt idx="392">
                  <c:v>2.7706151000000001</c:v>
                </c:pt>
                <c:pt idx="393">
                  <c:v>-4.5035653699999996</c:v>
                </c:pt>
                <c:pt idx="394">
                  <c:v>-6.5786676100000001</c:v>
                </c:pt>
                <c:pt idx="395">
                  <c:v>10.8677686</c:v>
                </c:pt>
                <c:pt idx="396">
                  <c:v>8.0900900900000003</c:v>
                </c:pt>
                <c:pt idx="397">
                  <c:v>0.57507081999999998</c:v>
                </c:pt>
                <c:pt idx="398">
                  <c:v>-0.50894454</c:v>
                </c:pt>
                <c:pt idx="399">
                  <c:v>3.0084745800000001</c:v>
                </c:pt>
                <c:pt idx="400">
                  <c:v>0.22284123</c:v>
                </c:pt>
                <c:pt idx="401">
                  <c:v>-3.639775E-2</c:v>
                </c:pt>
                <c:pt idx="402">
                  <c:v>-0.46714334000000002</c:v>
                </c:pt>
                <c:pt idx="403">
                  <c:v>2.1126760600000001</c:v>
                </c:pt>
                <c:pt idx="404">
                  <c:v>3.8348045399999999</c:v>
                </c:pt>
                <c:pt idx="405">
                  <c:v>5.7477666799999998</c:v>
                </c:pt>
                <c:pt idx="406">
                  <c:v>3.2767227299999999</c:v>
                </c:pt>
                <c:pt idx="407">
                  <c:v>3.7027933000000002</c:v>
                </c:pt>
                <c:pt idx="408">
                  <c:v>3.3045089600000002</c:v>
                </c:pt>
                <c:pt idx="409">
                  <c:v>3.5629877400000001</c:v>
                </c:pt>
                <c:pt idx="410">
                  <c:v>0.84757221999999999</c:v>
                </c:pt>
                <c:pt idx="411">
                  <c:v>-0.72555745999999999</c:v>
                </c:pt>
                <c:pt idx="412">
                  <c:v>-0.71479501000000001</c:v>
                </c:pt>
                <c:pt idx="413">
                  <c:v>-0.91114057999999998</c:v>
                </c:pt>
                <c:pt idx="414">
                  <c:v>0.52891790999999999</c:v>
                </c:pt>
                <c:pt idx="415">
                  <c:v>-1.3466031999999999</c:v>
                </c:pt>
                <c:pt idx="416">
                  <c:v>0.48114434</c:v>
                </c:pt>
                <c:pt idx="417">
                  <c:v>13.95619988</c:v>
                </c:pt>
                <c:pt idx="418">
                  <c:v>12.020594969999999</c:v>
                </c:pt>
                <c:pt idx="419">
                  <c:v>1.57130397</c:v>
                </c:pt>
                <c:pt idx="420">
                  <c:v>0.81099365999999995</c:v>
                </c:pt>
                <c:pt idx="421">
                  <c:v>0.30033278000000002</c:v>
                </c:pt>
                <c:pt idx="422">
                  <c:v>-7.3495370000000004E-2</c:v>
                </c:pt>
                <c:pt idx="423">
                  <c:v>2.5283464599999999</c:v>
                </c:pt>
                <c:pt idx="424">
                  <c:v>1.6004112399999999</c:v>
                </c:pt>
                <c:pt idx="425">
                  <c:v>4.5038759700000002</c:v>
                </c:pt>
                <c:pt idx="426">
                  <c:v>3.59508852</c:v>
                </c:pt>
                <c:pt idx="427">
                  <c:v>-2.9814814799999998</c:v>
                </c:pt>
                <c:pt idx="428">
                  <c:v>10.030769230000001</c:v>
                </c:pt>
                <c:pt idx="429">
                  <c:v>8.7925925899999999</c:v>
                </c:pt>
                <c:pt idx="430">
                  <c:v>2.24642857</c:v>
                </c:pt>
                <c:pt idx="431">
                  <c:v>2.1050185899999998</c:v>
                </c:pt>
                <c:pt idx="432">
                  <c:v>11.6</c:v>
                </c:pt>
                <c:pt idx="433">
                  <c:v>12.66666667</c:v>
                </c:pt>
                <c:pt idx="434">
                  <c:v>11.20224719</c:v>
                </c:pt>
                <c:pt idx="435">
                  <c:v>0.57934989999999997</c:v>
                </c:pt>
                <c:pt idx="436">
                  <c:v>1.09369676</c:v>
                </c:pt>
                <c:pt idx="437">
                  <c:v>5.1149528499999999</c:v>
                </c:pt>
                <c:pt idx="438">
                  <c:v>4.8451753000000002</c:v>
                </c:pt>
                <c:pt idx="439">
                  <c:v>8.2278630499999998</c:v>
                </c:pt>
                <c:pt idx="440">
                  <c:v>14.50043975</c:v>
                </c:pt>
                <c:pt idx="441">
                  <c:v>6.8963317399999999</c:v>
                </c:pt>
                <c:pt idx="442">
                  <c:v>5.8822525600000004</c:v>
                </c:pt>
                <c:pt idx="443">
                  <c:v>-2.89701897</c:v>
                </c:pt>
                <c:pt idx="444">
                  <c:v>-2.9163963100000001</c:v>
                </c:pt>
                <c:pt idx="445">
                  <c:v>-3.433996</c:v>
                </c:pt>
                <c:pt idx="446">
                  <c:v>-3.6232451399999999</c:v>
                </c:pt>
                <c:pt idx="447">
                  <c:v>-1.4906638999999999</c:v>
                </c:pt>
                <c:pt idx="448">
                  <c:v>-2.1279342699999999</c:v>
                </c:pt>
                <c:pt idx="449">
                  <c:v>2.2455089799999999</c:v>
                </c:pt>
                <c:pt idx="450">
                  <c:v>3.7523510999999998</c:v>
                </c:pt>
                <c:pt idx="451">
                  <c:v>3.5841995799999999</c:v>
                </c:pt>
                <c:pt idx="452">
                  <c:v>0.36349646000000002</c:v>
                </c:pt>
                <c:pt idx="453">
                  <c:v>-4.4807387900000002</c:v>
                </c:pt>
                <c:pt idx="454">
                  <c:v>-2.3892995400000001</c:v>
                </c:pt>
                <c:pt idx="455">
                  <c:v>2.9660194199999999</c:v>
                </c:pt>
                <c:pt idx="456">
                  <c:v>-0.83381088999999997</c:v>
                </c:pt>
                <c:pt idx="457">
                  <c:v>7.0901143199999996</c:v>
                </c:pt>
                <c:pt idx="458">
                  <c:v>8.9326164899999991</c:v>
                </c:pt>
                <c:pt idx="459">
                  <c:v>11.28282828</c:v>
                </c:pt>
                <c:pt idx="460">
                  <c:v>10.009345789999999</c:v>
                </c:pt>
                <c:pt idx="461">
                  <c:v>2.3194256800000002</c:v>
                </c:pt>
                <c:pt idx="462">
                  <c:v>-1.368078E-2</c:v>
                </c:pt>
                <c:pt idx="463">
                  <c:v>-4.6839610199999999</c:v>
                </c:pt>
                <c:pt idx="464">
                  <c:v>-6.30194411</c:v>
                </c:pt>
                <c:pt idx="465">
                  <c:v>3.9340475399999999</c:v>
                </c:pt>
                <c:pt idx="466">
                  <c:v>2.0323172999999999</c:v>
                </c:pt>
                <c:pt idx="467">
                  <c:v>6.9473684200000001</c:v>
                </c:pt>
                <c:pt idx="468">
                  <c:v>7.5909090900000002</c:v>
                </c:pt>
                <c:pt idx="469">
                  <c:v>3.0032786900000001</c:v>
                </c:pt>
                <c:pt idx="470">
                  <c:v>3.24539877</c:v>
                </c:pt>
                <c:pt idx="471">
                  <c:v>0.44666666999999999</c:v>
                </c:pt>
                <c:pt idx="472">
                  <c:v>1.71748879</c:v>
                </c:pt>
                <c:pt idx="473">
                  <c:v>3.3134635100000001</c:v>
                </c:pt>
                <c:pt idx="474">
                  <c:v>1.6219879500000001</c:v>
                </c:pt>
                <c:pt idx="475">
                  <c:v>9.2640402300000009</c:v>
                </c:pt>
                <c:pt idx="476">
                  <c:v>6.4251302099999998</c:v>
                </c:pt>
                <c:pt idx="477">
                  <c:v>-3.1217228499999998</c:v>
                </c:pt>
                <c:pt idx="478">
                  <c:v>-1.55368098</c:v>
                </c:pt>
                <c:pt idx="479">
                  <c:v>-0.52392947000000001</c:v>
                </c:pt>
                <c:pt idx="480">
                  <c:v>-1.51166559</c:v>
                </c:pt>
                <c:pt idx="481">
                  <c:v>4.7385645199999997</c:v>
                </c:pt>
                <c:pt idx="482">
                  <c:v>1.5346200999999999</c:v>
                </c:pt>
                <c:pt idx="483">
                  <c:v>1.12989691</c:v>
                </c:pt>
                <c:pt idx="484">
                  <c:v>-0.19955157000000001</c:v>
                </c:pt>
                <c:pt idx="485">
                  <c:v>-2.63452055</c:v>
                </c:pt>
                <c:pt idx="486">
                  <c:v>-5.1451009699999997</c:v>
                </c:pt>
                <c:pt idx="487">
                  <c:v>1.1657461499999999</c:v>
                </c:pt>
                <c:pt idx="488">
                  <c:v>1.0184323500000001</c:v>
                </c:pt>
                <c:pt idx="489">
                  <c:v>-3.1030213600000001</c:v>
                </c:pt>
                <c:pt idx="490">
                  <c:v>-4.6644121099999998</c:v>
                </c:pt>
                <c:pt idx="491">
                  <c:v>5.6603589300000001</c:v>
                </c:pt>
                <c:pt idx="492">
                  <c:v>4.9970695799999998</c:v>
                </c:pt>
                <c:pt idx="493">
                  <c:v>-11.48137287</c:v>
                </c:pt>
                <c:pt idx="494">
                  <c:v>-12.284534600000001</c:v>
                </c:pt>
                <c:pt idx="495">
                  <c:v>-1.33068115</c:v>
                </c:pt>
                <c:pt idx="496">
                  <c:v>-1.84838693</c:v>
                </c:pt>
                <c:pt idx="497">
                  <c:v>2.7406459600000002</c:v>
                </c:pt>
                <c:pt idx="498">
                  <c:v>0.86536146000000003</c:v>
                </c:pt>
                <c:pt idx="499">
                  <c:v>2.23541678</c:v>
                </c:pt>
                <c:pt idx="500">
                  <c:v>4.4026565499999997</c:v>
                </c:pt>
                <c:pt idx="501">
                  <c:v>4.7948191400000004</c:v>
                </c:pt>
                <c:pt idx="502">
                  <c:v>-4.80310975</c:v>
                </c:pt>
                <c:pt idx="503">
                  <c:v>-5.7142857100000004</c:v>
                </c:pt>
                <c:pt idx="504">
                  <c:v>-1.35909605</c:v>
                </c:pt>
                <c:pt idx="505">
                  <c:v>-2.7975531600000001</c:v>
                </c:pt>
                <c:pt idx="506">
                  <c:v>9.4934497800000006</c:v>
                </c:pt>
                <c:pt idx="507">
                  <c:v>9.9282511200000005</c:v>
                </c:pt>
                <c:pt idx="508">
                  <c:v>5.5366939500000001</c:v>
                </c:pt>
                <c:pt idx="509">
                  <c:v>5.1038365900000002</c:v>
                </c:pt>
                <c:pt idx="510">
                  <c:v>-2.1511273599999998</c:v>
                </c:pt>
                <c:pt idx="511">
                  <c:v>-0.16085790999999999</c:v>
                </c:pt>
                <c:pt idx="512">
                  <c:v>-1.10833333</c:v>
                </c:pt>
                <c:pt idx="513">
                  <c:v>-0.47398496000000001</c:v>
                </c:pt>
                <c:pt idx="514">
                  <c:v>1.02075702</c:v>
                </c:pt>
                <c:pt idx="515">
                  <c:v>1.49949774</c:v>
                </c:pt>
                <c:pt idx="516">
                  <c:v>-0.94128544999999997</c:v>
                </c:pt>
                <c:pt idx="517">
                  <c:v>10.22889518</c:v>
                </c:pt>
                <c:pt idx="518">
                  <c:v>-4.1523272200000001</c:v>
                </c:pt>
                <c:pt idx="519">
                  <c:v>-0.33880049000000001</c:v>
                </c:pt>
                <c:pt idx="520">
                  <c:v>1.4510296300000001</c:v>
                </c:pt>
                <c:pt idx="521">
                  <c:v>2.6034925499999999</c:v>
                </c:pt>
                <c:pt idx="522">
                  <c:v>2.2205848000000001</c:v>
                </c:pt>
                <c:pt idx="523">
                  <c:v>1.4721873700000001</c:v>
                </c:pt>
                <c:pt idx="524">
                  <c:v>-3.2389796400000002</c:v>
                </c:pt>
                <c:pt idx="525">
                  <c:v>10.04819277</c:v>
                </c:pt>
                <c:pt idx="526">
                  <c:v>1.8643822400000001</c:v>
                </c:pt>
                <c:pt idx="527">
                  <c:v>-0.45210084</c:v>
                </c:pt>
                <c:pt idx="528">
                  <c:v>-5.1707348099999999</c:v>
                </c:pt>
                <c:pt idx="529">
                  <c:v>-6.1838375599999997</c:v>
                </c:pt>
                <c:pt idx="530">
                  <c:v>2.0234192000000002</c:v>
                </c:pt>
                <c:pt idx="531">
                  <c:v>3.7064116999999999</c:v>
                </c:pt>
                <c:pt idx="532">
                  <c:v>-2.0121666299999998</c:v>
                </c:pt>
                <c:pt idx="533">
                  <c:v>1.40850023</c:v>
                </c:pt>
                <c:pt idx="534">
                  <c:v>3.36393443</c:v>
                </c:pt>
                <c:pt idx="535">
                  <c:v>6.0576923100000002</c:v>
                </c:pt>
                <c:pt idx="536">
                  <c:v>10.119999999999999</c:v>
                </c:pt>
                <c:pt idx="537">
                  <c:v>1.27310575</c:v>
                </c:pt>
                <c:pt idx="538">
                  <c:v>-0.85289115999999998</c:v>
                </c:pt>
                <c:pt idx="539">
                  <c:v>1.2630212300000001</c:v>
                </c:pt>
                <c:pt idx="540">
                  <c:v>0.38776073999999999</c:v>
                </c:pt>
                <c:pt idx="541">
                  <c:v>-2.6506817100000002</c:v>
                </c:pt>
                <c:pt idx="542">
                  <c:v>-2.1870727200000002</c:v>
                </c:pt>
                <c:pt idx="543">
                  <c:v>-0.55215685999999997</c:v>
                </c:pt>
                <c:pt idx="544">
                  <c:v>0.44536034000000002</c:v>
                </c:pt>
                <c:pt idx="545">
                  <c:v>6.2497954699999996</c:v>
                </c:pt>
                <c:pt idx="546">
                  <c:v>7.0640961400000002</c:v>
                </c:pt>
                <c:pt idx="547">
                  <c:v>-0.95666404999999999</c:v>
                </c:pt>
                <c:pt idx="548">
                  <c:v>-1.24564184</c:v>
                </c:pt>
                <c:pt idx="549">
                  <c:v>-3.27356494</c:v>
                </c:pt>
                <c:pt idx="550">
                  <c:v>-4.5079864499999998</c:v>
                </c:pt>
                <c:pt idx="551">
                  <c:v>1.0619701800000001</c:v>
                </c:pt>
                <c:pt idx="552">
                  <c:v>-1.2442089700000001</c:v>
                </c:pt>
                <c:pt idx="553">
                  <c:v>7.2656826600000004</c:v>
                </c:pt>
                <c:pt idx="554">
                  <c:v>8.1397058799999993</c:v>
                </c:pt>
                <c:pt idx="555">
                  <c:v>0.14911874999999999</c:v>
                </c:pt>
                <c:pt idx="556">
                  <c:v>-1.1276939500000001</c:v>
                </c:pt>
                <c:pt idx="557">
                  <c:v>4.6933894900000004</c:v>
                </c:pt>
                <c:pt idx="558">
                  <c:v>4.1915771199999998</c:v>
                </c:pt>
                <c:pt idx="559">
                  <c:v>5.02642364</c:v>
                </c:pt>
                <c:pt idx="560">
                  <c:v>4.5430188200000003</c:v>
                </c:pt>
                <c:pt idx="561">
                  <c:v>-3.3958323799999999</c:v>
                </c:pt>
                <c:pt idx="562">
                  <c:v>-2.3099042000000001</c:v>
                </c:pt>
                <c:pt idx="563">
                  <c:v>-0.70077425000000004</c:v>
                </c:pt>
                <c:pt idx="564">
                  <c:v>-2.64221708</c:v>
                </c:pt>
                <c:pt idx="565">
                  <c:v>-2.7849407500000001</c:v>
                </c:pt>
                <c:pt idx="566">
                  <c:v>-2.1519458</c:v>
                </c:pt>
                <c:pt idx="567">
                  <c:v>8.3413451700000003</c:v>
                </c:pt>
                <c:pt idx="568">
                  <c:v>5.8694471799999999</c:v>
                </c:pt>
                <c:pt idx="569">
                  <c:v>-0.94700814</c:v>
                </c:pt>
                <c:pt idx="570">
                  <c:v>1.13001215</c:v>
                </c:pt>
                <c:pt idx="571">
                  <c:v>-0.47896878999999998</c:v>
                </c:pt>
                <c:pt idx="572">
                  <c:v>1.1135798699999999</c:v>
                </c:pt>
                <c:pt idx="573">
                  <c:v>0.52775475999999999</c:v>
                </c:pt>
                <c:pt idx="574">
                  <c:v>1.3604729499999999</c:v>
                </c:pt>
                <c:pt idx="575">
                  <c:v>4.8085288899999998</c:v>
                </c:pt>
                <c:pt idx="576">
                  <c:v>7.3324972099999997</c:v>
                </c:pt>
                <c:pt idx="577">
                  <c:v>-2.3946843900000001</c:v>
                </c:pt>
                <c:pt idx="578">
                  <c:v>-2.1820204699999999</c:v>
                </c:pt>
                <c:pt idx="579">
                  <c:v>-2.9545834499999999</c:v>
                </c:pt>
                <c:pt idx="580">
                  <c:v>-0.18713184999999999</c:v>
                </c:pt>
                <c:pt idx="581">
                  <c:v>-0.25582572999999997</c:v>
                </c:pt>
                <c:pt idx="582">
                  <c:v>1.2171297599999999</c:v>
                </c:pt>
                <c:pt idx="583">
                  <c:v>-5.7652464500000002</c:v>
                </c:pt>
                <c:pt idx="584">
                  <c:v>-3.8111286400000002</c:v>
                </c:pt>
                <c:pt idx="585">
                  <c:v>4.45713223</c:v>
                </c:pt>
                <c:pt idx="586">
                  <c:v>3.7587373199999998</c:v>
                </c:pt>
                <c:pt idx="587">
                  <c:v>8.0475612000000005</c:v>
                </c:pt>
                <c:pt idx="588">
                  <c:v>8.8601791100000007</c:v>
                </c:pt>
                <c:pt idx="589">
                  <c:v>-5.5442543899999999</c:v>
                </c:pt>
                <c:pt idx="590">
                  <c:v>3.74681351</c:v>
                </c:pt>
                <c:pt idx="591">
                  <c:v>5.4952520099999997</c:v>
                </c:pt>
                <c:pt idx="592">
                  <c:v>-3.6806629800000001</c:v>
                </c:pt>
                <c:pt idx="593">
                  <c:v>-3.0229805000000001</c:v>
                </c:pt>
                <c:pt idx="594">
                  <c:v>15.240963860000001</c:v>
                </c:pt>
                <c:pt idx="595">
                  <c:v>14.125</c:v>
                </c:pt>
                <c:pt idx="596">
                  <c:v>-0.29382826000000001</c:v>
                </c:pt>
                <c:pt idx="597">
                  <c:v>-4.0739291599999996</c:v>
                </c:pt>
                <c:pt idx="598">
                  <c:v>0.43689319999999998</c:v>
                </c:pt>
                <c:pt idx="599">
                  <c:v>-3.4837722000000002</c:v>
                </c:pt>
                <c:pt idx="600">
                  <c:v>-2.1651018999999998</c:v>
                </c:pt>
                <c:pt idx="601">
                  <c:v>-1.50968477</c:v>
                </c:pt>
                <c:pt idx="602">
                  <c:v>-0.86539326000000005</c:v>
                </c:pt>
                <c:pt idx="603">
                  <c:v>0.41499846000000001</c:v>
                </c:pt>
                <c:pt idx="604">
                  <c:v>-0.44377323000000002</c:v>
                </c:pt>
                <c:pt idx="605">
                  <c:v>-1.8092122799999999</c:v>
                </c:pt>
                <c:pt idx="606">
                  <c:v>-1.37229348</c:v>
                </c:pt>
                <c:pt idx="607">
                  <c:v>-1.78556509</c:v>
                </c:pt>
                <c:pt idx="608">
                  <c:v>2.17179834</c:v>
                </c:pt>
                <c:pt idx="609">
                  <c:v>0.39575567</c:v>
                </c:pt>
                <c:pt idx="610">
                  <c:v>-1.88589322</c:v>
                </c:pt>
                <c:pt idx="611">
                  <c:v>-6.152179E-2</c:v>
                </c:pt>
                <c:pt idx="612">
                  <c:v>-5.6428281299999998</c:v>
                </c:pt>
                <c:pt idx="613">
                  <c:v>-4.3264211699999997</c:v>
                </c:pt>
                <c:pt idx="614">
                  <c:v>9.3249305699999994</c:v>
                </c:pt>
                <c:pt idx="615">
                  <c:v>5.6575094200000002</c:v>
                </c:pt>
                <c:pt idx="616">
                  <c:v>2.8120480699999999</c:v>
                </c:pt>
                <c:pt idx="617">
                  <c:v>5.2798643199999997</c:v>
                </c:pt>
                <c:pt idx="618">
                  <c:v>5.0657027399999999</c:v>
                </c:pt>
                <c:pt idx="619">
                  <c:v>3.9128623999999999</c:v>
                </c:pt>
                <c:pt idx="620">
                  <c:v>-1.90265164</c:v>
                </c:pt>
                <c:pt idx="621">
                  <c:v>-3.90164921</c:v>
                </c:pt>
                <c:pt idx="622">
                  <c:v>11.763624910000001</c:v>
                </c:pt>
                <c:pt idx="623">
                  <c:v>9.1413460499999992</c:v>
                </c:pt>
                <c:pt idx="624">
                  <c:v>3.05216581</c:v>
                </c:pt>
                <c:pt idx="625">
                  <c:v>3.4899446200000002</c:v>
                </c:pt>
                <c:pt idx="626">
                  <c:v>11.58368228</c:v>
                </c:pt>
                <c:pt idx="627">
                  <c:v>9.3233471100000003</c:v>
                </c:pt>
                <c:pt idx="628">
                  <c:v>2.8404442599999999</c:v>
                </c:pt>
                <c:pt idx="629">
                  <c:v>-0.73731614000000001</c:v>
                </c:pt>
                <c:pt idx="630">
                  <c:v>5.3579498699999997</c:v>
                </c:pt>
                <c:pt idx="631">
                  <c:v>4.8680567400000001</c:v>
                </c:pt>
                <c:pt idx="632">
                  <c:v>8.0451689900000005</c:v>
                </c:pt>
                <c:pt idx="633">
                  <c:v>7.9185896700000002</c:v>
                </c:pt>
                <c:pt idx="634">
                  <c:v>11.067742620000001</c:v>
                </c:pt>
                <c:pt idx="635">
                  <c:v>8.6394052000000006</c:v>
                </c:pt>
                <c:pt idx="636">
                  <c:v>6.3462915100000004</c:v>
                </c:pt>
                <c:pt idx="637">
                  <c:v>5.5239050900000004</c:v>
                </c:pt>
                <c:pt idx="638">
                  <c:v>7.1106597899999997</c:v>
                </c:pt>
                <c:pt idx="639">
                  <c:v>7.8889286600000004</c:v>
                </c:pt>
                <c:pt idx="640">
                  <c:v>8.3246549699999992</c:v>
                </c:pt>
                <c:pt idx="641">
                  <c:v>0.20055306000000001</c:v>
                </c:pt>
                <c:pt idx="642">
                  <c:v>-1.4390868699999999</c:v>
                </c:pt>
                <c:pt idx="643">
                  <c:v>6.9934645399999997</c:v>
                </c:pt>
                <c:pt idx="644">
                  <c:v>4.7708060000000003</c:v>
                </c:pt>
                <c:pt idx="645">
                  <c:v>-0.44262874000000002</c:v>
                </c:pt>
                <c:pt idx="646">
                  <c:v>-1.0592391299999999</c:v>
                </c:pt>
                <c:pt idx="647">
                  <c:v>-1.48898014</c:v>
                </c:pt>
                <c:pt idx="648">
                  <c:v>-0.73637567999999998</c:v>
                </c:pt>
                <c:pt idx="649">
                  <c:v>-9.1828098100000002</c:v>
                </c:pt>
                <c:pt idx="650">
                  <c:v>-9.2996904699999998</c:v>
                </c:pt>
                <c:pt idx="651">
                  <c:v>1.1814366999999999</c:v>
                </c:pt>
                <c:pt idx="652">
                  <c:v>-2.5327747700000001</c:v>
                </c:pt>
                <c:pt idx="653">
                  <c:v>6.7068030399999996</c:v>
                </c:pt>
                <c:pt idx="654">
                  <c:v>5.8666946700000002</c:v>
                </c:pt>
                <c:pt idx="655">
                  <c:v>3.4460272199999999</c:v>
                </c:pt>
                <c:pt idx="656">
                  <c:v>-4.3080625799999996</c:v>
                </c:pt>
                <c:pt idx="657">
                  <c:v>6.5680359399999997</c:v>
                </c:pt>
                <c:pt idx="658">
                  <c:v>19.145796059999999</c:v>
                </c:pt>
                <c:pt idx="659">
                  <c:v>8.3470737899999996</c:v>
                </c:pt>
                <c:pt idx="660">
                  <c:v>7.0240544099999997</c:v>
                </c:pt>
                <c:pt idx="661">
                  <c:v>6.5062616799999997</c:v>
                </c:pt>
                <c:pt idx="662">
                  <c:v>4.8984581</c:v>
                </c:pt>
              </c:numCache>
            </c:numRef>
          </c:xVal>
          <c:yVal>
            <c:numRef>
              <c:f>'Austin_SiteLevel_Mplus_ID with '!$N$2:$N$664</c:f>
            </c:numRef>
          </c:yVal>
          <c:smooth val="0"/>
          <c:extLst>
            <c:ext xmlns:c16="http://schemas.microsoft.com/office/drawing/2014/chart" uri="{C3380CC4-5D6E-409C-BE32-E72D297353CC}">
              <c16:uniqueId val="{00000000-2A1B-4A55-8197-5FD56FC0F430}"/>
            </c:ext>
          </c:extLst>
        </c:ser>
        <c:ser>
          <c:idx val="1"/>
          <c:order val="1"/>
          <c:tx>
            <c:strRef>
              <c:f>'Austin_SiteLevel_Mplus_ID with '!$O$1</c:f>
              <c:strCache>
                <c:ptCount val="1"/>
                <c:pt idx="0">
                  <c:v>Bike1yes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'Austin_SiteLevel_Mplus_ID with '!$M$2:$M$664</c:f>
              <c:numCache>
                <c:formatCode>General</c:formatCode>
                <c:ptCount val="663"/>
                <c:pt idx="0">
                  <c:v>6.6428571400000003</c:v>
                </c:pt>
                <c:pt idx="1">
                  <c:v>5.45</c:v>
                </c:pt>
                <c:pt idx="2">
                  <c:v>6.3333333300000003</c:v>
                </c:pt>
                <c:pt idx="3">
                  <c:v>5.6607142899999996</c:v>
                </c:pt>
                <c:pt idx="4">
                  <c:v>8.0826446300000008</c:v>
                </c:pt>
                <c:pt idx="5">
                  <c:v>8.0664993700000007</c:v>
                </c:pt>
                <c:pt idx="6">
                  <c:v>8.1734693899999993</c:v>
                </c:pt>
                <c:pt idx="7">
                  <c:v>8.6907514500000005</c:v>
                </c:pt>
                <c:pt idx="8">
                  <c:v>0.81575246000000001</c:v>
                </c:pt>
                <c:pt idx="9">
                  <c:v>1.35539403</c:v>
                </c:pt>
                <c:pt idx="10">
                  <c:v>8.8000000000000007</c:v>
                </c:pt>
                <c:pt idx="11">
                  <c:v>9.6842105299999997</c:v>
                </c:pt>
                <c:pt idx="12">
                  <c:v>11.51612903</c:v>
                </c:pt>
                <c:pt idx="13">
                  <c:v>3.2984189700000002</c:v>
                </c:pt>
                <c:pt idx="14">
                  <c:v>3.22966014</c:v>
                </c:pt>
                <c:pt idx="15">
                  <c:v>-3.793382E-2</c:v>
                </c:pt>
                <c:pt idx="16">
                  <c:v>0.26634769000000003</c:v>
                </c:pt>
                <c:pt idx="17">
                  <c:v>2.5057803500000002</c:v>
                </c:pt>
                <c:pt idx="18">
                  <c:v>1.1895565100000001</c:v>
                </c:pt>
                <c:pt idx="19">
                  <c:v>9.1166666700000007</c:v>
                </c:pt>
                <c:pt idx="20">
                  <c:v>8.5063291099999994</c:v>
                </c:pt>
                <c:pt idx="21">
                  <c:v>5.31518625</c:v>
                </c:pt>
                <c:pt idx="22">
                  <c:v>6.8622449000000003</c:v>
                </c:pt>
                <c:pt idx="23">
                  <c:v>1.44632768</c:v>
                </c:pt>
                <c:pt idx="24">
                  <c:v>2.7692307700000001</c:v>
                </c:pt>
                <c:pt idx="25">
                  <c:v>8.5707964600000004</c:v>
                </c:pt>
                <c:pt idx="26">
                  <c:v>5.9089317000000001</c:v>
                </c:pt>
                <c:pt idx="27">
                  <c:v>3.9523809499999998</c:v>
                </c:pt>
                <c:pt idx="28">
                  <c:v>1.3464566899999999</c:v>
                </c:pt>
                <c:pt idx="29">
                  <c:v>4.2891566299999999</c:v>
                </c:pt>
                <c:pt idx="30">
                  <c:v>2.4444444399999998</c:v>
                </c:pt>
                <c:pt idx="31">
                  <c:v>0.45359476999999998</c:v>
                </c:pt>
                <c:pt idx="32">
                  <c:v>-0.90625</c:v>
                </c:pt>
                <c:pt idx="33">
                  <c:v>-0.38757764</c:v>
                </c:pt>
                <c:pt idx="34">
                  <c:v>-2.54320988</c:v>
                </c:pt>
                <c:pt idx="35">
                  <c:v>-1.90788504</c:v>
                </c:pt>
                <c:pt idx="36">
                  <c:v>0.56236162000000001</c:v>
                </c:pt>
                <c:pt idx="37">
                  <c:v>4.9885057499999998</c:v>
                </c:pt>
                <c:pt idx="38">
                  <c:v>4.0071428600000001</c:v>
                </c:pt>
                <c:pt idx="39">
                  <c:v>3.4789081899999998</c:v>
                </c:pt>
                <c:pt idx="40">
                  <c:v>-2.81118881</c:v>
                </c:pt>
                <c:pt idx="41">
                  <c:v>-1.7140255</c:v>
                </c:pt>
                <c:pt idx="42">
                  <c:v>3.22090261</c:v>
                </c:pt>
                <c:pt idx="43">
                  <c:v>5.63387978</c:v>
                </c:pt>
                <c:pt idx="44">
                  <c:v>-5.7862796799999998</c:v>
                </c:pt>
                <c:pt idx="45">
                  <c:v>-6.93894009</c:v>
                </c:pt>
                <c:pt idx="46">
                  <c:v>-3.4780957899999998</c:v>
                </c:pt>
                <c:pt idx="47">
                  <c:v>6.2571428600000001</c:v>
                </c:pt>
                <c:pt idx="48">
                  <c:v>7.1269841300000003</c:v>
                </c:pt>
                <c:pt idx="49">
                  <c:v>-2.1899563299999998</c:v>
                </c:pt>
                <c:pt idx="50">
                  <c:v>-2.89552239</c:v>
                </c:pt>
                <c:pt idx="51">
                  <c:v>1.19672131</c:v>
                </c:pt>
                <c:pt idx="52">
                  <c:v>-0.36645962999999998</c:v>
                </c:pt>
                <c:pt idx="53">
                  <c:v>1.3467741900000001</c:v>
                </c:pt>
                <c:pt idx="54">
                  <c:v>2.9583333299999999</c:v>
                </c:pt>
                <c:pt idx="55">
                  <c:v>1.23234391</c:v>
                </c:pt>
                <c:pt idx="56">
                  <c:v>-0.30778165000000002</c:v>
                </c:pt>
                <c:pt idx="57">
                  <c:v>-1.8352941199999999</c:v>
                </c:pt>
                <c:pt idx="58">
                  <c:v>-2.55194805</c:v>
                </c:pt>
                <c:pt idx="59">
                  <c:v>0.10953346999999999</c:v>
                </c:pt>
                <c:pt idx="60">
                  <c:v>0.74352331999999999</c:v>
                </c:pt>
                <c:pt idx="61">
                  <c:v>-0.17625899</c:v>
                </c:pt>
                <c:pt idx="62">
                  <c:v>1.13390313</c:v>
                </c:pt>
                <c:pt idx="63">
                  <c:v>-1.53811659</c:v>
                </c:pt>
                <c:pt idx="64">
                  <c:v>-1.8646616499999999</c:v>
                </c:pt>
                <c:pt idx="65">
                  <c:v>7.03166227</c:v>
                </c:pt>
                <c:pt idx="66">
                  <c:v>4.8756906100000004</c:v>
                </c:pt>
                <c:pt idx="67">
                  <c:v>6.8076923100000002</c:v>
                </c:pt>
                <c:pt idx="68">
                  <c:v>5.2110726600000001</c:v>
                </c:pt>
                <c:pt idx="69">
                  <c:v>1.6848249</c:v>
                </c:pt>
                <c:pt idx="70">
                  <c:v>1.38529412</c:v>
                </c:pt>
                <c:pt idx="71">
                  <c:v>-1.4603133800000001</c:v>
                </c:pt>
                <c:pt idx="72">
                  <c:v>-1.6310260299999999</c:v>
                </c:pt>
                <c:pt idx="73">
                  <c:v>5.6356589100000001</c:v>
                </c:pt>
                <c:pt idx="74">
                  <c:v>4.5240963900000004</c:v>
                </c:pt>
                <c:pt idx="75">
                  <c:v>2.1945392500000001</c:v>
                </c:pt>
                <c:pt idx="76">
                  <c:v>1.5630769200000001</c:v>
                </c:pt>
                <c:pt idx="77">
                  <c:v>-3.2483249600000002</c:v>
                </c:pt>
                <c:pt idx="78">
                  <c:v>-3.76982097</c:v>
                </c:pt>
                <c:pt idx="79">
                  <c:v>8.7286821700000008</c:v>
                </c:pt>
                <c:pt idx="80">
                  <c:v>7.7040816300000001</c:v>
                </c:pt>
                <c:pt idx="81">
                  <c:v>7.16</c:v>
                </c:pt>
                <c:pt idx="82">
                  <c:v>7.8133333299999999</c:v>
                </c:pt>
                <c:pt idx="83">
                  <c:v>8.2140221400000009</c:v>
                </c:pt>
                <c:pt idx="84">
                  <c:v>-0.79521277000000001</c:v>
                </c:pt>
                <c:pt idx="85">
                  <c:v>-0.67500000000000004</c:v>
                </c:pt>
                <c:pt idx="86">
                  <c:v>0.28864060000000002</c:v>
                </c:pt>
                <c:pt idx="87">
                  <c:v>0.36412077999999998</c:v>
                </c:pt>
                <c:pt idx="88">
                  <c:v>8.06666667</c:v>
                </c:pt>
                <c:pt idx="89">
                  <c:v>9.7719298200000004</c:v>
                </c:pt>
                <c:pt idx="90">
                  <c:v>4.1052631599999998</c:v>
                </c:pt>
                <c:pt idx="91">
                  <c:v>2.8112449800000001</c:v>
                </c:pt>
                <c:pt idx="92">
                  <c:v>-0.48321816000000001</c:v>
                </c:pt>
                <c:pt idx="93">
                  <c:v>1.0644977200000001</c:v>
                </c:pt>
                <c:pt idx="94">
                  <c:v>4.9936305699999997</c:v>
                </c:pt>
                <c:pt idx="95">
                  <c:v>6.7836538500000003</c:v>
                </c:pt>
                <c:pt idx="96">
                  <c:v>-1.4738535800000001</c:v>
                </c:pt>
                <c:pt idx="97">
                  <c:v>0.19950372</c:v>
                </c:pt>
                <c:pt idx="98">
                  <c:v>8.9347826099999992</c:v>
                </c:pt>
                <c:pt idx="99">
                  <c:v>7.984375</c:v>
                </c:pt>
                <c:pt idx="100">
                  <c:v>9.1370560000000003E-2</c:v>
                </c:pt>
                <c:pt idx="101">
                  <c:v>2.0249999999999999</c:v>
                </c:pt>
                <c:pt idx="102">
                  <c:v>3.5766951900000001</c:v>
                </c:pt>
                <c:pt idx="103">
                  <c:v>3.0113996200000002</c:v>
                </c:pt>
                <c:pt idx="104">
                  <c:v>0.62683438000000002</c:v>
                </c:pt>
                <c:pt idx="105">
                  <c:v>8.1415929999999997E-2</c:v>
                </c:pt>
                <c:pt idx="106">
                  <c:v>-1.7433628299999999</c:v>
                </c:pt>
                <c:pt idx="107">
                  <c:v>-1.62191781</c:v>
                </c:pt>
                <c:pt idx="108">
                  <c:v>-2.1727616599999999</c:v>
                </c:pt>
                <c:pt idx="109">
                  <c:v>-2.3542857100000001</c:v>
                </c:pt>
                <c:pt idx="110">
                  <c:v>2.0905797100000001</c:v>
                </c:pt>
                <c:pt idx="111">
                  <c:v>2.1417624499999999</c:v>
                </c:pt>
                <c:pt idx="112">
                  <c:v>1.3720000000000001</c:v>
                </c:pt>
                <c:pt idx="113">
                  <c:v>1.46963563</c:v>
                </c:pt>
                <c:pt idx="114">
                  <c:v>2.9221311499999998</c:v>
                </c:pt>
                <c:pt idx="115">
                  <c:v>3.7293233099999998</c:v>
                </c:pt>
                <c:pt idx="116">
                  <c:v>3.80297398</c:v>
                </c:pt>
                <c:pt idx="117">
                  <c:v>4.3291139200000002</c:v>
                </c:pt>
                <c:pt idx="118">
                  <c:v>-4.6387532900000004</c:v>
                </c:pt>
                <c:pt idx="119">
                  <c:v>0.30662982999999999</c:v>
                </c:pt>
                <c:pt idx="120">
                  <c:v>1.6787709500000001</c:v>
                </c:pt>
                <c:pt idx="121">
                  <c:v>0.70689654999999996</c:v>
                </c:pt>
                <c:pt idx="122">
                  <c:v>4.90828402</c:v>
                </c:pt>
                <c:pt idx="123">
                  <c:v>4.7021276600000004</c:v>
                </c:pt>
                <c:pt idx="124">
                  <c:v>3.74324324</c:v>
                </c:pt>
                <c:pt idx="125">
                  <c:v>-1.4186507900000001</c:v>
                </c:pt>
                <c:pt idx="126">
                  <c:v>-1.61757426</c:v>
                </c:pt>
                <c:pt idx="127">
                  <c:v>1.8490565999999999</c:v>
                </c:pt>
                <c:pt idx="128">
                  <c:v>-1.97014925</c:v>
                </c:pt>
                <c:pt idx="129">
                  <c:v>-3.37660772</c:v>
                </c:pt>
                <c:pt idx="130">
                  <c:v>-4.0486656200000004</c:v>
                </c:pt>
                <c:pt idx="131">
                  <c:v>1.9703703699999999</c:v>
                </c:pt>
                <c:pt idx="132">
                  <c:v>0.54404145000000004</c:v>
                </c:pt>
                <c:pt idx="133">
                  <c:v>4.7961672499999999</c:v>
                </c:pt>
                <c:pt idx="134">
                  <c:v>4.63468635</c:v>
                </c:pt>
                <c:pt idx="135">
                  <c:v>3.9473684200000001</c:v>
                </c:pt>
                <c:pt idx="136">
                  <c:v>2.0202702700000001</c:v>
                </c:pt>
                <c:pt idx="137">
                  <c:v>-1.43164063</c:v>
                </c:pt>
                <c:pt idx="138">
                  <c:v>3.6178861800000002</c:v>
                </c:pt>
                <c:pt idx="139">
                  <c:v>2.5</c:v>
                </c:pt>
                <c:pt idx="140">
                  <c:v>4.6602564099999997</c:v>
                </c:pt>
                <c:pt idx="141">
                  <c:v>4.3806818200000004</c:v>
                </c:pt>
                <c:pt idx="142">
                  <c:v>3.2753623200000002</c:v>
                </c:pt>
                <c:pt idx="143">
                  <c:v>5.6928571400000001</c:v>
                </c:pt>
                <c:pt idx="144">
                  <c:v>-0.67419112000000003</c:v>
                </c:pt>
                <c:pt idx="145">
                  <c:v>-1.3190975</c:v>
                </c:pt>
                <c:pt idx="146">
                  <c:v>-1.48941799</c:v>
                </c:pt>
                <c:pt idx="147">
                  <c:v>-0.62750715999999995</c:v>
                </c:pt>
                <c:pt idx="148">
                  <c:v>7.9646017699999998</c:v>
                </c:pt>
                <c:pt idx="149">
                  <c:v>5.3230769200000001</c:v>
                </c:pt>
                <c:pt idx="150">
                  <c:v>0.17232375999999999</c:v>
                </c:pt>
                <c:pt idx="151">
                  <c:v>0.75862068999999999</c:v>
                </c:pt>
                <c:pt idx="152">
                  <c:v>2.27208481</c:v>
                </c:pt>
                <c:pt idx="153">
                  <c:v>4.7586206899999999</c:v>
                </c:pt>
                <c:pt idx="154">
                  <c:v>2.2480942499999998</c:v>
                </c:pt>
                <c:pt idx="155">
                  <c:v>-0.88321704000000001</c:v>
                </c:pt>
                <c:pt idx="156">
                  <c:v>7.86486486</c:v>
                </c:pt>
                <c:pt idx="157">
                  <c:v>3.0212766000000002</c:v>
                </c:pt>
                <c:pt idx="158">
                  <c:v>5.1567164200000004</c:v>
                </c:pt>
                <c:pt idx="159">
                  <c:v>5.21703297</c:v>
                </c:pt>
                <c:pt idx="160">
                  <c:v>4.07662835</c:v>
                </c:pt>
                <c:pt idx="161">
                  <c:v>4.2255892299999998</c:v>
                </c:pt>
                <c:pt idx="162">
                  <c:v>3.4978902999999999</c:v>
                </c:pt>
                <c:pt idx="163">
                  <c:v>0.70454545000000002</c:v>
                </c:pt>
                <c:pt idx="164">
                  <c:v>0.51948052</c:v>
                </c:pt>
                <c:pt idx="165">
                  <c:v>5.0890411000000002</c:v>
                </c:pt>
                <c:pt idx="166">
                  <c:v>6.1857707499999997</c:v>
                </c:pt>
                <c:pt idx="167">
                  <c:v>5.0277777800000001</c:v>
                </c:pt>
                <c:pt idx="168">
                  <c:v>3.5972222199999999</c:v>
                </c:pt>
                <c:pt idx="169">
                  <c:v>5.8760451299999996</c:v>
                </c:pt>
                <c:pt idx="170">
                  <c:v>5.9118016999999998</c:v>
                </c:pt>
                <c:pt idx="171">
                  <c:v>10.615811969999999</c:v>
                </c:pt>
                <c:pt idx="172">
                  <c:v>5.4266055</c:v>
                </c:pt>
                <c:pt idx="173">
                  <c:v>4.4134790500000003</c:v>
                </c:pt>
                <c:pt idx="174">
                  <c:v>4.54320988</c:v>
                </c:pt>
                <c:pt idx="175">
                  <c:v>3.4260504200000002</c:v>
                </c:pt>
                <c:pt idx="176">
                  <c:v>5.8585931799999997</c:v>
                </c:pt>
                <c:pt idx="177">
                  <c:v>-5.6345328500000003</c:v>
                </c:pt>
                <c:pt idx="178">
                  <c:v>-4.9086446099999996</c:v>
                </c:pt>
                <c:pt idx="179">
                  <c:v>16.650602410000001</c:v>
                </c:pt>
                <c:pt idx="180">
                  <c:v>16.357798169999999</c:v>
                </c:pt>
                <c:pt idx="181">
                  <c:v>7.0713028199999997</c:v>
                </c:pt>
                <c:pt idx="182">
                  <c:v>5.1547392900000002</c:v>
                </c:pt>
                <c:pt idx="183">
                  <c:v>9.5268456399999994</c:v>
                </c:pt>
                <c:pt idx="184">
                  <c:v>9.2448275899999999</c:v>
                </c:pt>
                <c:pt idx="185">
                  <c:v>1.5420118300000001</c:v>
                </c:pt>
                <c:pt idx="186">
                  <c:v>-6.1173529999999997E-2</c:v>
                </c:pt>
                <c:pt idx="187">
                  <c:v>0.78698224999999999</c:v>
                </c:pt>
                <c:pt idx="188">
                  <c:v>1.8358209000000001</c:v>
                </c:pt>
                <c:pt idx="189">
                  <c:v>6.1181434599999998</c:v>
                </c:pt>
                <c:pt idx="190">
                  <c:v>5.7379912700000002</c:v>
                </c:pt>
                <c:pt idx="191">
                  <c:v>5.3509971500000004</c:v>
                </c:pt>
                <c:pt idx="192">
                  <c:v>3.57518402</c:v>
                </c:pt>
                <c:pt idx="193">
                  <c:v>4.3443037999999996</c:v>
                </c:pt>
                <c:pt idx="194">
                  <c:v>5.5670731699999996</c:v>
                </c:pt>
                <c:pt idx="195">
                  <c:v>4.1859296500000003</c:v>
                </c:pt>
                <c:pt idx="196">
                  <c:v>2.9742424199999999</c:v>
                </c:pt>
                <c:pt idx="197">
                  <c:v>4.1405492700000002</c:v>
                </c:pt>
                <c:pt idx="198">
                  <c:v>5.7491554100000002</c:v>
                </c:pt>
                <c:pt idx="199">
                  <c:v>7.3364094</c:v>
                </c:pt>
                <c:pt idx="200">
                  <c:v>5.4551820700000002</c:v>
                </c:pt>
                <c:pt idx="201">
                  <c:v>3.3740157499999999</c:v>
                </c:pt>
                <c:pt idx="202">
                  <c:v>-0.89819121000000002</c:v>
                </c:pt>
                <c:pt idx="203">
                  <c:v>-0.35991820000000002</c:v>
                </c:pt>
                <c:pt idx="204">
                  <c:v>-3.2131070199999998</c:v>
                </c:pt>
                <c:pt idx="205">
                  <c:v>-0.56069652000000003</c:v>
                </c:pt>
                <c:pt idx="206">
                  <c:v>2.2938350700000001</c:v>
                </c:pt>
                <c:pt idx="207">
                  <c:v>2.1018898899999998</c:v>
                </c:pt>
                <c:pt idx="208">
                  <c:v>6.58152794</c:v>
                </c:pt>
                <c:pt idx="209">
                  <c:v>7.4753164600000002</c:v>
                </c:pt>
                <c:pt idx="210">
                  <c:v>4.5250965299999999</c:v>
                </c:pt>
                <c:pt idx="211">
                  <c:v>5.0356234100000004</c:v>
                </c:pt>
                <c:pt idx="212">
                  <c:v>1.4934118300000001</c:v>
                </c:pt>
                <c:pt idx="213">
                  <c:v>0.8897157</c:v>
                </c:pt>
                <c:pt idx="214">
                  <c:v>-5.31617988</c:v>
                </c:pt>
                <c:pt idx="215">
                  <c:v>-5.6431554500000001</c:v>
                </c:pt>
                <c:pt idx="216">
                  <c:v>-8.7888842799999995</c:v>
                </c:pt>
                <c:pt idx="217">
                  <c:v>-9.0043392499999992</c:v>
                </c:pt>
                <c:pt idx="218">
                  <c:v>5.46938776</c:v>
                </c:pt>
                <c:pt idx="219">
                  <c:v>1.3058823500000001</c:v>
                </c:pt>
                <c:pt idx="220">
                  <c:v>1.88139696</c:v>
                </c:pt>
                <c:pt idx="221">
                  <c:v>6.6768916200000001</c:v>
                </c:pt>
                <c:pt idx="222">
                  <c:v>-5.7181881099999998</c:v>
                </c:pt>
                <c:pt idx="223">
                  <c:v>-2.1234089699999998</c:v>
                </c:pt>
                <c:pt idx="224">
                  <c:v>-4.9730941700000004</c:v>
                </c:pt>
                <c:pt idx="225">
                  <c:v>-6.1278135000000002</c:v>
                </c:pt>
                <c:pt idx="226">
                  <c:v>-1.5317773800000001</c:v>
                </c:pt>
                <c:pt idx="227">
                  <c:v>0.49785741999999999</c:v>
                </c:pt>
                <c:pt idx="228">
                  <c:v>-0.30246190000000001</c:v>
                </c:pt>
                <c:pt idx="229">
                  <c:v>-1.2504038799999999</c:v>
                </c:pt>
                <c:pt idx="230">
                  <c:v>-5.9449901799999996</c:v>
                </c:pt>
                <c:pt idx="231">
                  <c:v>-4.6102150499999999</c:v>
                </c:pt>
                <c:pt idx="232">
                  <c:v>0.82104317000000004</c:v>
                </c:pt>
                <c:pt idx="233">
                  <c:v>-0.70419425999999996</c:v>
                </c:pt>
                <c:pt idx="234">
                  <c:v>9.6557376999999995</c:v>
                </c:pt>
                <c:pt idx="235">
                  <c:v>1.32216958</c:v>
                </c:pt>
                <c:pt idx="236">
                  <c:v>2.89889375</c:v>
                </c:pt>
                <c:pt idx="237">
                  <c:v>-1.2511111100000001</c:v>
                </c:pt>
                <c:pt idx="238">
                  <c:v>-1.3289801000000001</c:v>
                </c:pt>
                <c:pt idx="239">
                  <c:v>3.72852234</c:v>
                </c:pt>
                <c:pt idx="240">
                  <c:v>3.4904014000000001</c:v>
                </c:pt>
                <c:pt idx="241">
                  <c:v>2.4291394500000001</c:v>
                </c:pt>
                <c:pt idx="242">
                  <c:v>9.8484848500000002</c:v>
                </c:pt>
                <c:pt idx="243">
                  <c:v>9.84</c:v>
                </c:pt>
                <c:pt idx="244">
                  <c:v>10.483333330000001</c:v>
                </c:pt>
                <c:pt idx="245">
                  <c:v>9.4157043900000001</c:v>
                </c:pt>
                <c:pt idx="246">
                  <c:v>14.48421053</c:v>
                </c:pt>
                <c:pt idx="247">
                  <c:v>10.704761899999999</c:v>
                </c:pt>
                <c:pt idx="248">
                  <c:v>12.27592593</c:v>
                </c:pt>
                <c:pt idx="249">
                  <c:v>19.083146070000002</c:v>
                </c:pt>
                <c:pt idx="250">
                  <c:v>9.2679900699999997</c:v>
                </c:pt>
                <c:pt idx="251">
                  <c:v>8.2226415100000008</c:v>
                </c:pt>
                <c:pt idx="252">
                  <c:v>5.2638888899999996</c:v>
                </c:pt>
                <c:pt idx="253">
                  <c:v>5.6812500000000004</c:v>
                </c:pt>
                <c:pt idx="254">
                  <c:v>2.3162790700000002</c:v>
                </c:pt>
                <c:pt idx="255">
                  <c:v>0.66637630999999997</c:v>
                </c:pt>
                <c:pt idx="256">
                  <c:v>-2.2021357699999999</c:v>
                </c:pt>
                <c:pt idx="257">
                  <c:v>-1.11415525</c:v>
                </c:pt>
                <c:pt idx="258">
                  <c:v>3.5998160100000001</c:v>
                </c:pt>
                <c:pt idx="259">
                  <c:v>2.5565312800000002</c:v>
                </c:pt>
                <c:pt idx="260">
                  <c:v>2.9895615900000001</c:v>
                </c:pt>
                <c:pt idx="261">
                  <c:v>7.0917225999999998</c:v>
                </c:pt>
                <c:pt idx="262">
                  <c:v>2.6670680299999998</c:v>
                </c:pt>
                <c:pt idx="263">
                  <c:v>1.5677462</c:v>
                </c:pt>
                <c:pt idx="264">
                  <c:v>9.8430493299999995</c:v>
                </c:pt>
                <c:pt idx="265">
                  <c:v>16.27054429</c:v>
                </c:pt>
                <c:pt idx="266">
                  <c:v>2.4740740699999999</c:v>
                </c:pt>
                <c:pt idx="267">
                  <c:v>2.1639024400000002</c:v>
                </c:pt>
                <c:pt idx="268">
                  <c:v>7.0658682600000002</c:v>
                </c:pt>
                <c:pt idx="269">
                  <c:v>3.9695122</c:v>
                </c:pt>
                <c:pt idx="270">
                  <c:v>5.5934579400000004</c:v>
                </c:pt>
                <c:pt idx="271">
                  <c:v>4.9370629399999997</c:v>
                </c:pt>
                <c:pt idx="272">
                  <c:v>7.5938864600000002</c:v>
                </c:pt>
                <c:pt idx="273">
                  <c:v>5.2791225400000004</c:v>
                </c:pt>
                <c:pt idx="274">
                  <c:v>4.28364689</c:v>
                </c:pt>
                <c:pt idx="275">
                  <c:v>2.7129688500000002</c:v>
                </c:pt>
                <c:pt idx="276">
                  <c:v>1.7639082100000001</c:v>
                </c:pt>
                <c:pt idx="277">
                  <c:v>2.0506607899999998</c:v>
                </c:pt>
                <c:pt idx="278">
                  <c:v>1.5231304299999999</c:v>
                </c:pt>
                <c:pt idx="279">
                  <c:v>3.5</c:v>
                </c:pt>
                <c:pt idx="280">
                  <c:v>5.1729323300000001</c:v>
                </c:pt>
                <c:pt idx="281">
                  <c:v>7.4190476199999997</c:v>
                </c:pt>
                <c:pt idx="282">
                  <c:v>6.7095238100000003</c:v>
                </c:pt>
                <c:pt idx="283">
                  <c:v>2.98823529</c:v>
                </c:pt>
                <c:pt idx="284">
                  <c:v>0.91564791999999995</c:v>
                </c:pt>
                <c:pt idx="285">
                  <c:v>7.8605324100000002</c:v>
                </c:pt>
                <c:pt idx="286">
                  <c:v>8.4592857099999996</c:v>
                </c:pt>
                <c:pt idx="287">
                  <c:v>-2.2340696699999998</c:v>
                </c:pt>
                <c:pt idx="288">
                  <c:v>-0.92776886000000003</c:v>
                </c:pt>
                <c:pt idx="289">
                  <c:v>7.9335790000000003E-2</c:v>
                </c:pt>
                <c:pt idx="290">
                  <c:v>6.2727272699999999</c:v>
                </c:pt>
                <c:pt idx="291">
                  <c:v>5.8251748299999999</c:v>
                </c:pt>
                <c:pt idx="292">
                  <c:v>5.4696569899999998</c:v>
                </c:pt>
                <c:pt idx="293">
                  <c:v>3.3868274600000001</c:v>
                </c:pt>
                <c:pt idx="294">
                  <c:v>1.9734204799999999</c:v>
                </c:pt>
                <c:pt idx="295">
                  <c:v>9.8700565000000005</c:v>
                </c:pt>
                <c:pt idx="296">
                  <c:v>10.036789300000001</c:v>
                </c:pt>
                <c:pt idx="297">
                  <c:v>-3.75</c:v>
                </c:pt>
                <c:pt idx="298">
                  <c:v>-2.2791767599999999</c:v>
                </c:pt>
                <c:pt idx="299">
                  <c:v>6.8367346900000001</c:v>
                </c:pt>
                <c:pt idx="300">
                  <c:v>7.8005390800000001</c:v>
                </c:pt>
                <c:pt idx="301">
                  <c:v>4.4895104899999998</c:v>
                </c:pt>
                <c:pt idx="302">
                  <c:v>4.50943396</c:v>
                </c:pt>
                <c:pt idx="303">
                  <c:v>-1.46210269</c:v>
                </c:pt>
                <c:pt idx="304">
                  <c:v>-0.36247086000000001</c:v>
                </c:pt>
                <c:pt idx="305">
                  <c:v>-2.0673026000000001</c:v>
                </c:pt>
                <c:pt idx="306">
                  <c:v>-1.60475162</c:v>
                </c:pt>
                <c:pt idx="307">
                  <c:v>8.9518413599999995</c:v>
                </c:pt>
                <c:pt idx="308">
                  <c:v>5.3209876500000002</c:v>
                </c:pt>
                <c:pt idx="309">
                  <c:v>7.0698466800000004</c:v>
                </c:pt>
                <c:pt idx="310">
                  <c:v>6.6116504899999997</c:v>
                </c:pt>
                <c:pt idx="311">
                  <c:v>-7.4229166700000002</c:v>
                </c:pt>
                <c:pt idx="312">
                  <c:v>2.56666667</c:v>
                </c:pt>
                <c:pt idx="313">
                  <c:v>3.9459627300000002</c:v>
                </c:pt>
                <c:pt idx="314">
                  <c:v>1.91884641</c:v>
                </c:pt>
                <c:pt idx="315">
                  <c:v>9.6001813200000008</c:v>
                </c:pt>
                <c:pt idx="316">
                  <c:v>5.5019585900000001</c:v>
                </c:pt>
                <c:pt idx="317">
                  <c:v>-2.2020802399999999</c:v>
                </c:pt>
                <c:pt idx="318">
                  <c:v>-4.9418386500000002</c:v>
                </c:pt>
                <c:pt idx="319">
                  <c:v>0.33043477999999998</c:v>
                </c:pt>
                <c:pt idx="320">
                  <c:v>0.52149791999999995</c:v>
                </c:pt>
                <c:pt idx="321">
                  <c:v>6.0013717399999997</c:v>
                </c:pt>
                <c:pt idx="322">
                  <c:v>6.0019841300000003</c:v>
                </c:pt>
                <c:pt idx="323">
                  <c:v>8.0488798399999997</c:v>
                </c:pt>
                <c:pt idx="324">
                  <c:v>8.7624559600000005</c:v>
                </c:pt>
                <c:pt idx="325">
                  <c:v>2.0206529</c:v>
                </c:pt>
                <c:pt idx="326">
                  <c:v>1.5718799400000001</c:v>
                </c:pt>
                <c:pt idx="327">
                  <c:v>0.58832116999999995</c:v>
                </c:pt>
                <c:pt idx="328">
                  <c:v>-1.2708638400000001</c:v>
                </c:pt>
                <c:pt idx="329">
                  <c:v>-1.3198281199999999</c:v>
                </c:pt>
                <c:pt idx="330">
                  <c:v>-0.59921155999999998</c:v>
                </c:pt>
                <c:pt idx="331">
                  <c:v>7.2681818199999997</c:v>
                </c:pt>
                <c:pt idx="332">
                  <c:v>5.8458781399999999</c:v>
                </c:pt>
                <c:pt idx="333">
                  <c:v>9.0757575799999994</c:v>
                </c:pt>
                <c:pt idx="334">
                  <c:v>7.22653722</c:v>
                </c:pt>
                <c:pt idx="335">
                  <c:v>-1.68763402</c:v>
                </c:pt>
                <c:pt idx="336">
                  <c:v>-0.39001848</c:v>
                </c:pt>
                <c:pt idx="337">
                  <c:v>2.40011682</c:v>
                </c:pt>
                <c:pt idx="338">
                  <c:v>-4.1382415300000002</c:v>
                </c:pt>
                <c:pt idx="339">
                  <c:v>-5.2468596400000003</c:v>
                </c:pt>
                <c:pt idx="340">
                  <c:v>1.29993183</c:v>
                </c:pt>
                <c:pt idx="341">
                  <c:v>4.7780172399999996</c:v>
                </c:pt>
                <c:pt idx="342">
                  <c:v>2.65577051</c:v>
                </c:pt>
                <c:pt idx="343">
                  <c:v>6.44979367</c:v>
                </c:pt>
                <c:pt idx="344">
                  <c:v>2.7835951099999998</c:v>
                </c:pt>
                <c:pt idx="345">
                  <c:v>1.99137187</c:v>
                </c:pt>
                <c:pt idx="346">
                  <c:v>3.29812606</c:v>
                </c:pt>
                <c:pt idx="347">
                  <c:v>4.2780656300000004</c:v>
                </c:pt>
                <c:pt idx="348">
                  <c:v>8.4252336400000001</c:v>
                </c:pt>
                <c:pt idx="349">
                  <c:v>7.6561085999999996</c:v>
                </c:pt>
                <c:pt idx="350">
                  <c:v>5.70742963</c:v>
                </c:pt>
                <c:pt idx="351">
                  <c:v>6.6126323500000002</c:v>
                </c:pt>
                <c:pt idx="352">
                  <c:v>8.6012903200000004</c:v>
                </c:pt>
                <c:pt idx="353">
                  <c:v>7.0868486400000004</c:v>
                </c:pt>
                <c:pt idx="354">
                  <c:v>5.4133333300000004</c:v>
                </c:pt>
                <c:pt idx="355">
                  <c:v>5.44497608</c:v>
                </c:pt>
                <c:pt idx="356">
                  <c:v>3.9435483900000001</c:v>
                </c:pt>
                <c:pt idx="357">
                  <c:v>4.8403508799999999</c:v>
                </c:pt>
                <c:pt idx="358">
                  <c:v>-2.8140236199999999</c:v>
                </c:pt>
                <c:pt idx="359">
                  <c:v>-2.5570852099999999</c:v>
                </c:pt>
                <c:pt idx="360">
                  <c:v>1.8766519800000001</c:v>
                </c:pt>
                <c:pt idx="361">
                  <c:v>1.8666666700000001</c:v>
                </c:pt>
                <c:pt idx="362">
                  <c:v>11.09433962</c:v>
                </c:pt>
                <c:pt idx="363">
                  <c:v>12.440972220000001</c:v>
                </c:pt>
                <c:pt idx="364">
                  <c:v>15.11386139</c:v>
                </c:pt>
                <c:pt idx="365">
                  <c:v>15.66666667</c:v>
                </c:pt>
                <c:pt idx="366">
                  <c:v>3.27631579</c:v>
                </c:pt>
                <c:pt idx="367">
                  <c:v>2.5401960799999999</c:v>
                </c:pt>
                <c:pt idx="368">
                  <c:v>6.7554858900000001</c:v>
                </c:pt>
                <c:pt idx="369">
                  <c:v>3.6936651600000001</c:v>
                </c:pt>
                <c:pt idx="370">
                  <c:v>6.0276162800000002</c:v>
                </c:pt>
                <c:pt idx="371">
                  <c:v>13.95180723</c:v>
                </c:pt>
                <c:pt idx="372">
                  <c:v>10.349593499999999</c:v>
                </c:pt>
                <c:pt idx="373">
                  <c:v>-2.5391685800000001</c:v>
                </c:pt>
                <c:pt idx="374">
                  <c:v>-1.71487693</c:v>
                </c:pt>
                <c:pt idx="375">
                  <c:v>-3.8907849799999998</c:v>
                </c:pt>
                <c:pt idx="376">
                  <c:v>-1.38441039</c:v>
                </c:pt>
                <c:pt idx="377">
                  <c:v>-1.5829797299999999</c:v>
                </c:pt>
                <c:pt idx="378">
                  <c:v>-1.3953337699999999</c:v>
                </c:pt>
                <c:pt idx="379">
                  <c:v>-4.6760839999999998E-2</c:v>
                </c:pt>
                <c:pt idx="380">
                  <c:v>0.40372271999999998</c:v>
                </c:pt>
                <c:pt idx="381">
                  <c:v>1.7899441300000001</c:v>
                </c:pt>
                <c:pt idx="382">
                  <c:v>2.0621814500000002</c:v>
                </c:pt>
                <c:pt idx="383">
                  <c:v>2.57830008</c:v>
                </c:pt>
                <c:pt idx="384">
                  <c:v>0.82516054000000005</c:v>
                </c:pt>
                <c:pt idx="385">
                  <c:v>-3.5619540600000001</c:v>
                </c:pt>
                <c:pt idx="386">
                  <c:v>-4.8173719400000001</c:v>
                </c:pt>
                <c:pt idx="387">
                  <c:v>-2.7275894100000002</c:v>
                </c:pt>
                <c:pt idx="388">
                  <c:v>-1.72934783</c:v>
                </c:pt>
                <c:pt idx="389">
                  <c:v>-2.53031579</c:v>
                </c:pt>
                <c:pt idx="390">
                  <c:v>-2.28633994</c:v>
                </c:pt>
                <c:pt idx="391">
                  <c:v>4.6280709699999996</c:v>
                </c:pt>
                <c:pt idx="392">
                  <c:v>2.7706151000000001</c:v>
                </c:pt>
                <c:pt idx="393">
                  <c:v>-4.5035653699999996</c:v>
                </c:pt>
                <c:pt idx="394">
                  <c:v>-6.5786676100000001</c:v>
                </c:pt>
                <c:pt idx="395">
                  <c:v>10.8677686</c:v>
                </c:pt>
                <c:pt idx="396">
                  <c:v>8.0900900900000003</c:v>
                </c:pt>
                <c:pt idx="397">
                  <c:v>0.57507081999999998</c:v>
                </c:pt>
                <c:pt idx="398">
                  <c:v>-0.50894454</c:v>
                </c:pt>
                <c:pt idx="399">
                  <c:v>3.0084745800000001</c:v>
                </c:pt>
                <c:pt idx="400">
                  <c:v>0.22284123</c:v>
                </c:pt>
                <c:pt idx="401">
                  <c:v>-3.639775E-2</c:v>
                </c:pt>
                <c:pt idx="402">
                  <c:v>-0.46714334000000002</c:v>
                </c:pt>
                <c:pt idx="403">
                  <c:v>2.1126760600000001</c:v>
                </c:pt>
                <c:pt idx="404">
                  <c:v>3.8348045399999999</c:v>
                </c:pt>
                <c:pt idx="405">
                  <c:v>5.7477666799999998</c:v>
                </c:pt>
                <c:pt idx="406">
                  <c:v>3.2767227299999999</c:v>
                </c:pt>
                <c:pt idx="407">
                  <c:v>3.7027933000000002</c:v>
                </c:pt>
                <c:pt idx="408">
                  <c:v>3.3045089600000002</c:v>
                </c:pt>
                <c:pt idx="409">
                  <c:v>3.5629877400000001</c:v>
                </c:pt>
                <c:pt idx="410">
                  <c:v>0.84757221999999999</c:v>
                </c:pt>
                <c:pt idx="411">
                  <c:v>-0.72555745999999999</c:v>
                </c:pt>
                <c:pt idx="412">
                  <c:v>-0.71479501000000001</c:v>
                </c:pt>
                <c:pt idx="413">
                  <c:v>-0.91114057999999998</c:v>
                </c:pt>
                <c:pt idx="414">
                  <c:v>0.52891790999999999</c:v>
                </c:pt>
                <c:pt idx="415">
                  <c:v>-1.3466031999999999</c:v>
                </c:pt>
                <c:pt idx="416">
                  <c:v>0.48114434</c:v>
                </c:pt>
                <c:pt idx="417">
                  <c:v>13.95619988</c:v>
                </c:pt>
                <c:pt idx="418">
                  <c:v>12.020594969999999</c:v>
                </c:pt>
                <c:pt idx="419">
                  <c:v>1.57130397</c:v>
                </c:pt>
                <c:pt idx="420">
                  <c:v>0.81099365999999995</c:v>
                </c:pt>
                <c:pt idx="421">
                  <c:v>0.30033278000000002</c:v>
                </c:pt>
                <c:pt idx="422">
                  <c:v>-7.3495370000000004E-2</c:v>
                </c:pt>
                <c:pt idx="423">
                  <c:v>2.5283464599999999</c:v>
                </c:pt>
                <c:pt idx="424">
                  <c:v>1.6004112399999999</c:v>
                </c:pt>
                <c:pt idx="425">
                  <c:v>4.5038759700000002</c:v>
                </c:pt>
                <c:pt idx="426">
                  <c:v>3.59508852</c:v>
                </c:pt>
                <c:pt idx="427">
                  <c:v>-2.9814814799999998</c:v>
                </c:pt>
                <c:pt idx="428">
                  <c:v>10.030769230000001</c:v>
                </c:pt>
                <c:pt idx="429">
                  <c:v>8.7925925899999999</c:v>
                </c:pt>
                <c:pt idx="430">
                  <c:v>2.24642857</c:v>
                </c:pt>
                <c:pt idx="431">
                  <c:v>2.1050185899999998</c:v>
                </c:pt>
                <c:pt idx="432">
                  <c:v>11.6</c:v>
                </c:pt>
                <c:pt idx="433">
                  <c:v>12.66666667</c:v>
                </c:pt>
                <c:pt idx="434">
                  <c:v>11.20224719</c:v>
                </c:pt>
                <c:pt idx="435">
                  <c:v>0.57934989999999997</c:v>
                </c:pt>
                <c:pt idx="436">
                  <c:v>1.09369676</c:v>
                </c:pt>
                <c:pt idx="437">
                  <c:v>5.1149528499999999</c:v>
                </c:pt>
                <c:pt idx="438">
                  <c:v>4.8451753000000002</c:v>
                </c:pt>
                <c:pt idx="439">
                  <c:v>8.2278630499999998</c:v>
                </c:pt>
                <c:pt idx="440">
                  <c:v>14.50043975</c:v>
                </c:pt>
                <c:pt idx="441">
                  <c:v>6.8963317399999999</c:v>
                </c:pt>
                <c:pt idx="442">
                  <c:v>5.8822525600000004</c:v>
                </c:pt>
                <c:pt idx="443">
                  <c:v>-2.89701897</c:v>
                </c:pt>
                <c:pt idx="444">
                  <c:v>-2.9163963100000001</c:v>
                </c:pt>
                <c:pt idx="445">
                  <c:v>-3.433996</c:v>
                </c:pt>
                <c:pt idx="446">
                  <c:v>-3.6232451399999999</c:v>
                </c:pt>
                <c:pt idx="447">
                  <c:v>-1.4906638999999999</c:v>
                </c:pt>
                <c:pt idx="448">
                  <c:v>-2.1279342699999999</c:v>
                </c:pt>
                <c:pt idx="449">
                  <c:v>2.2455089799999999</c:v>
                </c:pt>
                <c:pt idx="450">
                  <c:v>3.7523510999999998</c:v>
                </c:pt>
                <c:pt idx="451">
                  <c:v>3.5841995799999999</c:v>
                </c:pt>
                <c:pt idx="452">
                  <c:v>0.36349646000000002</c:v>
                </c:pt>
                <c:pt idx="453">
                  <c:v>-4.4807387900000002</c:v>
                </c:pt>
                <c:pt idx="454">
                  <c:v>-2.3892995400000001</c:v>
                </c:pt>
                <c:pt idx="455">
                  <c:v>2.9660194199999999</c:v>
                </c:pt>
                <c:pt idx="456">
                  <c:v>-0.83381088999999997</c:v>
                </c:pt>
                <c:pt idx="457">
                  <c:v>7.0901143199999996</c:v>
                </c:pt>
                <c:pt idx="458">
                  <c:v>8.9326164899999991</c:v>
                </c:pt>
                <c:pt idx="459">
                  <c:v>11.28282828</c:v>
                </c:pt>
                <c:pt idx="460">
                  <c:v>10.009345789999999</c:v>
                </c:pt>
                <c:pt idx="461">
                  <c:v>2.3194256800000002</c:v>
                </c:pt>
                <c:pt idx="462">
                  <c:v>-1.368078E-2</c:v>
                </c:pt>
                <c:pt idx="463">
                  <c:v>-4.6839610199999999</c:v>
                </c:pt>
                <c:pt idx="464">
                  <c:v>-6.30194411</c:v>
                </c:pt>
                <c:pt idx="465">
                  <c:v>3.9340475399999999</c:v>
                </c:pt>
                <c:pt idx="466">
                  <c:v>2.0323172999999999</c:v>
                </c:pt>
                <c:pt idx="467">
                  <c:v>6.9473684200000001</c:v>
                </c:pt>
                <c:pt idx="468">
                  <c:v>7.5909090900000002</c:v>
                </c:pt>
                <c:pt idx="469">
                  <c:v>3.0032786900000001</c:v>
                </c:pt>
                <c:pt idx="470">
                  <c:v>3.24539877</c:v>
                </c:pt>
                <c:pt idx="471">
                  <c:v>0.44666666999999999</c:v>
                </c:pt>
                <c:pt idx="472">
                  <c:v>1.71748879</c:v>
                </c:pt>
                <c:pt idx="473">
                  <c:v>3.3134635100000001</c:v>
                </c:pt>
                <c:pt idx="474">
                  <c:v>1.6219879500000001</c:v>
                </c:pt>
                <c:pt idx="475">
                  <c:v>9.2640402300000009</c:v>
                </c:pt>
                <c:pt idx="476">
                  <c:v>6.4251302099999998</c:v>
                </c:pt>
                <c:pt idx="477">
                  <c:v>-3.1217228499999998</c:v>
                </c:pt>
                <c:pt idx="478">
                  <c:v>-1.55368098</c:v>
                </c:pt>
                <c:pt idx="479">
                  <c:v>-0.52392947000000001</c:v>
                </c:pt>
                <c:pt idx="480">
                  <c:v>-1.51166559</c:v>
                </c:pt>
                <c:pt idx="481">
                  <c:v>4.7385645199999997</c:v>
                </c:pt>
                <c:pt idx="482">
                  <c:v>1.5346200999999999</c:v>
                </c:pt>
                <c:pt idx="483">
                  <c:v>1.12989691</c:v>
                </c:pt>
                <c:pt idx="484">
                  <c:v>-0.19955157000000001</c:v>
                </c:pt>
                <c:pt idx="485">
                  <c:v>-2.63452055</c:v>
                </c:pt>
                <c:pt idx="486">
                  <c:v>-5.1451009699999997</c:v>
                </c:pt>
                <c:pt idx="487">
                  <c:v>1.1657461499999999</c:v>
                </c:pt>
                <c:pt idx="488">
                  <c:v>1.0184323500000001</c:v>
                </c:pt>
                <c:pt idx="489">
                  <c:v>-3.1030213600000001</c:v>
                </c:pt>
                <c:pt idx="490">
                  <c:v>-4.6644121099999998</c:v>
                </c:pt>
                <c:pt idx="491">
                  <c:v>5.6603589300000001</c:v>
                </c:pt>
                <c:pt idx="492">
                  <c:v>4.9970695799999998</c:v>
                </c:pt>
                <c:pt idx="493">
                  <c:v>-11.48137287</c:v>
                </c:pt>
                <c:pt idx="494">
                  <c:v>-12.284534600000001</c:v>
                </c:pt>
                <c:pt idx="495">
                  <c:v>-1.33068115</c:v>
                </c:pt>
                <c:pt idx="496">
                  <c:v>-1.84838693</c:v>
                </c:pt>
                <c:pt idx="497">
                  <c:v>2.7406459600000002</c:v>
                </c:pt>
                <c:pt idx="498">
                  <c:v>0.86536146000000003</c:v>
                </c:pt>
                <c:pt idx="499">
                  <c:v>2.23541678</c:v>
                </c:pt>
                <c:pt idx="500">
                  <c:v>4.4026565499999997</c:v>
                </c:pt>
                <c:pt idx="501">
                  <c:v>4.7948191400000004</c:v>
                </c:pt>
                <c:pt idx="502">
                  <c:v>-4.80310975</c:v>
                </c:pt>
                <c:pt idx="503">
                  <c:v>-5.7142857100000004</c:v>
                </c:pt>
                <c:pt idx="504">
                  <c:v>-1.35909605</c:v>
                </c:pt>
                <c:pt idx="505">
                  <c:v>-2.7975531600000001</c:v>
                </c:pt>
                <c:pt idx="506">
                  <c:v>9.4934497800000006</c:v>
                </c:pt>
                <c:pt idx="507">
                  <c:v>9.9282511200000005</c:v>
                </c:pt>
                <c:pt idx="508">
                  <c:v>5.5366939500000001</c:v>
                </c:pt>
                <c:pt idx="509">
                  <c:v>5.1038365900000002</c:v>
                </c:pt>
                <c:pt idx="510">
                  <c:v>-2.1511273599999998</c:v>
                </c:pt>
                <c:pt idx="511">
                  <c:v>-0.16085790999999999</c:v>
                </c:pt>
                <c:pt idx="512">
                  <c:v>-1.10833333</c:v>
                </c:pt>
                <c:pt idx="513">
                  <c:v>-0.47398496000000001</c:v>
                </c:pt>
                <c:pt idx="514">
                  <c:v>1.02075702</c:v>
                </c:pt>
                <c:pt idx="515">
                  <c:v>1.49949774</c:v>
                </c:pt>
                <c:pt idx="516">
                  <c:v>-0.94128544999999997</c:v>
                </c:pt>
                <c:pt idx="517">
                  <c:v>10.22889518</c:v>
                </c:pt>
                <c:pt idx="518">
                  <c:v>-4.1523272200000001</c:v>
                </c:pt>
                <c:pt idx="519">
                  <c:v>-0.33880049000000001</c:v>
                </c:pt>
                <c:pt idx="520">
                  <c:v>1.4510296300000001</c:v>
                </c:pt>
                <c:pt idx="521">
                  <c:v>2.6034925499999999</c:v>
                </c:pt>
                <c:pt idx="522">
                  <c:v>2.2205848000000001</c:v>
                </c:pt>
                <c:pt idx="523">
                  <c:v>1.4721873700000001</c:v>
                </c:pt>
                <c:pt idx="524">
                  <c:v>-3.2389796400000002</c:v>
                </c:pt>
                <c:pt idx="525">
                  <c:v>10.04819277</c:v>
                </c:pt>
                <c:pt idx="526">
                  <c:v>1.8643822400000001</c:v>
                </c:pt>
                <c:pt idx="527">
                  <c:v>-0.45210084</c:v>
                </c:pt>
                <c:pt idx="528">
                  <c:v>-5.1707348099999999</c:v>
                </c:pt>
                <c:pt idx="529">
                  <c:v>-6.1838375599999997</c:v>
                </c:pt>
                <c:pt idx="530">
                  <c:v>2.0234192000000002</c:v>
                </c:pt>
                <c:pt idx="531">
                  <c:v>3.7064116999999999</c:v>
                </c:pt>
                <c:pt idx="532">
                  <c:v>-2.0121666299999998</c:v>
                </c:pt>
                <c:pt idx="533">
                  <c:v>1.40850023</c:v>
                </c:pt>
                <c:pt idx="534">
                  <c:v>3.36393443</c:v>
                </c:pt>
                <c:pt idx="535">
                  <c:v>6.0576923100000002</c:v>
                </c:pt>
                <c:pt idx="536">
                  <c:v>10.119999999999999</c:v>
                </c:pt>
                <c:pt idx="537">
                  <c:v>1.27310575</c:v>
                </c:pt>
                <c:pt idx="538">
                  <c:v>-0.85289115999999998</c:v>
                </c:pt>
                <c:pt idx="539">
                  <c:v>1.2630212300000001</c:v>
                </c:pt>
                <c:pt idx="540">
                  <c:v>0.38776073999999999</c:v>
                </c:pt>
                <c:pt idx="541">
                  <c:v>-2.6506817100000002</c:v>
                </c:pt>
                <c:pt idx="542">
                  <c:v>-2.1870727200000002</c:v>
                </c:pt>
                <c:pt idx="543">
                  <c:v>-0.55215685999999997</c:v>
                </c:pt>
                <c:pt idx="544">
                  <c:v>0.44536034000000002</c:v>
                </c:pt>
                <c:pt idx="545">
                  <c:v>6.2497954699999996</c:v>
                </c:pt>
                <c:pt idx="546">
                  <c:v>7.0640961400000002</c:v>
                </c:pt>
                <c:pt idx="547">
                  <c:v>-0.95666404999999999</c:v>
                </c:pt>
                <c:pt idx="548">
                  <c:v>-1.24564184</c:v>
                </c:pt>
                <c:pt idx="549">
                  <c:v>-3.27356494</c:v>
                </c:pt>
                <c:pt idx="550">
                  <c:v>-4.5079864499999998</c:v>
                </c:pt>
                <c:pt idx="551">
                  <c:v>1.0619701800000001</c:v>
                </c:pt>
                <c:pt idx="552">
                  <c:v>-1.2442089700000001</c:v>
                </c:pt>
                <c:pt idx="553">
                  <c:v>7.2656826600000004</c:v>
                </c:pt>
                <c:pt idx="554">
                  <c:v>8.1397058799999993</c:v>
                </c:pt>
                <c:pt idx="555">
                  <c:v>0.14911874999999999</c:v>
                </c:pt>
                <c:pt idx="556">
                  <c:v>-1.1276939500000001</c:v>
                </c:pt>
                <c:pt idx="557">
                  <c:v>4.6933894900000004</c:v>
                </c:pt>
                <c:pt idx="558">
                  <c:v>4.1915771199999998</c:v>
                </c:pt>
                <c:pt idx="559">
                  <c:v>5.02642364</c:v>
                </c:pt>
                <c:pt idx="560">
                  <c:v>4.5430188200000003</c:v>
                </c:pt>
                <c:pt idx="561">
                  <c:v>-3.3958323799999999</c:v>
                </c:pt>
                <c:pt idx="562">
                  <c:v>-2.3099042000000001</c:v>
                </c:pt>
                <c:pt idx="563">
                  <c:v>-0.70077425000000004</c:v>
                </c:pt>
                <c:pt idx="564">
                  <c:v>-2.64221708</c:v>
                </c:pt>
                <c:pt idx="565">
                  <c:v>-2.7849407500000001</c:v>
                </c:pt>
                <c:pt idx="566">
                  <c:v>-2.1519458</c:v>
                </c:pt>
                <c:pt idx="567">
                  <c:v>8.3413451700000003</c:v>
                </c:pt>
                <c:pt idx="568">
                  <c:v>5.8694471799999999</c:v>
                </c:pt>
                <c:pt idx="569">
                  <c:v>-0.94700814</c:v>
                </c:pt>
                <c:pt idx="570">
                  <c:v>1.13001215</c:v>
                </c:pt>
                <c:pt idx="571">
                  <c:v>-0.47896878999999998</c:v>
                </c:pt>
                <c:pt idx="572">
                  <c:v>1.1135798699999999</c:v>
                </c:pt>
                <c:pt idx="573">
                  <c:v>0.52775475999999999</c:v>
                </c:pt>
                <c:pt idx="574">
                  <c:v>1.3604729499999999</c:v>
                </c:pt>
                <c:pt idx="575">
                  <c:v>4.8085288899999998</c:v>
                </c:pt>
                <c:pt idx="576">
                  <c:v>7.3324972099999997</c:v>
                </c:pt>
                <c:pt idx="577">
                  <c:v>-2.3946843900000001</c:v>
                </c:pt>
                <c:pt idx="578">
                  <c:v>-2.1820204699999999</c:v>
                </c:pt>
                <c:pt idx="579">
                  <c:v>-2.9545834499999999</c:v>
                </c:pt>
                <c:pt idx="580">
                  <c:v>-0.18713184999999999</c:v>
                </c:pt>
                <c:pt idx="581">
                  <c:v>-0.25582572999999997</c:v>
                </c:pt>
                <c:pt idx="582">
                  <c:v>1.2171297599999999</c:v>
                </c:pt>
                <c:pt idx="583">
                  <c:v>-5.7652464500000002</c:v>
                </c:pt>
                <c:pt idx="584">
                  <c:v>-3.8111286400000002</c:v>
                </c:pt>
                <c:pt idx="585">
                  <c:v>4.45713223</c:v>
                </c:pt>
                <c:pt idx="586">
                  <c:v>3.7587373199999998</c:v>
                </c:pt>
                <c:pt idx="587">
                  <c:v>8.0475612000000005</c:v>
                </c:pt>
                <c:pt idx="588">
                  <c:v>8.8601791100000007</c:v>
                </c:pt>
                <c:pt idx="589">
                  <c:v>-5.5442543899999999</c:v>
                </c:pt>
                <c:pt idx="590">
                  <c:v>3.74681351</c:v>
                </c:pt>
                <c:pt idx="591">
                  <c:v>5.4952520099999997</c:v>
                </c:pt>
                <c:pt idx="592">
                  <c:v>-3.6806629800000001</c:v>
                </c:pt>
                <c:pt idx="593">
                  <c:v>-3.0229805000000001</c:v>
                </c:pt>
                <c:pt idx="594">
                  <c:v>15.240963860000001</c:v>
                </c:pt>
                <c:pt idx="595">
                  <c:v>14.125</c:v>
                </c:pt>
                <c:pt idx="596">
                  <c:v>-0.29382826000000001</c:v>
                </c:pt>
                <c:pt idx="597">
                  <c:v>-4.0739291599999996</c:v>
                </c:pt>
                <c:pt idx="598">
                  <c:v>0.43689319999999998</c:v>
                </c:pt>
                <c:pt idx="599">
                  <c:v>-3.4837722000000002</c:v>
                </c:pt>
                <c:pt idx="600">
                  <c:v>-2.1651018999999998</c:v>
                </c:pt>
                <c:pt idx="601">
                  <c:v>-1.50968477</c:v>
                </c:pt>
                <c:pt idx="602">
                  <c:v>-0.86539326000000005</c:v>
                </c:pt>
                <c:pt idx="603">
                  <c:v>0.41499846000000001</c:v>
                </c:pt>
                <c:pt idx="604">
                  <c:v>-0.44377323000000002</c:v>
                </c:pt>
                <c:pt idx="605">
                  <c:v>-1.8092122799999999</c:v>
                </c:pt>
                <c:pt idx="606">
                  <c:v>-1.37229348</c:v>
                </c:pt>
                <c:pt idx="607">
                  <c:v>-1.78556509</c:v>
                </c:pt>
                <c:pt idx="608">
                  <c:v>2.17179834</c:v>
                </c:pt>
                <c:pt idx="609">
                  <c:v>0.39575567</c:v>
                </c:pt>
                <c:pt idx="610">
                  <c:v>-1.88589322</c:v>
                </c:pt>
                <c:pt idx="611">
                  <c:v>-6.152179E-2</c:v>
                </c:pt>
                <c:pt idx="612">
                  <c:v>-5.6428281299999998</c:v>
                </c:pt>
                <c:pt idx="613">
                  <c:v>-4.3264211699999997</c:v>
                </c:pt>
                <c:pt idx="614">
                  <c:v>9.3249305699999994</c:v>
                </c:pt>
                <c:pt idx="615">
                  <c:v>5.6575094200000002</c:v>
                </c:pt>
                <c:pt idx="616">
                  <c:v>2.8120480699999999</c:v>
                </c:pt>
                <c:pt idx="617">
                  <c:v>5.2798643199999997</c:v>
                </c:pt>
                <c:pt idx="618">
                  <c:v>5.0657027399999999</c:v>
                </c:pt>
                <c:pt idx="619">
                  <c:v>3.9128623999999999</c:v>
                </c:pt>
                <c:pt idx="620">
                  <c:v>-1.90265164</c:v>
                </c:pt>
                <c:pt idx="621">
                  <c:v>-3.90164921</c:v>
                </c:pt>
                <c:pt idx="622">
                  <c:v>11.763624910000001</c:v>
                </c:pt>
                <c:pt idx="623">
                  <c:v>9.1413460499999992</c:v>
                </c:pt>
                <c:pt idx="624">
                  <c:v>3.05216581</c:v>
                </c:pt>
                <c:pt idx="625">
                  <c:v>3.4899446200000002</c:v>
                </c:pt>
                <c:pt idx="626">
                  <c:v>11.58368228</c:v>
                </c:pt>
                <c:pt idx="627">
                  <c:v>9.3233471100000003</c:v>
                </c:pt>
                <c:pt idx="628">
                  <c:v>2.8404442599999999</c:v>
                </c:pt>
                <c:pt idx="629">
                  <c:v>-0.73731614000000001</c:v>
                </c:pt>
                <c:pt idx="630">
                  <c:v>5.3579498699999997</c:v>
                </c:pt>
                <c:pt idx="631">
                  <c:v>4.8680567400000001</c:v>
                </c:pt>
                <c:pt idx="632">
                  <c:v>8.0451689900000005</c:v>
                </c:pt>
                <c:pt idx="633">
                  <c:v>7.9185896700000002</c:v>
                </c:pt>
                <c:pt idx="634">
                  <c:v>11.067742620000001</c:v>
                </c:pt>
                <c:pt idx="635">
                  <c:v>8.6394052000000006</c:v>
                </c:pt>
                <c:pt idx="636">
                  <c:v>6.3462915100000004</c:v>
                </c:pt>
                <c:pt idx="637">
                  <c:v>5.5239050900000004</c:v>
                </c:pt>
                <c:pt idx="638">
                  <c:v>7.1106597899999997</c:v>
                </c:pt>
                <c:pt idx="639">
                  <c:v>7.8889286600000004</c:v>
                </c:pt>
                <c:pt idx="640">
                  <c:v>8.3246549699999992</c:v>
                </c:pt>
                <c:pt idx="641">
                  <c:v>0.20055306000000001</c:v>
                </c:pt>
                <c:pt idx="642">
                  <c:v>-1.4390868699999999</c:v>
                </c:pt>
                <c:pt idx="643">
                  <c:v>6.9934645399999997</c:v>
                </c:pt>
                <c:pt idx="644">
                  <c:v>4.7708060000000003</c:v>
                </c:pt>
                <c:pt idx="645">
                  <c:v>-0.44262874000000002</c:v>
                </c:pt>
                <c:pt idx="646">
                  <c:v>-1.0592391299999999</c:v>
                </c:pt>
                <c:pt idx="647">
                  <c:v>-1.48898014</c:v>
                </c:pt>
                <c:pt idx="648">
                  <c:v>-0.73637567999999998</c:v>
                </c:pt>
                <c:pt idx="649">
                  <c:v>-9.1828098100000002</c:v>
                </c:pt>
                <c:pt idx="650">
                  <c:v>-9.2996904699999998</c:v>
                </c:pt>
                <c:pt idx="651">
                  <c:v>1.1814366999999999</c:v>
                </c:pt>
                <c:pt idx="652">
                  <c:v>-2.5327747700000001</c:v>
                </c:pt>
                <c:pt idx="653">
                  <c:v>6.7068030399999996</c:v>
                </c:pt>
                <c:pt idx="654">
                  <c:v>5.8666946700000002</c:v>
                </c:pt>
                <c:pt idx="655">
                  <c:v>3.4460272199999999</c:v>
                </c:pt>
                <c:pt idx="656">
                  <c:v>-4.3080625799999996</c:v>
                </c:pt>
                <c:pt idx="657">
                  <c:v>6.5680359399999997</c:v>
                </c:pt>
                <c:pt idx="658">
                  <c:v>19.145796059999999</c:v>
                </c:pt>
                <c:pt idx="659">
                  <c:v>8.3470737899999996</c:v>
                </c:pt>
                <c:pt idx="660">
                  <c:v>7.0240544099999997</c:v>
                </c:pt>
                <c:pt idx="661">
                  <c:v>6.5062616799999997</c:v>
                </c:pt>
                <c:pt idx="662">
                  <c:v>4.8984581</c:v>
                </c:pt>
              </c:numCache>
            </c:numRef>
          </c:xVal>
          <c:yVal>
            <c:numRef>
              <c:f>'Austin_SiteLevel_Mplus_ID with '!$O$2:$O$664</c:f>
            </c:numRef>
          </c:yVal>
          <c:smooth val="0"/>
          <c:extLst>
            <c:ext xmlns:c16="http://schemas.microsoft.com/office/drawing/2014/chart" uri="{C3380CC4-5D6E-409C-BE32-E72D297353CC}">
              <c16:uniqueId val="{00000001-2A1B-4A55-8197-5FD56FC0F430}"/>
            </c:ext>
          </c:extLst>
        </c:ser>
        <c:ser>
          <c:idx val="2"/>
          <c:order val="2"/>
          <c:tx>
            <c:strRef>
              <c:f>'Austin_SiteLevel_Mplus_ID with '!$P$1</c:f>
              <c:strCache>
                <c:ptCount val="1"/>
                <c:pt idx="0">
                  <c:v>Curb1yes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'Austin_SiteLevel_Mplus_ID with '!$M$2:$M$664</c:f>
              <c:numCache>
                <c:formatCode>General</c:formatCode>
                <c:ptCount val="663"/>
                <c:pt idx="0">
                  <c:v>6.6428571400000003</c:v>
                </c:pt>
                <c:pt idx="1">
                  <c:v>5.45</c:v>
                </c:pt>
                <c:pt idx="2">
                  <c:v>6.3333333300000003</c:v>
                </c:pt>
                <c:pt idx="3">
                  <c:v>5.6607142899999996</c:v>
                </c:pt>
                <c:pt idx="4">
                  <c:v>8.0826446300000008</c:v>
                </c:pt>
                <c:pt idx="5">
                  <c:v>8.0664993700000007</c:v>
                </c:pt>
                <c:pt idx="6">
                  <c:v>8.1734693899999993</c:v>
                </c:pt>
                <c:pt idx="7">
                  <c:v>8.6907514500000005</c:v>
                </c:pt>
                <c:pt idx="8">
                  <c:v>0.81575246000000001</c:v>
                </c:pt>
                <c:pt idx="9">
                  <c:v>1.35539403</c:v>
                </c:pt>
                <c:pt idx="10">
                  <c:v>8.8000000000000007</c:v>
                </c:pt>
                <c:pt idx="11">
                  <c:v>9.6842105299999997</c:v>
                </c:pt>
                <c:pt idx="12">
                  <c:v>11.51612903</c:v>
                </c:pt>
                <c:pt idx="13">
                  <c:v>3.2984189700000002</c:v>
                </c:pt>
                <c:pt idx="14">
                  <c:v>3.22966014</c:v>
                </c:pt>
                <c:pt idx="15">
                  <c:v>-3.793382E-2</c:v>
                </c:pt>
                <c:pt idx="16">
                  <c:v>0.26634769000000003</c:v>
                </c:pt>
                <c:pt idx="17">
                  <c:v>2.5057803500000002</c:v>
                </c:pt>
                <c:pt idx="18">
                  <c:v>1.1895565100000001</c:v>
                </c:pt>
                <c:pt idx="19">
                  <c:v>9.1166666700000007</c:v>
                </c:pt>
                <c:pt idx="20">
                  <c:v>8.5063291099999994</c:v>
                </c:pt>
                <c:pt idx="21">
                  <c:v>5.31518625</c:v>
                </c:pt>
                <c:pt idx="22">
                  <c:v>6.8622449000000003</c:v>
                </c:pt>
                <c:pt idx="23">
                  <c:v>1.44632768</c:v>
                </c:pt>
                <c:pt idx="24">
                  <c:v>2.7692307700000001</c:v>
                </c:pt>
                <c:pt idx="25">
                  <c:v>8.5707964600000004</c:v>
                </c:pt>
                <c:pt idx="26">
                  <c:v>5.9089317000000001</c:v>
                </c:pt>
                <c:pt idx="27">
                  <c:v>3.9523809499999998</c:v>
                </c:pt>
                <c:pt idx="28">
                  <c:v>1.3464566899999999</c:v>
                </c:pt>
                <c:pt idx="29">
                  <c:v>4.2891566299999999</c:v>
                </c:pt>
                <c:pt idx="30">
                  <c:v>2.4444444399999998</c:v>
                </c:pt>
                <c:pt idx="31">
                  <c:v>0.45359476999999998</c:v>
                </c:pt>
                <c:pt idx="32">
                  <c:v>-0.90625</c:v>
                </c:pt>
                <c:pt idx="33">
                  <c:v>-0.38757764</c:v>
                </c:pt>
                <c:pt idx="34">
                  <c:v>-2.54320988</c:v>
                </c:pt>
                <c:pt idx="35">
                  <c:v>-1.90788504</c:v>
                </c:pt>
                <c:pt idx="36">
                  <c:v>0.56236162000000001</c:v>
                </c:pt>
                <c:pt idx="37">
                  <c:v>4.9885057499999998</c:v>
                </c:pt>
                <c:pt idx="38">
                  <c:v>4.0071428600000001</c:v>
                </c:pt>
                <c:pt idx="39">
                  <c:v>3.4789081899999998</c:v>
                </c:pt>
                <c:pt idx="40">
                  <c:v>-2.81118881</c:v>
                </c:pt>
                <c:pt idx="41">
                  <c:v>-1.7140255</c:v>
                </c:pt>
                <c:pt idx="42">
                  <c:v>3.22090261</c:v>
                </c:pt>
                <c:pt idx="43">
                  <c:v>5.63387978</c:v>
                </c:pt>
                <c:pt idx="44">
                  <c:v>-5.7862796799999998</c:v>
                </c:pt>
                <c:pt idx="45">
                  <c:v>-6.93894009</c:v>
                </c:pt>
                <c:pt idx="46">
                  <c:v>-3.4780957899999998</c:v>
                </c:pt>
                <c:pt idx="47">
                  <c:v>6.2571428600000001</c:v>
                </c:pt>
                <c:pt idx="48">
                  <c:v>7.1269841300000003</c:v>
                </c:pt>
                <c:pt idx="49">
                  <c:v>-2.1899563299999998</c:v>
                </c:pt>
                <c:pt idx="50">
                  <c:v>-2.89552239</c:v>
                </c:pt>
                <c:pt idx="51">
                  <c:v>1.19672131</c:v>
                </c:pt>
                <c:pt idx="52">
                  <c:v>-0.36645962999999998</c:v>
                </c:pt>
                <c:pt idx="53">
                  <c:v>1.3467741900000001</c:v>
                </c:pt>
                <c:pt idx="54">
                  <c:v>2.9583333299999999</c:v>
                </c:pt>
                <c:pt idx="55">
                  <c:v>1.23234391</c:v>
                </c:pt>
                <c:pt idx="56">
                  <c:v>-0.30778165000000002</c:v>
                </c:pt>
                <c:pt idx="57">
                  <c:v>-1.8352941199999999</c:v>
                </c:pt>
                <c:pt idx="58">
                  <c:v>-2.55194805</c:v>
                </c:pt>
                <c:pt idx="59">
                  <c:v>0.10953346999999999</c:v>
                </c:pt>
                <c:pt idx="60">
                  <c:v>0.74352331999999999</c:v>
                </c:pt>
                <c:pt idx="61">
                  <c:v>-0.17625899</c:v>
                </c:pt>
                <c:pt idx="62">
                  <c:v>1.13390313</c:v>
                </c:pt>
                <c:pt idx="63">
                  <c:v>-1.53811659</c:v>
                </c:pt>
                <c:pt idx="64">
                  <c:v>-1.8646616499999999</c:v>
                </c:pt>
                <c:pt idx="65">
                  <c:v>7.03166227</c:v>
                </c:pt>
                <c:pt idx="66">
                  <c:v>4.8756906100000004</c:v>
                </c:pt>
                <c:pt idx="67">
                  <c:v>6.8076923100000002</c:v>
                </c:pt>
                <c:pt idx="68">
                  <c:v>5.2110726600000001</c:v>
                </c:pt>
                <c:pt idx="69">
                  <c:v>1.6848249</c:v>
                </c:pt>
                <c:pt idx="70">
                  <c:v>1.38529412</c:v>
                </c:pt>
                <c:pt idx="71">
                  <c:v>-1.4603133800000001</c:v>
                </c:pt>
                <c:pt idx="72">
                  <c:v>-1.6310260299999999</c:v>
                </c:pt>
                <c:pt idx="73">
                  <c:v>5.6356589100000001</c:v>
                </c:pt>
                <c:pt idx="74">
                  <c:v>4.5240963900000004</c:v>
                </c:pt>
                <c:pt idx="75">
                  <c:v>2.1945392500000001</c:v>
                </c:pt>
                <c:pt idx="76">
                  <c:v>1.5630769200000001</c:v>
                </c:pt>
                <c:pt idx="77">
                  <c:v>-3.2483249600000002</c:v>
                </c:pt>
                <c:pt idx="78">
                  <c:v>-3.76982097</c:v>
                </c:pt>
                <c:pt idx="79">
                  <c:v>8.7286821700000008</c:v>
                </c:pt>
                <c:pt idx="80">
                  <c:v>7.7040816300000001</c:v>
                </c:pt>
                <c:pt idx="81">
                  <c:v>7.16</c:v>
                </c:pt>
                <c:pt idx="82">
                  <c:v>7.8133333299999999</c:v>
                </c:pt>
                <c:pt idx="83">
                  <c:v>8.2140221400000009</c:v>
                </c:pt>
                <c:pt idx="84">
                  <c:v>-0.79521277000000001</c:v>
                </c:pt>
                <c:pt idx="85">
                  <c:v>-0.67500000000000004</c:v>
                </c:pt>
                <c:pt idx="86">
                  <c:v>0.28864060000000002</c:v>
                </c:pt>
                <c:pt idx="87">
                  <c:v>0.36412077999999998</c:v>
                </c:pt>
                <c:pt idx="88">
                  <c:v>8.06666667</c:v>
                </c:pt>
                <c:pt idx="89">
                  <c:v>9.7719298200000004</c:v>
                </c:pt>
                <c:pt idx="90">
                  <c:v>4.1052631599999998</c:v>
                </c:pt>
                <c:pt idx="91">
                  <c:v>2.8112449800000001</c:v>
                </c:pt>
                <c:pt idx="92">
                  <c:v>-0.48321816000000001</c:v>
                </c:pt>
                <c:pt idx="93">
                  <c:v>1.0644977200000001</c:v>
                </c:pt>
                <c:pt idx="94">
                  <c:v>4.9936305699999997</c:v>
                </c:pt>
                <c:pt idx="95">
                  <c:v>6.7836538500000003</c:v>
                </c:pt>
                <c:pt idx="96">
                  <c:v>-1.4738535800000001</c:v>
                </c:pt>
                <c:pt idx="97">
                  <c:v>0.19950372</c:v>
                </c:pt>
                <c:pt idx="98">
                  <c:v>8.9347826099999992</c:v>
                </c:pt>
                <c:pt idx="99">
                  <c:v>7.984375</c:v>
                </c:pt>
                <c:pt idx="100">
                  <c:v>9.1370560000000003E-2</c:v>
                </c:pt>
                <c:pt idx="101">
                  <c:v>2.0249999999999999</c:v>
                </c:pt>
                <c:pt idx="102">
                  <c:v>3.5766951900000001</c:v>
                </c:pt>
                <c:pt idx="103">
                  <c:v>3.0113996200000002</c:v>
                </c:pt>
                <c:pt idx="104">
                  <c:v>0.62683438000000002</c:v>
                </c:pt>
                <c:pt idx="105">
                  <c:v>8.1415929999999997E-2</c:v>
                </c:pt>
                <c:pt idx="106">
                  <c:v>-1.7433628299999999</c:v>
                </c:pt>
                <c:pt idx="107">
                  <c:v>-1.62191781</c:v>
                </c:pt>
                <c:pt idx="108">
                  <c:v>-2.1727616599999999</c:v>
                </c:pt>
                <c:pt idx="109">
                  <c:v>-2.3542857100000001</c:v>
                </c:pt>
                <c:pt idx="110">
                  <c:v>2.0905797100000001</c:v>
                </c:pt>
                <c:pt idx="111">
                  <c:v>2.1417624499999999</c:v>
                </c:pt>
                <c:pt idx="112">
                  <c:v>1.3720000000000001</c:v>
                </c:pt>
                <c:pt idx="113">
                  <c:v>1.46963563</c:v>
                </c:pt>
                <c:pt idx="114">
                  <c:v>2.9221311499999998</c:v>
                </c:pt>
                <c:pt idx="115">
                  <c:v>3.7293233099999998</c:v>
                </c:pt>
                <c:pt idx="116">
                  <c:v>3.80297398</c:v>
                </c:pt>
                <c:pt idx="117">
                  <c:v>4.3291139200000002</c:v>
                </c:pt>
                <c:pt idx="118">
                  <c:v>-4.6387532900000004</c:v>
                </c:pt>
                <c:pt idx="119">
                  <c:v>0.30662982999999999</c:v>
                </c:pt>
                <c:pt idx="120">
                  <c:v>1.6787709500000001</c:v>
                </c:pt>
                <c:pt idx="121">
                  <c:v>0.70689654999999996</c:v>
                </c:pt>
                <c:pt idx="122">
                  <c:v>4.90828402</c:v>
                </c:pt>
                <c:pt idx="123">
                  <c:v>4.7021276600000004</c:v>
                </c:pt>
                <c:pt idx="124">
                  <c:v>3.74324324</c:v>
                </c:pt>
                <c:pt idx="125">
                  <c:v>-1.4186507900000001</c:v>
                </c:pt>
                <c:pt idx="126">
                  <c:v>-1.61757426</c:v>
                </c:pt>
                <c:pt idx="127">
                  <c:v>1.8490565999999999</c:v>
                </c:pt>
                <c:pt idx="128">
                  <c:v>-1.97014925</c:v>
                </c:pt>
                <c:pt idx="129">
                  <c:v>-3.37660772</c:v>
                </c:pt>
                <c:pt idx="130">
                  <c:v>-4.0486656200000004</c:v>
                </c:pt>
                <c:pt idx="131">
                  <c:v>1.9703703699999999</c:v>
                </c:pt>
                <c:pt idx="132">
                  <c:v>0.54404145000000004</c:v>
                </c:pt>
                <c:pt idx="133">
                  <c:v>4.7961672499999999</c:v>
                </c:pt>
                <c:pt idx="134">
                  <c:v>4.63468635</c:v>
                </c:pt>
                <c:pt idx="135">
                  <c:v>3.9473684200000001</c:v>
                </c:pt>
                <c:pt idx="136">
                  <c:v>2.0202702700000001</c:v>
                </c:pt>
                <c:pt idx="137">
                  <c:v>-1.43164063</c:v>
                </c:pt>
                <c:pt idx="138">
                  <c:v>3.6178861800000002</c:v>
                </c:pt>
                <c:pt idx="139">
                  <c:v>2.5</c:v>
                </c:pt>
                <c:pt idx="140">
                  <c:v>4.6602564099999997</c:v>
                </c:pt>
                <c:pt idx="141">
                  <c:v>4.3806818200000004</c:v>
                </c:pt>
                <c:pt idx="142">
                  <c:v>3.2753623200000002</c:v>
                </c:pt>
                <c:pt idx="143">
                  <c:v>5.6928571400000001</c:v>
                </c:pt>
                <c:pt idx="144">
                  <c:v>-0.67419112000000003</c:v>
                </c:pt>
                <c:pt idx="145">
                  <c:v>-1.3190975</c:v>
                </c:pt>
                <c:pt idx="146">
                  <c:v>-1.48941799</c:v>
                </c:pt>
                <c:pt idx="147">
                  <c:v>-0.62750715999999995</c:v>
                </c:pt>
                <c:pt idx="148">
                  <c:v>7.9646017699999998</c:v>
                </c:pt>
                <c:pt idx="149">
                  <c:v>5.3230769200000001</c:v>
                </c:pt>
                <c:pt idx="150">
                  <c:v>0.17232375999999999</c:v>
                </c:pt>
                <c:pt idx="151">
                  <c:v>0.75862068999999999</c:v>
                </c:pt>
                <c:pt idx="152">
                  <c:v>2.27208481</c:v>
                </c:pt>
                <c:pt idx="153">
                  <c:v>4.7586206899999999</c:v>
                </c:pt>
                <c:pt idx="154">
                  <c:v>2.2480942499999998</c:v>
                </c:pt>
                <c:pt idx="155">
                  <c:v>-0.88321704000000001</c:v>
                </c:pt>
                <c:pt idx="156">
                  <c:v>7.86486486</c:v>
                </c:pt>
                <c:pt idx="157">
                  <c:v>3.0212766000000002</c:v>
                </c:pt>
                <c:pt idx="158">
                  <c:v>5.1567164200000004</c:v>
                </c:pt>
                <c:pt idx="159">
                  <c:v>5.21703297</c:v>
                </c:pt>
                <c:pt idx="160">
                  <c:v>4.07662835</c:v>
                </c:pt>
                <c:pt idx="161">
                  <c:v>4.2255892299999998</c:v>
                </c:pt>
                <c:pt idx="162">
                  <c:v>3.4978902999999999</c:v>
                </c:pt>
                <c:pt idx="163">
                  <c:v>0.70454545000000002</c:v>
                </c:pt>
                <c:pt idx="164">
                  <c:v>0.51948052</c:v>
                </c:pt>
                <c:pt idx="165">
                  <c:v>5.0890411000000002</c:v>
                </c:pt>
                <c:pt idx="166">
                  <c:v>6.1857707499999997</c:v>
                </c:pt>
                <c:pt idx="167">
                  <c:v>5.0277777800000001</c:v>
                </c:pt>
                <c:pt idx="168">
                  <c:v>3.5972222199999999</c:v>
                </c:pt>
                <c:pt idx="169">
                  <c:v>5.8760451299999996</c:v>
                </c:pt>
                <c:pt idx="170">
                  <c:v>5.9118016999999998</c:v>
                </c:pt>
                <c:pt idx="171">
                  <c:v>10.615811969999999</c:v>
                </c:pt>
                <c:pt idx="172">
                  <c:v>5.4266055</c:v>
                </c:pt>
                <c:pt idx="173">
                  <c:v>4.4134790500000003</c:v>
                </c:pt>
                <c:pt idx="174">
                  <c:v>4.54320988</c:v>
                </c:pt>
                <c:pt idx="175">
                  <c:v>3.4260504200000002</c:v>
                </c:pt>
                <c:pt idx="176">
                  <c:v>5.8585931799999997</c:v>
                </c:pt>
                <c:pt idx="177">
                  <c:v>-5.6345328500000003</c:v>
                </c:pt>
                <c:pt idx="178">
                  <c:v>-4.9086446099999996</c:v>
                </c:pt>
                <c:pt idx="179">
                  <c:v>16.650602410000001</c:v>
                </c:pt>
                <c:pt idx="180">
                  <c:v>16.357798169999999</c:v>
                </c:pt>
                <c:pt idx="181">
                  <c:v>7.0713028199999997</c:v>
                </c:pt>
                <c:pt idx="182">
                  <c:v>5.1547392900000002</c:v>
                </c:pt>
                <c:pt idx="183">
                  <c:v>9.5268456399999994</c:v>
                </c:pt>
                <c:pt idx="184">
                  <c:v>9.2448275899999999</c:v>
                </c:pt>
                <c:pt idx="185">
                  <c:v>1.5420118300000001</c:v>
                </c:pt>
                <c:pt idx="186">
                  <c:v>-6.1173529999999997E-2</c:v>
                </c:pt>
                <c:pt idx="187">
                  <c:v>0.78698224999999999</c:v>
                </c:pt>
                <c:pt idx="188">
                  <c:v>1.8358209000000001</c:v>
                </c:pt>
                <c:pt idx="189">
                  <c:v>6.1181434599999998</c:v>
                </c:pt>
                <c:pt idx="190">
                  <c:v>5.7379912700000002</c:v>
                </c:pt>
                <c:pt idx="191">
                  <c:v>5.3509971500000004</c:v>
                </c:pt>
                <c:pt idx="192">
                  <c:v>3.57518402</c:v>
                </c:pt>
                <c:pt idx="193">
                  <c:v>4.3443037999999996</c:v>
                </c:pt>
                <c:pt idx="194">
                  <c:v>5.5670731699999996</c:v>
                </c:pt>
                <c:pt idx="195">
                  <c:v>4.1859296500000003</c:v>
                </c:pt>
                <c:pt idx="196">
                  <c:v>2.9742424199999999</c:v>
                </c:pt>
                <c:pt idx="197">
                  <c:v>4.1405492700000002</c:v>
                </c:pt>
                <c:pt idx="198">
                  <c:v>5.7491554100000002</c:v>
                </c:pt>
                <c:pt idx="199">
                  <c:v>7.3364094</c:v>
                </c:pt>
                <c:pt idx="200">
                  <c:v>5.4551820700000002</c:v>
                </c:pt>
                <c:pt idx="201">
                  <c:v>3.3740157499999999</c:v>
                </c:pt>
                <c:pt idx="202">
                  <c:v>-0.89819121000000002</c:v>
                </c:pt>
                <c:pt idx="203">
                  <c:v>-0.35991820000000002</c:v>
                </c:pt>
                <c:pt idx="204">
                  <c:v>-3.2131070199999998</c:v>
                </c:pt>
                <c:pt idx="205">
                  <c:v>-0.56069652000000003</c:v>
                </c:pt>
                <c:pt idx="206">
                  <c:v>2.2938350700000001</c:v>
                </c:pt>
                <c:pt idx="207">
                  <c:v>2.1018898899999998</c:v>
                </c:pt>
                <c:pt idx="208">
                  <c:v>6.58152794</c:v>
                </c:pt>
                <c:pt idx="209">
                  <c:v>7.4753164600000002</c:v>
                </c:pt>
                <c:pt idx="210">
                  <c:v>4.5250965299999999</c:v>
                </c:pt>
                <c:pt idx="211">
                  <c:v>5.0356234100000004</c:v>
                </c:pt>
                <c:pt idx="212">
                  <c:v>1.4934118300000001</c:v>
                </c:pt>
                <c:pt idx="213">
                  <c:v>0.8897157</c:v>
                </c:pt>
                <c:pt idx="214">
                  <c:v>-5.31617988</c:v>
                </c:pt>
                <c:pt idx="215">
                  <c:v>-5.6431554500000001</c:v>
                </c:pt>
                <c:pt idx="216">
                  <c:v>-8.7888842799999995</c:v>
                </c:pt>
                <c:pt idx="217">
                  <c:v>-9.0043392499999992</c:v>
                </c:pt>
                <c:pt idx="218">
                  <c:v>5.46938776</c:v>
                </c:pt>
                <c:pt idx="219">
                  <c:v>1.3058823500000001</c:v>
                </c:pt>
                <c:pt idx="220">
                  <c:v>1.88139696</c:v>
                </c:pt>
                <c:pt idx="221">
                  <c:v>6.6768916200000001</c:v>
                </c:pt>
                <c:pt idx="222">
                  <c:v>-5.7181881099999998</c:v>
                </c:pt>
                <c:pt idx="223">
                  <c:v>-2.1234089699999998</c:v>
                </c:pt>
                <c:pt idx="224">
                  <c:v>-4.9730941700000004</c:v>
                </c:pt>
                <c:pt idx="225">
                  <c:v>-6.1278135000000002</c:v>
                </c:pt>
                <c:pt idx="226">
                  <c:v>-1.5317773800000001</c:v>
                </c:pt>
                <c:pt idx="227">
                  <c:v>0.49785741999999999</c:v>
                </c:pt>
                <c:pt idx="228">
                  <c:v>-0.30246190000000001</c:v>
                </c:pt>
                <c:pt idx="229">
                  <c:v>-1.2504038799999999</c:v>
                </c:pt>
                <c:pt idx="230">
                  <c:v>-5.9449901799999996</c:v>
                </c:pt>
                <c:pt idx="231">
                  <c:v>-4.6102150499999999</c:v>
                </c:pt>
                <c:pt idx="232">
                  <c:v>0.82104317000000004</c:v>
                </c:pt>
                <c:pt idx="233">
                  <c:v>-0.70419425999999996</c:v>
                </c:pt>
                <c:pt idx="234">
                  <c:v>9.6557376999999995</c:v>
                </c:pt>
                <c:pt idx="235">
                  <c:v>1.32216958</c:v>
                </c:pt>
                <c:pt idx="236">
                  <c:v>2.89889375</c:v>
                </c:pt>
                <c:pt idx="237">
                  <c:v>-1.2511111100000001</c:v>
                </c:pt>
                <c:pt idx="238">
                  <c:v>-1.3289801000000001</c:v>
                </c:pt>
                <c:pt idx="239">
                  <c:v>3.72852234</c:v>
                </c:pt>
                <c:pt idx="240">
                  <c:v>3.4904014000000001</c:v>
                </c:pt>
                <c:pt idx="241">
                  <c:v>2.4291394500000001</c:v>
                </c:pt>
                <c:pt idx="242">
                  <c:v>9.8484848500000002</c:v>
                </c:pt>
                <c:pt idx="243">
                  <c:v>9.84</c:v>
                </c:pt>
                <c:pt idx="244">
                  <c:v>10.483333330000001</c:v>
                </c:pt>
                <c:pt idx="245">
                  <c:v>9.4157043900000001</c:v>
                </c:pt>
                <c:pt idx="246">
                  <c:v>14.48421053</c:v>
                </c:pt>
                <c:pt idx="247">
                  <c:v>10.704761899999999</c:v>
                </c:pt>
                <c:pt idx="248">
                  <c:v>12.27592593</c:v>
                </c:pt>
                <c:pt idx="249">
                  <c:v>19.083146070000002</c:v>
                </c:pt>
                <c:pt idx="250">
                  <c:v>9.2679900699999997</c:v>
                </c:pt>
                <c:pt idx="251">
                  <c:v>8.2226415100000008</c:v>
                </c:pt>
                <c:pt idx="252">
                  <c:v>5.2638888899999996</c:v>
                </c:pt>
                <c:pt idx="253">
                  <c:v>5.6812500000000004</c:v>
                </c:pt>
                <c:pt idx="254">
                  <c:v>2.3162790700000002</c:v>
                </c:pt>
                <c:pt idx="255">
                  <c:v>0.66637630999999997</c:v>
                </c:pt>
                <c:pt idx="256">
                  <c:v>-2.2021357699999999</c:v>
                </c:pt>
                <c:pt idx="257">
                  <c:v>-1.11415525</c:v>
                </c:pt>
                <c:pt idx="258">
                  <c:v>3.5998160100000001</c:v>
                </c:pt>
                <c:pt idx="259">
                  <c:v>2.5565312800000002</c:v>
                </c:pt>
                <c:pt idx="260">
                  <c:v>2.9895615900000001</c:v>
                </c:pt>
                <c:pt idx="261">
                  <c:v>7.0917225999999998</c:v>
                </c:pt>
                <c:pt idx="262">
                  <c:v>2.6670680299999998</c:v>
                </c:pt>
                <c:pt idx="263">
                  <c:v>1.5677462</c:v>
                </c:pt>
                <c:pt idx="264">
                  <c:v>9.8430493299999995</c:v>
                </c:pt>
                <c:pt idx="265">
                  <c:v>16.27054429</c:v>
                </c:pt>
                <c:pt idx="266">
                  <c:v>2.4740740699999999</c:v>
                </c:pt>
                <c:pt idx="267">
                  <c:v>2.1639024400000002</c:v>
                </c:pt>
                <c:pt idx="268">
                  <c:v>7.0658682600000002</c:v>
                </c:pt>
                <c:pt idx="269">
                  <c:v>3.9695122</c:v>
                </c:pt>
                <c:pt idx="270">
                  <c:v>5.5934579400000004</c:v>
                </c:pt>
                <c:pt idx="271">
                  <c:v>4.9370629399999997</c:v>
                </c:pt>
                <c:pt idx="272">
                  <c:v>7.5938864600000002</c:v>
                </c:pt>
                <c:pt idx="273">
                  <c:v>5.2791225400000004</c:v>
                </c:pt>
                <c:pt idx="274">
                  <c:v>4.28364689</c:v>
                </c:pt>
                <c:pt idx="275">
                  <c:v>2.7129688500000002</c:v>
                </c:pt>
                <c:pt idx="276">
                  <c:v>1.7639082100000001</c:v>
                </c:pt>
                <c:pt idx="277">
                  <c:v>2.0506607899999998</c:v>
                </c:pt>
                <c:pt idx="278">
                  <c:v>1.5231304299999999</c:v>
                </c:pt>
                <c:pt idx="279">
                  <c:v>3.5</c:v>
                </c:pt>
                <c:pt idx="280">
                  <c:v>5.1729323300000001</c:v>
                </c:pt>
                <c:pt idx="281">
                  <c:v>7.4190476199999997</c:v>
                </c:pt>
                <c:pt idx="282">
                  <c:v>6.7095238100000003</c:v>
                </c:pt>
                <c:pt idx="283">
                  <c:v>2.98823529</c:v>
                </c:pt>
                <c:pt idx="284">
                  <c:v>0.91564791999999995</c:v>
                </c:pt>
                <c:pt idx="285">
                  <c:v>7.8605324100000002</c:v>
                </c:pt>
                <c:pt idx="286">
                  <c:v>8.4592857099999996</c:v>
                </c:pt>
                <c:pt idx="287">
                  <c:v>-2.2340696699999998</c:v>
                </c:pt>
                <c:pt idx="288">
                  <c:v>-0.92776886000000003</c:v>
                </c:pt>
                <c:pt idx="289">
                  <c:v>7.9335790000000003E-2</c:v>
                </c:pt>
                <c:pt idx="290">
                  <c:v>6.2727272699999999</c:v>
                </c:pt>
                <c:pt idx="291">
                  <c:v>5.8251748299999999</c:v>
                </c:pt>
                <c:pt idx="292">
                  <c:v>5.4696569899999998</c:v>
                </c:pt>
                <c:pt idx="293">
                  <c:v>3.3868274600000001</c:v>
                </c:pt>
                <c:pt idx="294">
                  <c:v>1.9734204799999999</c:v>
                </c:pt>
                <c:pt idx="295">
                  <c:v>9.8700565000000005</c:v>
                </c:pt>
                <c:pt idx="296">
                  <c:v>10.036789300000001</c:v>
                </c:pt>
                <c:pt idx="297">
                  <c:v>-3.75</c:v>
                </c:pt>
                <c:pt idx="298">
                  <c:v>-2.2791767599999999</c:v>
                </c:pt>
                <c:pt idx="299">
                  <c:v>6.8367346900000001</c:v>
                </c:pt>
                <c:pt idx="300">
                  <c:v>7.8005390800000001</c:v>
                </c:pt>
                <c:pt idx="301">
                  <c:v>4.4895104899999998</c:v>
                </c:pt>
                <c:pt idx="302">
                  <c:v>4.50943396</c:v>
                </c:pt>
                <c:pt idx="303">
                  <c:v>-1.46210269</c:v>
                </c:pt>
                <c:pt idx="304">
                  <c:v>-0.36247086000000001</c:v>
                </c:pt>
                <c:pt idx="305">
                  <c:v>-2.0673026000000001</c:v>
                </c:pt>
                <c:pt idx="306">
                  <c:v>-1.60475162</c:v>
                </c:pt>
                <c:pt idx="307">
                  <c:v>8.9518413599999995</c:v>
                </c:pt>
                <c:pt idx="308">
                  <c:v>5.3209876500000002</c:v>
                </c:pt>
                <c:pt idx="309">
                  <c:v>7.0698466800000004</c:v>
                </c:pt>
                <c:pt idx="310">
                  <c:v>6.6116504899999997</c:v>
                </c:pt>
                <c:pt idx="311">
                  <c:v>-7.4229166700000002</c:v>
                </c:pt>
                <c:pt idx="312">
                  <c:v>2.56666667</c:v>
                </c:pt>
                <c:pt idx="313">
                  <c:v>3.9459627300000002</c:v>
                </c:pt>
                <c:pt idx="314">
                  <c:v>1.91884641</c:v>
                </c:pt>
                <c:pt idx="315">
                  <c:v>9.6001813200000008</c:v>
                </c:pt>
                <c:pt idx="316">
                  <c:v>5.5019585900000001</c:v>
                </c:pt>
                <c:pt idx="317">
                  <c:v>-2.2020802399999999</c:v>
                </c:pt>
                <c:pt idx="318">
                  <c:v>-4.9418386500000002</c:v>
                </c:pt>
                <c:pt idx="319">
                  <c:v>0.33043477999999998</c:v>
                </c:pt>
                <c:pt idx="320">
                  <c:v>0.52149791999999995</c:v>
                </c:pt>
                <c:pt idx="321">
                  <c:v>6.0013717399999997</c:v>
                </c:pt>
                <c:pt idx="322">
                  <c:v>6.0019841300000003</c:v>
                </c:pt>
                <c:pt idx="323">
                  <c:v>8.0488798399999997</c:v>
                </c:pt>
                <c:pt idx="324">
                  <c:v>8.7624559600000005</c:v>
                </c:pt>
                <c:pt idx="325">
                  <c:v>2.0206529</c:v>
                </c:pt>
                <c:pt idx="326">
                  <c:v>1.5718799400000001</c:v>
                </c:pt>
                <c:pt idx="327">
                  <c:v>0.58832116999999995</c:v>
                </c:pt>
                <c:pt idx="328">
                  <c:v>-1.2708638400000001</c:v>
                </c:pt>
                <c:pt idx="329">
                  <c:v>-1.3198281199999999</c:v>
                </c:pt>
                <c:pt idx="330">
                  <c:v>-0.59921155999999998</c:v>
                </c:pt>
                <c:pt idx="331">
                  <c:v>7.2681818199999997</c:v>
                </c:pt>
                <c:pt idx="332">
                  <c:v>5.8458781399999999</c:v>
                </c:pt>
                <c:pt idx="333">
                  <c:v>9.0757575799999994</c:v>
                </c:pt>
                <c:pt idx="334">
                  <c:v>7.22653722</c:v>
                </c:pt>
                <c:pt idx="335">
                  <c:v>-1.68763402</c:v>
                </c:pt>
                <c:pt idx="336">
                  <c:v>-0.39001848</c:v>
                </c:pt>
                <c:pt idx="337">
                  <c:v>2.40011682</c:v>
                </c:pt>
                <c:pt idx="338">
                  <c:v>-4.1382415300000002</c:v>
                </c:pt>
                <c:pt idx="339">
                  <c:v>-5.2468596400000003</c:v>
                </c:pt>
                <c:pt idx="340">
                  <c:v>1.29993183</c:v>
                </c:pt>
                <c:pt idx="341">
                  <c:v>4.7780172399999996</c:v>
                </c:pt>
                <c:pt idx="342">
                  <c:v>2.65577051</c:v>
                </c:pt>
                <c:pt idx="343">
                  <c:v>6.44979367</c:v>
                </c:pt>
                <c:pt idx="344">
                  <c:v>2.7835951099999998</c:v>
                </c:pt>
                <c:pt idx="345">
                  <c:v>1.99137187</c:v>
                </c:pt>
                <c:pt idx="346">
                  <c:v>3.29812606</c:v>
                </c:pt>
                <c:pt idx="347">
                  <c:v>4.2780656300000004</c:v>
                </c:pt>
                <c:pt idx="348">
                  <c:v>8.4252336400000001</c:v>
                </c:pt>
                <c:pt idx="349">
                  <c:v>7.6561085999999996</c:v>
                </c:pt>
                <c:pt idx="350">
                  <c:v>5.70742963</c:v>
                </c:pt>
                <c:pt idx="351">
                  <c:v>6.6126323500000002</c:v>
                </c:pt>
                <c:pt idx="352">
                  <c:v>8.6012903200000004</c:v>
                </c:pt>
                <c:pt idx="353">
                  <c:v>7.0868486400000004</c:v>
                </c:pt>
                <c:pt idx="354">
                  <c:v>5.4133333300000004</c:v>
                </c:pt>
                <c:pt idx="355">
                  <c:v>5.44497608</c:v>
                </c:pt>
                <c:pt idx="356">
                  <c:v>3.9435483900000001</c:v>
                </c:pt>
                <c:pt idx="357">
                  <c:v>4.8403508799999999</c:v>
                </c:pt>
                <c:pt idx="358">
                  <c:v>-2.8140236199999999</c:v>
                </c:pt>
                <c:pt idx="359">
                  <c:v>-2.5570852099999999</c:v>
                </c:pt>
                <c:pt idx="360">
                  <c:v>1.8766519800000001</c:v>
                </c:pt>
                <c:pt idx="361">
                  <c:v>1.8666666700000001</c:v>
                </c:pt>
                <c:pt idx="362">
                  <c:v>11.09433962</c:v>
                </c:pt>
                <c:pt idx="363">
                  <c:v>12.440972220000001</c:v>
                </c:pt>
                <c:pt idx="364">
                  <c:v>15.11386139</c:v>
                </c:pt>
                <c:pt idx="365">
                  <c:v>15.66666667</c:v>
                </c:pt>
                <c:pt idx="366">
                  <c:v>3.27631579</c:v>
                </c:pt>
                <c:pt idx="367">
                  <c:v>2.5401960799999999</c:v>
                </c:pt>
                <c:pt idx="368">
                  <c:v>6.7554858900000001</c:v>
                </c:pt>
                <c:pt idx="369">
                  <c:v>3.6936651600000001</c:v>
                </c:pt>
                <c:pt idx="370">
                  <c:v>6.0276162800000002</c:v>
                </c:pt>
                <c:pt idx="371">
                  <c:v>13.95180723</c:v>
                </c:pt>
                <c:pt idx="372">
                  <c:v>10.349593499999999</c:v>
                </c:pt>
                <c:pt idx="373">
                  <c:v>-2.5391685800000001</c:v>
                </c:pt>
                <c:pt idx="374">
                  <c:v>-1.71487693</c:v>
                </c:pt>
                <c:pt idx="375">
                  <c:v>-3.8907849799999998</c:v>
                </c:pt>
                <c:pt idx="376">
                  <c:v>-1.38441039</c:v>
                </c:pt>
                <c:pt idx="377">
                  <c:v>-1.5829797299999999</c:v>
                </c:pt>
                <c:pt idx="378">
                  <c:v>-1.3953337699999999</c:v>
                </c:pt>
                <c:pt idx="379">
                  <c:v>-4.6760839999999998E-2</c:v>
                </c:pt>
                <c:pt idx="380">
                  <c:v>0.40372271999999998</c:v>
                </c:pt>
                <c:pt idx="381">
                  <c:v>1.7899441300000001</c:v>
                </c:pt>
                <c:pt idx="382">
                  <c:v>2.0621814500000002</c:v>
                </c:pt>
                <c:pt idx="383">
                  <c:v>2.57830008</c:v>
                </c:pt>
                <c:pt idx="384">
                  <c:v>0.82516054000000005</c:v>
                </c:pt>
                <c:pt idx="385">
                  <c:v>-3.5619540600000001</c:v>
                </c:pt>
                <c:pt idx="386">
                  <c:v>-4.8173719400000001</c:v>
                </c:pt>
                <c:pt idx="387">
                  <c:v>-2.7275894100000002</c:v>
                </c:pt>
                <c:pt idx="388">
                  <c:v>-1.72934783</c:v>
                </c:pt>
                <c:pt idx="389">
                  <c:v>-2.53031579</c:v>
                </c:pt>
                <c:pt idx="390">
                  <c:v>-2.28633994</c:v>
                </c:pt>
                <c:pt idx="391">
                  <c:v>4.6280709699999996</c:v>
                </c:pt>
                <c:pt idx="392">
                  <c:v>2.7706151000000001</c:v>
                </c:pt>
                <c:pt idx="393">
                  <c:v>-4.5035653699999996</c:v>
                </c:pt>
                <c:pt idx="394">
                  <c:v>-6.5786676100000001</c:v>
                </c:pt>
                <c:pt idx="395">
                  <c:v>10.8677686</c:v>
                </c:pt>
                <c:pt idx="396">
                  <c:v>8.0900900900000003</c:v>
                </c:pt>
                <c:pt idx="397">
                  <c:v>0.57507081999999998</c:v>
                </c:pt>
                <c:pt idx="398">
                  <c:v>-0.50894454</c:v>
                </c:pt>
                <c:pt idx="399">
                  <c:v>3.0084745800000001</c:v>
                </c:pt>
                <c:pt idx="400">
                  <c:v>0.22284123</c:v>
                </c:pt>
                <c:pt idx="401">
                  <c:v>-3.639775E-2</c:v>
                </c:pt>
                <c:pt idx="402">
                  <c:v>-0.46714334000000002</c:v>
                </c:pt>
                <c:pt idx="403">
                  <c:v>2.1126760600000001</c:v>
                </c:pt>
                <c:pt idx="404">
                  <c:v>3.8348045399999999</c:v>
                </c:pt>
                <c:pt idx="405">
                  <c:v>5.7477666799999998</c:v>
                </c:pt>
                <c:pt idx="406">
                  <c:v>3.2767227299999999</c:v>
                </c:pt>
                <c:pt idx="407">
                  <c:v>3.7027933000000002</c:v>
                </c:pt>
                <c:pt idx="408">
                  <c:v>3.3045089600000002</c:v>
                </c:pt>
                <c:pt idx="409">
                  <c:v>3.5629877400000001</c:v>
                </c:pt>
                <c:pt idx="410">
                  <c:v>0.84757221999999999</c:v>
                </c:pt>
                <c:pt idx="411">
                  <c:v>-0.72555745999999999</c:v>
                </c:pt>
                <c:pt idx="412">
                  <c:v>-0.71479501000000001</c:v>
                </c:pt>
                <c:pt idx="413">
                  <c:v>-0.91114057999999998</c:v>
                </c:pt>
                <c:pt idx="414">
                  <c:v>0.52891790999999999</c:v>
                </c:pt>
                <c:pt idx="415">
                  <c:v>-1.3466031999999999</c:v>
                </c:pt>
                <c:pt idx="416">
                  <c:v>0.48114434</c:v>
                </c:pt>
                <c:pt idx="417">
                  <c:v>13.95619988</c:v>
                </c:pt>
                <c:pt idx="418">
                  <c:v>12.020594969999999</c:v>
                </c:pt>
                <c:pt idx="419">
                  <c:v>1.57130397</c:v>
                </c:pt>
                <c:pt idx="420">
                  <c:v>0.81099365999999995</c:v>
                </c:pt>
                <c:pt idx="421">
                  <c:v>0.30033278000000002</c:v>
                </c:pt>
                <c:pt idx="422">
                  <c:v>-7.3495370000000004E-2</c:v>
                </c:pt>
                <c:pt idx="423">
                  <c:v>2.5283464599999999</c:v>
                </c:pt>
                <c:pt idx="424">
                  <c:v>1.6004112399999999</c:v>
                </c:pt>
                <c:pt idx="425">
                  <c:v>4.5038759700000002</c:v>
                </c:pt>
                <c:pt idx="426">
                  <c:v>3.59508852</c:v>
                </c:pt>
                <c:pt idx="427">
                  <c:v>-2.9814814799999998</c:v>
                </c:pt>
                <c:pt idx="428">
                  <c:v>10.030769230000001</c:v>
                </c:pt>
                <c:pt idx="429">
                  <c:v>8.7925925899999999</c:v>
                </c:pt>
                <c:pt idx="430">
                  <c:v>2.24642857</c:v>
                </c:pt>
                <c:pt idx="431">
                  <c:v>2.1050185899999998</c:v>
                </c:pt>
                <c:pt idx="432">
                  <c:v>11.6</c:v>
                </c:pt>
                <c:pt idx="433">
                  <c:v>12.66666667</c:v>
                </c:pt>
                <c:pt idx="434">
                  <c:v>11.20224719</c:v>
                </c:pt>
                <c:pt idx="435">
                  <c:v>0.57934989999999997</c:v>
                </c:pt>
                <c:pt idx="436">
                  <c:v>1.09369676</c:v>
                </c:pt>
                <c:pt idx="437">
                  <c:v>5.1149528499999999</c:v>
                </c:pt>
                <c:pt idx="438">
                  <c:v>4.8451753000000002</c:v>
                </c:pt>
                <c:pt idx="439">
                  <c:v>8.2278630499999998</c:v>
                </c:pt>
                <c:pt idx="440">
                  <c:v>14.50043975</c:v>
                </c:pt>
                <c:pt idx="441">
                  <c:v>6.8963317399999999</c:v>
                </c:pt>
                <c:pt idx="442">
                  <c:v>5.8822525600000004</c:v>
                </c:pt>
                <c:pt idx="443">
                  <c:v>-2.89701897</c:v>
                </c:pt>
                <c:pt idx="444">
                  <c:v>-2.9163963100000001</c:v>
                </c:pt>
                <c:pt idx="445">
                  <c:v>-3.433996</c:v>
                </c:pt>
                <c:pt idx="446">
                  <c:v>-3.6232451399999999</c:v>
                </c:pt>
                <c:pt idx="447">
                  <c:v>-1.4906638999999999</c:v>
                </c:pt>
                <c:pt idx="448">
                  <c:v>-2.1279342699999999</c:v>
                </c:pt>
                <c:pt idx="449">
                  <c:v>2.2455089799999999</c:v>
                </c:pt>
                <c:pt idx="450">
                  <c:v>3.7523510999999998</c:v>
                </c:pt>
                <c:pt idx="451">
                  <c:v>3.5841995799999999</c:v>
                </c:pt>
                <c:pt idx="452">
                  <c:v>0.36349646000000002</c:v>
                </c:pt>
                <c:pt idx="453">
                  <c:v>-4.4807387900000002</c:v>
                </c:pt>
                <c:pt idx="454">
                  <c:v>-2.3892995400000001</c:v>
                </c:pt>
                <c:pt idx="455">
                  <c:v>2.9660194199999999</c:v>
                </c:pt>
                <c:pt idx="456">
                  <c:v>-0.83381088999999997</c:v>
                </c:pt>
                <c:pt idx="457">
                  <c:v>7.0901143199999996</c:v>
                </c:pt>
                <c:pt idx="458">
                  <c:v>8.9326164899999991</c:v>
                </c:pt>
                <c:pt idx="459">
                  <c:v>11.28282828</c:v>
                </c:pt>
                <c:pt idx="460">
                  <c:v>10.009345789999999</c:v>
                </c:pt>
                <c:pt idx="461">
                  <c:v>2.3194256800000002</c:v>
                </c:pt>
                <c:pt idx="462">
                  <c:v>-1.368078E-2</c:v>
                </c:pt>
                <c:pt idx="463">
                  <c:v>-4.6839610199999999</c:v>
                </c:pt>
                <c:pt idx="464">
                  <c:v>-6.30194411</c:v>
                </c:pt>
                <c:pt idx="465">
                  <c:v>3.9340475399999999</c:v>
                </c:pt>
                <c:pt idx="466">
                  <c:v>2.0323172999999999</c:v>
                </c:pt>
                <c:pt idx="467">
                  <c:v>6.9473684200000001</c:v>
                </c:pt>
                <c:pt idx="468">
                  <c:v>7.5909090900000002</c:v>
                </c:pt>
                <c:pt idx="469">
                  <c:v>3.0032786900000001</c:v>
                </c:pt>
                <c:pt idx="470">
                  <c:v>3.24539877</c:v>
                </c:pt>
                <c:pt idx="471">
                  <c:v>0.44666666999999999</c:v>
                </c:pt>
                <c:pt idx="472">
                  <c:v>1.71748879</c:v>
                </c:pt>
                <c:pt idx="473">
                  <c:v>3.3134635100000001</c:v>
                </c:pt>
                <c:pt idx="474">
                  <c:v>1.6219879500000001</c:v>
                </c:pt>
                <c:pt idx="475">
                  <c:v>9.2640402300000009</c:v>
                </c:pt>
                <c:pt idx="476">
                  <c:v>6.4251302099999998</c:v>
                </c:pt>
                <c:pt idx="477">
                  <c:v>-3.1217228499999998</c:v>
                </c:pt>
                <c:pt idx="478">
                  <c:v>-1.55368098</c:v>
                </c:pt>
                <c:pt idx="479">
                  <c:v>-0.52392947000000001</c:v>
                </c:pt>
                <c:pt idx="480">
                  <c:v>-1.51166559</c:v>
                </c:pt>
                <c:pt idx="481">
                  <c:v>4.7385645199999997</c:v>
                </c:pt>
                <c:pt idx="482">
                  <c:v>1.5346200999999999</c:v>
                </c:pt>
                <c:pt idx="483">
                  <c:v>1.12989691</c:v>
                </c:pt>
                <c:pt idx="484">
                  <c:v>-0.19955157000000001</c:v>
                </c:pt>
                <c:pt idx="485">
                  <c:v>-2.63452055</c:v>
                </c:pt>
                <c:pt idx="486">
                  <c:v>-5.1451009699999997</c:v>
                </c:pt>
                <c:pt idx="487">
                  <c:v>1.1657461499999999</c:v>
                </c:pt>
                <c:pt idx="488">
                  <c:v>1.0184323500000001</c:v>
                </c:pt>
                <c:pt idx="489">
                  <c:v>-3.1030213600000001</c:v>
                </c:pt>
                <c:pt idx="490">
                  <c:v>-4.6644121099999998</c:v>
                </c:pt>
                <c:pt idx="491">
                  <c:v>5.6603589300000001</c:v>
                </c:pt>
                <c:pt idx="492">
                  <c:v>4.9970695799999998</c:v>
                </c:pt>
                <c:pt idx="493">
                  <c:v>-11.48137287</c:v>
                </c:pt>
                <c:pt idx="494">
                  <c:v>-12.284534600000001</c:v>
                </c:pt>
                <c:pt idx="495">
                  <c:v>-1.33068115</c:v>
                </c:pt>
                <c:pt idx="496">
                  <c:v>-1.84838693</c:v>
                </c:pt>
                <c:pt idx="497">
                  <c:v>2.7406459600000002</c:v>
                </c:pt>
                <c:pt idx="498">
                  <c:v>0.86536146000000003</c:v>
                </c:pt>
                <c:pt idx="499">
                  <c:v>2.23541678</c:v>
                </c:pt>
                <c:pt idx="500">
                  <c:v>4.4026565499999997</c:v>
                </c:pt>
                <c:pt idx="501">
                  <c:v>4.7948191400000004</c:v>
                </c:pt>
                <c:pt idx="502">
                  <c:v>-4.80310975</c:v>
                </c:pt>
                <c:pt idx="503">
                  <c:v>-5.7142857100000004</c:v>
                </c:pt>
                <c:pt idx="504">
                  <c:v>-1.35909605</c:v>
                </c:pt>
                <c:pt idx="505">
                  <c:v>-2.7975531600000001</c:v>
                </c:pt>
                <c:pt idx="506">
                  <c:v>9.4934497800000006</c:v>
                </c:pt>
                <c:pt idx="507">
                  <c:v>9.9282511200000005</c:v>
                </c:pt>
                <c:pt idx="508">
                  <c:v>5.5366939500000001</c:v>
                </c:pt>
                <c:pt idx="509">
                  <c:v>5.1038365900000002</c:v>
                </c:pt>
                <c:pt idx="510">
                  <c:v>-2.1511273599999998</c:v>
                </c:pt>
                <c:pt idx="511">
                  <c:v>-0.16085790999999999</c:v>
                </c:pt>
                <c:pt idx="512">
                  <c:v>-1.10833333</c:v>
                </c:pt>
                <c:pt idx="513">
                  <c:v>-0.47398496000000001</c:v>
                </c:pt>
                <c:pt idx="514">
                  <c:v>1.02075702</c:v>
                </c:pt>
                <c:pt idx="515">
                  <c:v>1.49949774</c:v>
                </c:pt>
                <c:pt idx="516">
                  <c:v>-0.94128544999999997</c:v>
                </c:pt>
                <c:pt idx="517">
                  <c:v>10.22889518</c:v>
                </c:pt>
                <c:pt idx="518">
                  <c:v>-4.1523272200000001</c:v>
                </c:pt>
                <c:pt idx="519">
                  <c:v>-0.33880049000000001</c:v>
                </c:pt>
                <c:pt idx="520">
                  <c:v>1.4510296300000001</c:v>
                </c:pt>
                <c:pt idx="521">
                  <c:v>2.6034925499999999</c:v>
                </c:pt>
                <c:pt idx="522">
                  <c:v>2.2205848000000001</c:v>
                </c:pt>
                <c:pt idx="523">
                  <c:v>1.4721873700000001</c:v>
                </c:pt>
                <c:pt idx="524">
                  <c:v>-3.2389796400000002</c:v>
                </c:pt>
                <c:pt idx="525">
                  <c:v>10.04819277</c:v>
                </c:pt>
                <c:pt idx="526">
                  <c:v>1.8643822400000001</c:v>
                </c:pt>
                <c:pt idx="527">
                  <c:v>-0.45210084</c:v>
                </c:pt>
                <c:pt idx="528">
                  <c:v>-5.1707348099999999</c:v>
                </c:pt>
                <c:pt idx="529">
                  <c:v>-6.1838375599999997</c:v>
                </c:pt>
                <c:pt idx="530">
                  <c:v>2.0234192000000002</c:v>
                </c:pt>
                <c:pt idx="531">
                  <c:v>3.7064116999999999</c:v>
                </c:pt>
                <c:pt idx="532">
                  <c:v>-2.0121666299999998</c:v>
                </c:pt>
                <c:pt idx="533">
                  <c:v>1.40850023</c:v>
                </c:pt>
                <c:pt idx="534">
                  <c:v>3.36393443</c:v>
                </c:pt>
                <c:pt idx="535">
                  <c:v>6.0576923100000002</c:v>
                </c:pt>
                <c:pt idx="536">
                  <c:v>10.119999999999999</c:v>
                </c:pt>
                <c:pt idx="537">
                  <c:v>1.27310575</c:v>
                </c:pt>
                <c:pt idx="538">
                  <c:v>-0.85289115999999998</c:v>
                </c:pt>
                <c:pt idx="539">
                  <c:v>1.2630212300000001</c:v>
                </c:pt>
                <c:pt idx="540">
                  <c:v>0.38776073999999999</c:v>
                </c:pt>
                <c:pt idx="541">
                  <c:v>-2.6506817100000002</c:v>
                </c:pt>
                <c:pt idx="542">
                  <c:v>-2.1870727200000002</c:v>
                </c:pt>
                <c:pt idx="543">
                  <c:v>-0.55215685999999997</c:v>
                </c:pt>
                <c:pt idx="544">
                  <c:v>0.44536034000000002</c:v>
                </c:pt>
                <c:pt idx="545">
                  <c:v>6.2497954699999996</c:v>
                </c:pt>
                <c:pt idx="546">
                  <c:v>7.0640961400000002</c:v>
                </c:pt>
                <c:pt idx="547">
                  <c:v>-0.95666404999999999</c:v>
                </c:pt>
                <c:pt idx="548">
                  <c:v>-1.24564184</c:v>
                </c:pt>
                <c:pt idx="549">
                  <c:v>-3.27356494</c:v>
                </c:pt>
                <c:pt idx="550">
                  <c:v>-4.5079864499999998</c:v>
                </c:pt>
                <c:pt idx="551">
                  <c:v>1.0619701800000001</c:v>
                </c:pt>
                <c:pt idx="552">
                  <c:v>-1.2442089700000001</c:v>
                </c:pt>
                <c:pt idx="553">
                  <c:v>7.2656826600000004</c:v>
                </c:pt>
                <c:pt idx="554">
                  <c:v>8.1397058799999993</c:v>
                </c:pt>
                <c:pt idx="555">
                  <c:v>0.14911874999999999</c:v>
                </c:pt>
                <c:pt idx="556">
                  <c:v>-1.1276939500000001</c:v>
                </c:pt>
                <c:pt idx="557">
                  <c:v>4.6933894900000004</c:v>
                </c:pt>
                <c:pt idx="558">
                  <c:v>4.1915771199999998</c:v>
                </c:pt>
                <c:pt idx="559">
                  <c:v>5.02642364</c:v>
                </c:pt>
                <c:pt idx="560">
                  <c:v>4.5430188200000003</c:v>
                </c:pt>
                <c:pt idx="561">
                  <c:v>-3.3958323799999999</c:v>
                </c:pt>
                <c:pt idx="562">
                  <c:v>-2.3099042000000001</c:v>
                </c:pt>
                <c:pt idx="563">
                  <c:v>-0.70077425000000004</c:v>
                </c:pt>
                <c:pt idx="564">
                  <c:v>-2.64221708</c:v>
                </c:pt>
                <c:pt idx="565">
                  <c:v>-2.7849407500000001</c:v>
                </c:pt>
                <c:pt idx="566">
                  <c:v>-2.1519458</c:v>
                </c:pt>
                <c:pt idx="567">
                  <c:v>8.3413451700000003</c:v>
                </c:pt>
                <c:pt idx="568">
                  <c:v>5.8694471799999999</c:v>
                </c:pt>
                <c:pt idx="569">
                  <c:v>-0.94700814</c:v>
                </c:pt>
                <c:pt idx="570">
                  <c:v>1.13001215</c:v>
                </c:pt>
                <c:pt idx="571">
                  <c:v>-0.47896878999999998</c:v>
                </c:pt>
                <c:pt idx="572">
                  <c:v>1.1135798699999999</c:v>
                </c:pt>
                <c:pt idx="573">
                  <c:v>0.52775475999999999</c:v>
                </c:pt>
                <c:pt idx="574">
                  <c:v>1.3604729499999999</c:v>
                </c:pt>
                <c:pt idx="575">
                  <c:v>4.8085288899999998</c:v>
                </c:pt>
                <c:pt idx="576">
                  <c:v>7.3324972099999997</c:v>
                </c:pt>
                <c:pt idx="577">
                  <c:v>-2.3946843900000001</c:v>
                </c:pt>
                <c:pt idx="578">
                  <c:v>-2.1820204699999999</c:v>
                </c:pt>
                <c:pt idx="579">
                  <c:v>-2.9545834499999999</c:v>
                </c:pt>
                <c:pt idx="580">
                  <c:v>-0.18713184999999999</c:v>
                </c:pt>
                <c:pt idx="581">
                  <c:v>-0.25582572999999997</c:v>
                </c:pt>
                <c:pt idx="582">
                  <c:v>1.2171297599999999</c:v>
                </c:pt>
                <c:pt idx="583">
                  <c:v>-5.7652464500000002</c:v>
                </c:pt>
                <c:pt idx="584">
                  <c:v>-3.8111286400000002</c:v>
                </c:pt>
                <c:pt idx="585">
                  <c:v>4.45713223</c:v>
                </c:pt>
                <c:pt idx="586">
                  <c:v>3.7587373199999998</c:v>
                </c:pt>
                <c:pt idx="587">
                  <c:v>8.0475612000000005</c:v>
                </c:pt>
                <c:pt idx="588">
                  <c:v>8.8601791100000007</c:v>
                </c:pt>
                <c:pt idx="589">
                  <c:v>-5.5442543899999999</c:v>
                </c:pt>
                <c:pt idx="590">
                  <c:v>3.74681351</c:v>
                </c:pt>
                <c:pt idx="591">
                  <c:v>5.4952520099999997</c:v>
                </c:pt>
                <c:pt idx="592">
                  <c:v>-3.6806629800000001</c:v>
                </c:pt>
                <c:pt idx="593">
                  <c:v>-3.0229805000000001</c:v>
                </c:pt>
                <c:pt idx="594">
                  <c:v>15.240963860000001</c:v>
                </c:pt>
                <c:pt idx="595">
                  <c:v>14.125</c:v>
                </c:pt>
                <c:pt idx="596">
                  <c:v>-0.29382826000000001</c:v>
                </c:pt>
                <c:pt idx="597">
                  <c:v>-4.0739291599999996</c:v>
                </c:pt>
                <c:pt idx="598">
                  <c:v>0.43689319999999998</c:v>
                </c:pt>
                <c:pt idx="599">
                  <c:v>-3.4837722000000002</c:v>
                </c:pt>
                <c:pt idx="600">
                  <c:v>-2.1651018999999998</c:v>
                </c:pt>
                <c:pt idx="601">
                  <c:v>-1.50968477</c:v>
                </c:pt>
                <c:pt idx="602">
                  <c:v>-0.86539326000000005</c:v>
                </c:pt>
                <c:pt idx="603">
                  <c:v>0.41499846000000001</c:v>
                </c:pt>
                <c:pt idx="604">
                  <c:v>-0.44377323000000002</c:v>
                </c:pt>
                <c:pt idx="605">
                  <c:v>-1.8092122799999999</c:v>
                </c:pt>
                <c:pt idx="606">
                  <c:v>-1.37229348</c:v>
                </c:pt>
                <c:pt idx="607">
                  <c:v>-1.78556509</c:v>
                </c:pt>
                <c:pt idx="608">
                  <c:v>2.17179834</c:v>
                </c:pt>
                <c:pt idx="609">
                  <c:v>0.39575567</c:v>
                </c:pt>
                <c:pt idx="610">
                  <c:v>-1.88589322</c:v>
                </c:pt>
                <c:pt idx="611">
                  <c:v>-6.152179E-2</c:v>
                </c:pt>
                <c:pt idx="612">
                  <c:v>-5.6428281299999998</c:v>
                </c:pt>
                <c:pt idx="613">
                  <c:v>-4.3264211699999997</c:v>
                </c:pt>
                <c:pt idx="614">
                  <c:v>9.3249305699999994</c:v>
                </c:pt>
                <c:pt idx="615">
                  <c:v>5.6575094200000002</c:v>
                </c:pt>
                <c:pt idx="616">
                  <c:v>2.8120480699999999</c:v>
                </c:pt>
                <c:pt idx="617">
                  <c:v>5.2798643199999997</c:v>
                </c:pt>
                <c:pt idx="618">
                  <c:v>5.0657027399999999</c:v>
                </c:pt>
                <c:pt idx="619">
                  <c:v>3.9128623999999999</c:v>
                </c:pt>
                <c:pt idx="620">
                  <c:v>-1.90265164</c:v>
                </c:pt>
                <c:pt idx="621">
                  <c:v>-3.90164921</c:v>
                </c:pt>
                <c:pt idx="622">
                  <c:v>11.763624910000001</c:v>
                </c:pt>
                <c:pt idx="623">
                  <c:v>9.1413460499999992</c:v>
                </c:pt>
                <c:pt idx="624">
                  <c:v>3.05216581</c:v>
                </c:pt>
                <c:pt idx="625">
                  <c:v>3.4899446200000002</c:v>
                </c:pt>
                <c:pt idx="626">
                  <c:v>11.58368228</c:v>
                </c:pt>
                <c:pt idx="627">
                  <c:v>9.3233471100000003</c:v>
                </c:pt>
                <c:pt idx="628">
                  <c:v>2.8404442599999999</c:v>
                </c:pt>
                <c:pt idx="629">
                  <c:v>-0.73731614000000001</c:v>
                </c:pt>
                <c:pt idx="630">
                  <c:v>5.3579498699999997</c:v>
                </c:pt>
                <c:pt idx="631">
                  <c:v>4.8680567400000001</c:v>
                </c:pt>
                <c:pt idx="632">
                  <c:v>8.0451689900000005</c:v>
                </c:pt>
                <c:pt idx="633">
                  <c:v>7.9185896700000002</c:v>
                </c:pt>
                <c:pt idx="634">
                  <c:v>11.067742620000001</c:v>
                </c:pt>
                <c:pt idx="635">
                  <c:v>8.6394052000000006</c:v>
                </c:pt>
                <c:pt idx="636">
                  <c:v>6.3462915100000004</c:v>
                </c:pt>
                <c:pt idx="637">
                  <c:v>5.5239050900000004</c:v>
                </c:pt>
                <c:pt idx="638">
                  <c:v>7.1106597899999997</c:v>
                </c:pt>
                <c:pt idx="639">
                  <c:v>7.8889286600000004</c:v>
                </c:pt>
                <c:pt idx="640">
                  <c:v>8.3246549699999992</c:v>
                </c:pt>
                <c:pt idx="641">
                  <c:v>0.20055306000000001</c:v>
                </c:pt>
                <c:pt idx="642">
                  <c:v>-1.4390868699999999</c:v>
                </c:pt>
                <c:pt idx="643">
                  <c:v>6.9934645399999997</c:v>
                </c:pt>
                <c:pt idx="644">
                  <c:v>4.7708060000000003</c:v>
                </c:pt>
                <c:pt idx="645">
                  <c:v>-0.44262874000000002</c:v>
                </c:pt>
                <c:pt idx="646">
                  <c:v>-1.0592391299999999</c:v>
                </c:pt>
                <c:pt idx="647">
                  <c:v>-1.48898014</c:v>
                </c:pt>
                <c:pt idx="648">
                  <c:v>-0.73637567999999998</c:v>
                </c:pt>
                <c:pt idx="649">
                  <c:v>-9.1828098100000002</c:v>
                </c:pt>
                <c:pt idx="650">
                  <c:v>-9.2996904699999998</c:v>
                </c:pt>
                <c:pt idx="651">
                  <c:v>1.1814366999999999</c:v>
                </c:pt>
                <c:pt idx="652">
                  <c:v>-2.5327747700000001</c:v>
                </c:pt>
                <c:pt idx="653">
                  <c:v>6.7068030399999996</c:v>
                </c:pt>
                <c:pt idx="654">
                  <c:v>5.8666946700000002</c:v>
                </c:pt>
                <c:pt idx="655">
                  <c:v>3.4460272199999999</c:v>
                </c:pt>
                <c:pt idx="656">
                  <c:v>-4.3080625799999996</c:v>
                </c:pt>
                <c:pt idx="657">
                  <c:v>6.5680359399999997</c:v>
                </c:pt>
                <c:pt idx="658">
                  <c:v>19.145796059999999</c:v>
                </c:pt>
                <c:pt idx="659">
                  <c:v>8.3470737899999996</c:v>
                </c:pt>
                <c:pt idx="660">
                  <c:v>7.0240544099999997</c:v>
                </c:pt>
                <c:pt idx="661">
                  <c:v>6.5062616799999997</c:v>
                </c:pt>
                <c:pt idx="662">
                  <c:v>4.8984581</c:v>
                </c:pt>
              </c:numCache>
            </c:numRef>
          </c:xVal>
          <c:yVal>
            <c:numRef>
              <c:f>'Austin_SiteLevel_Mplus_ID with '!$P$2:$P$664</c:f>
            </c:numRef>
          </c:yVal>
          <c:smooth val="0"/>
          <c:extLst>
            <c:ext xmlns:c16="http://schemas.microsoft.com/office/drawing/2014/chart" uri="{C3380CC4-5D6E-409C-BE32-E72D297353CC}">
              <c16:uniqueId val="{00000002-2A1B-4A55-8197-5FD56FC0F430}"/>
            </c:ext>
          </c:extLst>
        </c:ser>
        <c:ser>
          <c:idx val="3"/>
          <c:order val="3"/>
          <c:tx>
            <c:strRef>
              <c:f>'Austin_SiteLevel_Mplus_ID with '!$Q$1</c:f>
              <c:strCache>
                <c:ptCount val="1"/>
                <c:pt idx="0">
                  <c:v>DUMPBoth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'Austin_SiteLevel_Mplus_ID with '!$M$2:$M$664</c:f>
              <c:numCache>
                <c:formatCode>General</c:formatCode>
                <c:ptCount val="663"/>
                <c:pt idx="0">
                  <c:v>6.6428571400000003</c:v>
                </c:pt>
                <c:pt idx="1">
                  <c:v>5.45</c:v>
                </c:pt>
                <c:pt idx="2">
                  <c:v>6.3333333300000003</c:v>
                </c:pt>
                <c:pt idx="3">
                  <c:v>5.6607142899999996</c:v>
                </c:pt>
                <c:pt idx="4">
                  <c:v>8.0826446300000008</c:v>
                </c:pt>
                <c:pt idx="5">
                  <c:v>8.0664993700000007</c:v>
                </c:pt>
                <c:pt idx="6">
                  <c:v>8.1734693899999993</c:v>
                </c:pt>
                <c:pt idx="7">
                  <c:v>8.6907514500000005</c:v>
                </c:pt>
                <c:pt idx="8">
                  <c:v>0.81575246000000001</c:v>
                </c:pt>
                <c:pt idx="9">
                  <c:v>1.35539403</c:v>
                </c:pt>
                <c:pt idx="10">
                  <c:v>8.8000000000000007</c:v>
                </c:pt>
                <c:pt idx="11">
                  <c:v>9.6842105299999997</c:v>
                </c:pt>
                <c:pt idx="12">
                  <c:v>11.51612903</c:v>
                </c:pt>
                <c:pt idx="13">
                  <c:v>3.2984189700000002</c:v>
                </c:pt>
                <c:pt idx="14">
                  <c:v>3.22966014</c:v>
                </c:pt>
                <c:pt idx="15">
                  <c:v>-3.793382E-2</c:v>
                </c:pt>
                <c:pt idx="16">
                  <c:v>0.26634769000000003</c:v>
                </c:pt>
                <c:pt idx="17">
                  <c:v>2.5057803500000002</c:v>
                </c:pt>
                <c:pt idx="18">
                  <c:v>1.1895565100000001</c:v>
                </c:pt>
                <c:pt idx="19">
                  <c:v>9.1166666700000007</c:v>
                </c:pt>
                <c:pt idx="20">
                  <c:v>8.5063291099999994</c:v>
                </c:pt>
                <c:pt idx="21">
                  <c:v>5.31518625</c:v>
                </c:pt>
                <c:pt idx="22">
                  <c:v>6.8622449000000003</c:v>
                </c:pt>
                <c:pt idx="23">
                  <c:v>1.44632768</c:v>
                </c:pt>
                <c:pt idx="24">
                  <c:v>2.7692307700000001</c:v>
                </c:pt>
                <c:pt idx="25">
                  <c:v>8.5707964600000004</c:v>
                </c:pt>
                <c:pt idx="26">
                  <c:v>5.9089317000000001</c:v>
                </c:pt>
                <c:pt idx="27">
                  <c:v>3.9523809499999998</c:v>
                </c:pt>
                <c:pt idx="28">
                  <c:v>1.3464566899999999</c:v>
                </c:pt>
                <c:pt idx="29">
                  <c:v>4.2891566299999999</c:v>
                </c:pt>
                <c:pt idx="30">
                  <c:v>2.4444444399999998</c:v>
                </c:pt>
                <c:pt idx="31">
                  <c:v>0.45359476999999998</c:v>
                </c:pt>
                <c:pt idx="32">
                  <c:v>-0.90625</c:v>
                </c:pt>
                <c:pt idx="33">
                  <c:v>-0.38757764</c:v>
                </c:pt>
                <c:pt idx="34">
                  <c:v>-2.54320988</c:v>
                </c:pt>
                <c:pt idx="35">
                  <c:v>-1.90788504</c:v>
                </c:pt>
                <c:pt idx="36">
                  <c:v>0.56236162000000001</c:v>
                </c:pt>
                <c:pt idx="37">
                  <c:v>4.9885057499999998</c:v>
                </c:pt>
                <c:pt idx="38">
                  <c:v>4.0071428600000001</c:v>
                </c:pt>
                <c:pt idx="39">
                  <c:v>3.4789081899999998</c:v>
                </c:pt>
                <c:pt idx="40">
                  <c:v>-2.81118881</c:v>
                </c:pt>
                <c:pt idx="41">
                  <c:v>-1.7140255</c:v>
                </c:pt>
                <c:pt idx="42">
                  <c:v>3.22090261</c:v>
                </c:pt>
                <c:pt idx="43">
                  <c:v>5.63387978</c:v>
                </c:pt>
                <c:pt idx="44">
                  <c:v>-5.7862796799999998</c:v>
                </c:pt>
                <c:pt idx="45">
                  <c:v>-6.93894009</c:v>
                </c:pt>
                <c:pt idx="46">
                  <c:v>-3.4780957899999998</c:v>
                </c:pt>
                <c:pt idx="47">
                  <c:v>6.2571428600000001</c:v>
                </c:pt>
                <c:pt idx="48">
                  <c:v>7.1269841300000003</c:v>
                </c:pt>
                <c:pt idx="49">
                  <c:v>-2.1899563299999998</c:v>
                </c:pt>
                <c:pt idx="50">
                  <c:v>-2.89552239</c:v>
                </c:pt>
                <c:pt idx="51">
                  <c:v>1.19672131</c:v>
                </c:pt>
                <c:pt idx="52">
                  <c:v>-0.36645962999999998</c:v>
                </c:pt>
                <c:pt idx="53">
                  <c:v>1.3467741900000001</c:v>
                </c:pt>
                <c:pt idx="54">
                  <c:v>2.9583333299999999</c:v>
                </c:pt>
                <c:pt idx="55">
                  <c:v>1.23234391</c:v>
                </c:pt>
                <c:pt idx="56">
                  <c:v>-0.30778165000000002</c:v>
                </c:pt>
                <c:pt idx="57">
                  <c:v>-1.8352941199999999</c:v>
                </c:pt>
                <c:pt idx="58">
                  <c:v>-2.55194805</c:v>
                </c:pt>
                <c:pt idx="59">
                  <c:v>0.10953346999999999</c:v>
                </c:pt>
                <c:pt idx="60">
                  <c:v>0.74352331999999999</c:v>
                </c:pt>
                <c:pt idx="61">
                  <c:v>-0.17625899</c:v>
                </c:pt>
                <c:pt idx="62">
                  <c:v>1.13390313</c:v>
                </c:pt>
                <c:pt idx="63">
                  <c:v>-1.53811659</c:v>
                </c:pt>
                <c:pt idx="64">
                  <c:v>-1.8646616499999999</c:v>
                </c:pt>
                <c:pt idx="65">
                  <c:v>7.03166227</c:v>
                </c:pt>
                <c:pt idx="66">
                  <c:v>4.8756906100000004</c:v>
                </c:pt>
                <c:pt idx="67">
                  <c:v>6.8076923100000002</c:v>
                </c:pt>
                <c:pt idx="68">
                  <c:v>5.2110726600000001</c:v>
                </c:pt>
                <c:pt idx="69">
                  <c:v>1.6848249</c:v>
                </c:pt>
                <c:pt idx="70">
                  <c:v>1.38529412</c:v>
                </c:pt>
                <c:pt idx="71">
                  <c:v>-1.4603133800000001</c:v>
                </c:pt>
                <c:pt idx="72">
                  <c:v>-1.6310260299999999</c:v>
                </c:pt>
                <c:pt idx="73">
                  <c:v>5.6356589100000001</c:v>
                </c:pt>
                <c:pt idx="74">
                  <c:v>4.5240963900000004</c:v>
                </c:pt>
                <c:pt idx="75">
                  <c:v>2.1945392500000001</c:v>
                </c:pt>
                <c:pt idx="76">
                  <c:v>1.5630769200000001</c:v>
                </c:pt>
                <c:pt idx="77">
                  <c:v>-3.2483249600000002</c:v>
                </c:pt>
                <c:pt idx="78">
                  <c:v>-3.76982097</c:v>
                </c:pt>
                <c:pt idx="79">
                  <c:v>8.7286821700000008</c:v>
                </c:pt>
                <c:pt idx="80">
                  <c:v>7.7040816300000001</c:v>
                </c:pt>
                <c:pt idx="81">
                  <c:v>7.16</c:v>
                </c:pt>
                <c:pt idx="82">
                  <c:v>7.8133333299999999</c:v>
                </c:pt>
                <c:pt idx="83">
                  <c:v>8.2140221400000009</c:v>
                </c:pt>
                <c:pt idx="84">
                  <c:v>-0.79521277000000001</c:v>
                </c:pt>
                <c:pt idx="85">
                  <c:v>-0.67500000000000004</c:v>
                </c:pt>
                <c:pt idx="86">
                  <c:v>0.28864060000000002</c:v>
                </c:pt>
                <c:pt idx="87">
                  <c:v>0.36412077999999998</c:v>
                </c:pt>
                <c:pt idx="88">
                  <c:v>8.06666667</c:v>
                </c:pt>
                <c:pt idx="89">
                  <c:v>9.7719298200000004</c:v>
                </c:pt>
                <c:pt idx="90">
                  <c:v>4.1052631599999998</c:v>
                </c:pt>
                <c:pt idx="91">
                  <c:v>2.8112449800000001</c:v>
                </c:pt>
                <c:pt idx="92">
                  <c:v>-0.48321816000000001</c:v>
                </c:pt>
                <c:pt idx="93">
                  <c:v>1.0644977200000001</c:v>
                </c:pt>
                <c:pt idx="94">
                  <c:v>4.9936305699999997</c:v>
                </c:pt>
                <c:pt idx="95">
                  <c:v>6.7836538500000003</c:v>
                </c:pt>
                <c:pt idx="96">
                  <c:v>-1.4738535800000001</c:v>
                </c:pt>
                <c:pt idx="97">
                  <c:v>0.19950372</c:v>
                </c:pt>
                <c:pt idx="98">
                  <c:v>8.9347826099999992</c:v>
                </c:pt>
                <c:pt idx="99">
                  <c:v>7.984375</c:v>
                </c:pt>
                <c:pt idx="100">
                  <c:v>9.1370560000000003E-2</c:v>
                </c:pt>
                <c:pt idx="101">
                  <c:v>2.0249999999999999</c:v>
                </c:pt>
                <c:pt idx="102">
                  <c:v>3.5766951900000001</c:v>
                </c:pt>
                <c:pt idx="103">
                  <c:v>3.0113996200000002</c:v>
                </c:pt>
                <c:pt idx="104">
                  <c:v>0.62683438000000002</c:v>
                </c:pt>
                <c:pt idx="105">
                  <c:v>8.1415929999999997E-2</c:v>
                </c:pt>
                <c:pt idx="106">
                  <c:v>-1.7433628299999999</c:v>
                </c:pt>
                <c:pt idx="107">
                  <c:v>-1.62191781</c:v>
                </c:pt>
                <c:pt idx="108">
                  <c:v>-2.1727616599999999</c:v>
                </c:pt>
                <c:pt idx="109">
                  <c:v>-2.3542857100000001</c:v>
                </c:pt>
                <c:pt idx="110">
                  <c:v>2.0905797100000001</c:v>
                </c:pt>
                <c:pt idx="111">
                  <c:v>2.1417624499999999</c:v>
                </c:pt>
                <c:pt idx="112">
                  <c:v>1.3720000000000001</c:v>
                </c:pt>
                <c:pt idx="113">
                  <c:v>1.46963563</c:v>
                </c:pt>
                <c:pt idx="114">
                  <c:v>2.9221311499999998</c:v>
                </c:pt>
                <c:pt idx="115">
                  <c:v>3.7293233099999998</c:v>
                </c:pt>
                <c:pt idx="116">
                  <c:v>3.80297398</c:v>
                </c:pt>
                <c:pt idx="117">
                  <c:v>4.3291139200000002</c:v>
                </c:pt>
                <c:pt idx="118">
                  <c:v>-4.6387532900000004</c:v>
                </c:pt>
                <c:pt idx="119">
                  <c:v>0.30662982999999999</c:v>
                </c:pt>
                <c:pt idx="120">
                  <c:v>1.6787709500000001</c:v>
                </c:pt>
                <c:pt idx="121">
                  <c:v>0.70689654999999996</c:v>
                </c:pt>
                <c:pt idx="122">
                  <c:v>4.90828402</c:v>
                </c:pt>
                <c:pt idx="123">
                  <c:v>4.7021276600000004</c:v>
                </c:pt>
                <c:pt idx="124">
                  <c:v>3.74324324</c:v>
                </c:pt>
                <c:pt idx="125">
                  <c:v>-1.4186507900000001</c:v>
                </c:pt>
                <c:pt idx="126">
                  <c:v>-1.61757426</c:v>
                </c:pt>
                <c:pt idx="127">
                  <c:v>1.8490565999999999</c:v>
                </c:pt>
                <c:pt idx="128">
                  <c:v>-1.97014925</c:v>
                </c:pt>
                <c:pt idx="129">
                  <c:v>-3.37660772</c:v>
                </c:pt>
                <c:pt idx="130">
                  <c:v>-4.0486656200000004</c:v>
                </c:pt>
                <c:pt idx="131">
                  <c:v>1.9703703699999999</c:v>
                </c:pt>
                <c:pt idx="132">
                  <c:v>0.54404145000000004</c:v>
                </c:pt>
                <c:pt idx="133">
                  <c:v>4.7961672499999999</c:v>
                </c:pt>
                <c:pt idx="134">
                  <c:v>4.63468635</c:v>
                </c:pt>
                <c:pt idx="135">
                  <c:v>3.9473684200000001</c:v>
                </c:pt>
                <c:pt idx="136">
                  <c:v>2.0202702700000001</c:v>
                </c:pt>
                <c:pt idx="137">
                  <c:v>-1.43164063</c:v>
                </c:pt>
                <c:pt idx="138">
                  <c:v>3.6178861800000002</c:v>
                </c:pt>
                <c:pt idx="139">
                  <c:v>2.5</c:v>
                </c:pt>
                <c:pt idx="140">
                  <c:v>4.6602564099999997</c:v>
                </c:pt>
                <c:pt idx="141">
                  <c:v>4.3806818200000004</c:v>
                </c:pt>
                <c:pt idx="142">
                  <c:v>3.2753623200000002</c:v>
                </c:pt>
                <c:pt idx="143">
                  <c:v>5.6928571400000001</c:v>
                </c:pt>
                <c:pt idx="144">
                  <c:v>-0.67419112000000003</c:v>
                </c:pt>
                <c:pt idx="145">
                  <c:v>-1.3190975</c:v>
                </c:pt>
                <c:pt idx="146">
                  <c:v>-1.48941799</c:v>
                </c:pt>
                <c:pt idx="147">
                  <c:v>-0.62750715999999995</c:v>
                </c:pt>
                <c:pt idx="148">
                  <c:v>7.9646017699999998</c:v>
                </c:pt>
                <c:pt idx="149">
                  <c:v>5.3230769200000001</c:v>
                </c:pt>
                <c:pt idx="150">
                  <c:v>0.17232375999999999</c:v>
                </c:pt>
                <c:pt idx="151">
                  <c:v>0.75862068999999999</c:v>
                </c:pt>
                <c:pt idx="152">
                  <c:v>2.27208481</c:v>
                </c:pt>
                <c:pt idx="153">
                  <c:v>4.7586206899999999</c:v>
                </c:pt>
                <c:pt idx="154">
                  <c:v>2.2480942499999998</c:v>
                </c:pt>
                <c:pt idx="155">
                  <c:v>-0.88321704000000001</c:v>
                </c:pt>
                <c:pt idx="156">
                  <c:v>7.86486486</c:v>
                </c:pt>
                <c:pt idx="157">
                  <c:v>3.0212766000000002</c:v>
                </c:pt>
                <c:pt idx="158">
                  <c:v>5.1567164200000004</c:v>
                </c:pt>
                <c:pt idx="159">
                  <c:v>5.21703297</c:v>
                </c:pt>
                <c:pt idx="160">
                  <c:v>4.07662835</c:v>
                </c:pt>
                <c:pt idx="161">
                  <c:v>4.2255892299999998</c:v>
                </c:pt>
                <c:pt idx="162">
                  <c:v>3.4978902999999999</c:v>
                </c:pt>
                <c:pt idx="163">
                  <c:v>0.70454545000000002</c:v>
                </c:pt>
                <c:pt idx="164">
                  <c:v>0.51948052</c:v>
                </c:pt>
                <c:pt idx="165">
                  <c:v>5.0890411000000002</c:v>
                </c:pt>
                <c:pt idx="166">
                  <c:v>6.1857707499999997</c:v>
                </c:pt>
                <c:pt idx="167">
                  <c:v>5.0277777800000001</c:v>
                </c:pt>
                <c:pt idx="168">
                  <c:v>3.5972222199999999</c:v>
                </c:pt>
                <c:pt idx="169">
                  <c:v>5.8760451299999996</c:v>
                </c:pt>
                <c:pt idx="170">
                  <c:v>5.9118016999999998</c:v>
                </c:pt>
                <c:pt idx="171">
                  <c:v>10.615811969999999</c:v>
                </c:pt>
                <c:pt idx="172">
                  <c:v>5.4266055</c:v>
                </c:pt>
                <c:pt idx="173">
                  <c:v>4.4134790500000003</c:v>
                </c:pt>
                <c:pt idx="174">
                  <c:v>4.54320988</c:v>
                </c:pt>
                <c:pt idx="175">
                  <c:v>3.4260504200000002</c:v>
                </c:pt>
                <c:pt idx="176">
                  <c:v>5.8585931799999997</c:v>
                </c:pt>
                <c:pt idx="177">
                  <c:v>-5.6345328500000003</c:v>
                </c:pt>
                <c:pt idx="178">
                  <c:v>-4.9086446099999996</c:v>
                </c:pt>
                <c:pt idx="179">
                  <c:v>16.650602410000001</c:v>
                </c:pt>
                <c:pt idx="180">
                  <c:v>16.357798169999999</c:v>
                </c:pt>
                <c:pt idx="181">
                  <c:v>7.0713028199999997</c:v>
                </c:pt>
                <c:pt idx="182">
                  <c:v>5.1547392900000002</c:v>
                </c:pt>
                <c:pt idx="183">
                  <c:v>9.5268456399999994</c:v>
                </c:pt>
                <c:pt idx="184">
                  <c:v>9.2448275899999999</c:v>
                </c:pt>
                <c:pt idx="185">
                  <c:v>1.5420118300000001</c:v>
                </c:pt>
                <c:pt idx="186">
                  <c:v>-6.1173529999999997E-2</c:v>
                </c:pt>
                <c:pt idx="187">
                  <c:v>0.78698224999999999</c:v>
                </c:pt>
                <c:pt idx="188">
                  <c:v>1.8358209000000001</c:v>
                </c:pt>
                <c:pt idx="189">
                  <c:v>6.1181434599999998</c:v>
                </c:pt>
                <c:pt idx="190">
                  <c:v>5.7379912700000002</c:v>
                </c:pt>
                <c:pt idx="191">
                  <c:v>5.3509971500000004</c:v>
                </c:pt>
                <c:pt idx="192">
                  <c:v>3.57518402</c:v>
                </c:pt>
                <c:pt idx="193">
                  <c:v>4.3443037999999996</c:v>
                </c:pt>
                <c:pt idx="194">
                  <c:v>5.5670731699999996</c:v>
                </c:pt>
                <c:pt idx="195">
                  <c:v>4.1859296500000003</c:v>
                </c:pt>
                <c:pt idx="196">
                  <c:v>2.9742424199999999</c:v>
                </c:pt>
                <c:pt idx="197">
                  <c:v>4.1405492700000002</c:v>
                </c:pt>
                <c:pt idx="198">
                  <c:v>5.7491554100000002</c:v>
                </c:pt>
                <c:pt idx="199">
                  <c:v>7.3364094</c:v>
                </c:pt>
                <c:pt idx="200">
                  <c:v>5.4551820700000002</c:v>
                </c:pt>
                <c:pt idx="201">
                  <c:v>3.3740157499999999</c:v>
                </c:pt>
                <c:pt idx="202">
                  <c:v>-0.89819121000000002</c:v>
                </c:pt>
                <c:pt idx="203">
                  <c:v>-0.35991820000000002</c:v>
                </c:pt>
                <c:pt idx="204">
                  <c:v>-3.2131070199999998</c:v>
                </c:pt>
                <c:pt idx="205">
                  <c:v>-0.56069652000000003</c:v>
                </c:pt>
                <c:pt idx="206">
                  <c:v>2.2938350700000001</c:v>
                </c:pt>
                <c:pt idx="207">
                  <c:v>2.1018898899999998</c:v>
                </c:pt>
                <c:pt idx="208">
                  <c:v>6.58152794</c:v>
                </c:pt>
                <c:pt idx="209">
                  <c:v>7.4753164600000002</c:v>
                </c:pt>
                <c:pt idx="210">
                  <c:v>4.5250965299999999</c:v>
                </c:pt>
                <c:pt idx="211">
                  <c:v>5.0356234100000004</c:v>
                </c:pt>
                <c:pt idx="212">
                  <c:v>1.4934118300000001</c:v>
                </c:pt>
                <c:pt idx="213">
                  <c:v>0.8897157</c:v>
                </c:pt>
                <c:pt idx="214">
                  <c:v>-5.31617988</c:v>
                </c:pt>
                <c:pt idx="215">
                  <c:v>-5.6431554500000001</c:v>
                </c:pt>
                <c:pt idx="216">
                  <c:v>-8.7888842799999995</c:v>
                </c:pt>
                <c:pt idx="217">
                  <c:v>-9.0043392499999992</c:v>
                </c:pt>
                <c:pt idx="218">
                  <c:v>5.46938776</c:v>
                </c:pt>
                <c:pt idx="219">
                  <c:v>1.3058823500000001</c:v>
                </c:pt>
                <c:pt idx="220">
                  <c:v>1.88139696</c:v>
                </c:pt>
                <c:pt idx="221">
                  <c:v>6.6768916200000001</c:v>
                </c:pt>
                <c:pt idx="222">
                  <c:v>-5.7181881099999998</c:v>
                </c:pt>
                <c:pt idx="223">
                  <c:v>-2.1234089699999998</c:v>
                </c:pt>
                <c:pt idx="224">
                  <c:v>-4.9730941700000004</c:v>
                </c:pt>
                <c:pt idx="225">
                  <c:v>-6.1278135000000002</c:v>
                </c:pt>
                <c:pt idx="226">
                  <c:v>-1.5317773800000001</c:v>
                </c:pt>
                <c:pt idx="227">
                  <c:v>0.49785741999999999</c:v>
                </c:pt>
                <c:pt idx="228">
                  <c:v>-0.30246190000000001</c:v>
                </c:pt>
                <c:pt idx="229">
                  <c:v>-1.2504038799999999</c:v>
                </c:pt>
                <c:pt idx="230">
                  <c:v>-5.9449901799999996</c:v>
                </c:pt>
                <c:pt idx="231">
                  <c:v>-4.6102150499999999</c:v>
                </c:pt>
                <c:pt idx="232">
                  <c:v>0.82104317000000004</c:v>
                </c:pt>
                <c:pt idx="233">
                  <c:v>-0.70419425999999996</c:v>
                </c:pt>
                <c:pt idx="234">
                  <c:v>9.6557376999999995</c:v>
                </c:pt>
                <c:pt idx="235">
                  <c:v>1.32216958</c:v>
                </c:pt>
                <c:pt idx="236">
                  <c:v>2.89889375</c:v>
                </c:pt>
                <c:pt idx="237">
                  <c:v>-1.2511111100000001</c:v>
                </c:pt>
                <c:pt idx="238">
                  <c:v>-1.3289801000000001</c:v>
                </c:pt>
                <c:pt idx="239">
                  <c:v>3.72852234</c:v>
                </c:pt>
                <c:pt idx="240">
                  <c:v>3.4904014000000001</c:v>
                </c:pt>
                <c:pt idx="241">
                  <c:v>2.4291394500000001</c:v>
                </c:pt>
                <c:pt idx="242">
                  <c:v>9.8484848500000002</c:v>
                </c:pt>
                <c:pt idx="243">
                  <c:v>9.84</c:v>
                </c:pt>
                <c:pt idx="244">
                  <c:v>10.483333330000001</c:v>
                </c:pt>
                <c:pt idx="245">
                  <c:v>9.4157043900000001</c:v>
                </c:pt>
                <c:pt idx="246">
                  <c:v>14.48421053</c:v>
                </c:pt>
                <c:pt idx="247">
                  <c:v>10.704761899999999</c:v>
                </c:pt>
                <c:pt idx="248">
                  <c:v>12.27592593</c:v>
                </c:pt>
                <c:pt idx="249">
                  <c:v>19.083146070000002</c:v>
                </c:pt>
                <c:pt idx="250">
                  <c:v>9.2679900699999997</c:v>
                </c:pt>
                <c:pt idx="251">
                  <c:v>8.2226415100000008</c:v>
                </c:pt>
                <c:pt idx="252">
                  <c:v>5.2638888899999996</c:v>
                </c:pt>
                <c:pt idx="253">
                  <c:v>5.6812500000000004</c:v>
                </c:pt>
                <c:pt idx="254">
                  <c:v>2.3162790700000002</c:v>
                </c:pt>
                <c:pt idx="255">
                  <c:v>0.66637630999999997</c:v>
                </c:pt>
                <c:pt idx="256">
                  <c:v>-2.2021357699999999</c:v>
                </c:pt>
                <c:pt idx="257">
                  <c:v>-1.11415525</c:v>
                </c:pt>
                <c:pt idx="258">
                  <c:v>3.5998160100000001</c:v>
                </c:pt>
                <c:pt idx="259">
                  <c:v>2.5565312800000002</c:v>
                </c:pt>
                <c:pt idx="260">
                  <c:v>2.9895615900000001</c:v>
                </c:pt>
                <c:pt idx="261">
                  <c:v>7.0917225999999998</c:v>
                </c:pt>
                <c:pt idx="262">
                  <c:v>2.6670680299999998</c:v>
                </c:pt>
                <c:pt idx="263">
                  <c:v>1.5677462</c:v>
                </c:pt>
                <c:pt idx="264">
                  <c:v>9.8430493299999995</c:v>
                </c:pt>
                <c:pt idx="265">
                  <c:v>16.27054429</c:v>
                </c:pt>
                <c:pt idx="266">
                  <c:v>2.4740740699999999</c:v>
                </c:pt>
                <c:pt idx="267">
                  <c:v>2.1639024400000002</c:v>
                </c:pt>
                <c:pt idx="268">
                  <c:v>7.0658682600000002</c:v>
                </c:pt>
                <c:pt idx="269">
                  <c:v>3.9695122</c:v>
                </c:pt>
                <c:pt idx="270">
                  <c:v>5.5934579400000004</c:v>
                </c:pt>
                <c:pt idx="271">
                  <c:v>4.9370629399999997</c:v>
                </c:pt>
                <c:pt idx="272">
                  <c:v>7.5938864600000002</c:v>
                </c:pt>
                <c:pt idx="273">
                  <c:v>5.2791225400000004</c:v>
                </c:pt>
                <c:pt idx="274">
                  <c:v>4.28364689</c:v>
                </c:pt>
                <c:pt idx="275">
                  <c:v>2.7129688500000002</c:v>
                </c:pt>
                <c:pt idx="276">
                  <c:v>1.7639082100000001</c:v>
                </c:pt>
                <c:pt idx="277">
                  <c:v>2.0506607899999998</c:v>
                </c:pt>
                <c:pt idx="278">
                  <c:v>1.5231304299999999</c:v>
                </c:pt>
                <c:pt idx="279">
                  <c:v>3.5</c:v>
                </c:pt>
                <c:pt idx="280">
                  <c:v>5.1729323300000001</c:v>
                </c:pt>
                <c:pt idx="281">
                  <c:v>7.4190476199999997</c:v>
                </c:pt>
                <c:pt idx="282">
                  <c:v>6.7095238100000003</c:v>
                </c:pt>
                <c:pt idx="283">
                  <c:v>2.98823529</c:v>
                </c:pt>
                <c:pt idx="284">
                  <c:v>0.91564791999999995</c:v>
                </c:pt>
                <c:pt idx="285">
                  <c:v>7.8605324100000002</c:v>
                </c:pt>
                <c:pt idx="286">
                  <c:v>8.4592857099999996</c:v>
                </c:pt>
                <c:pt idx="287">
                  <c:v>-2.2340696699999998</c:v>
                </c:pt>
                <c:pt idx="288">
                  <c:v>-0.92776886000000003</c:v>
                </c:pt>
                <c:pt idx="289">
                  <c:v>7.9335790000000003E-2</c:v>
                </c:pt>
                <c:pt idx="290">
                  <c:v>6.2727272699999999</c:v>
                </c:pt>
                <c:pt idx="291">
                  <c:v>5.8251748299999999</c:v>
                </c:pt>
                <c:pt idx="292">
                  <c:v>5.4696569899999998</c:v>
                </c:pt>
                <c:pt idx="293">
                  <c:v>3.3868274600000001</c:v>
                </c:pt>
                <c:pt idx="294">
                  <c:v>1.9734204799999999</c:v>
                </c:pt>
                <c:pt idx="295">
                  <c:v>9.8700565000000005</c:v>
                </c:pt>
                <c:pt idx="296">
                  <c:v>10.036789300000001</c:v>
                </c:pt>
                <c:pt idx="297">
                  <c:v>-3.75</c:v>
                </c:pt>
                <c:pt idx="298">
                  <c:v>-2.2791767599999999</c:v>
                </c:pt>
                <c:pt idx="299">
                  <c:v>6.8367346900000001</c:v>
                </c:pt>
                <c:pt idx="300">
                  <c:v>7.8005390800000001</c:v>
                </c:pt>
                <c:pt idx="301">
                  <c:v>4.4895104899999998</c:v>
                </c:pt>
                <c:pt idx="302">
                  <c:v>4.50943396</c:v>
                </c:pt>
                <c:pt idx="303">
                  <c:v>-1.46210269</c:v>
                </c:pt>
                <c:pt idx="304">
                  <c:v>-0.36247086000000001</c:v>
                </c:pt>
                <c:pt idx="305">
                  <c:v>-2.0673026000000001</c:v>
                </c:pt>
                <c:pt idx="306">
                  <c:v>-1.60475162</c:v>
                </c:pt>
                <c:pt idx="307">
                  <c:v>8.9518413599999995</c:v>
                </c:pt>
                <c:pt idx="308">
                  <c:v>5.3209876500000002</c:v>
                </c:pt>
                <c:pt idx="309">
                  <c:v>7.0698466800000004</c:v>
                </c:pt>
                <c:pt idx="310">
                  <c:v>6.6116504899999997</c:v>
                </c:pt>
                <c:pt idx="311">
                  <c:v>-7.4229166700000002</c:v>
                </c:pt>
                <c:pt idx="312">
                  <c:v>2.56666667</c:v>
                </c:pt>
                <c:pt idx="313">
                  <c:v>3.9459627300000002</c:v>
                </c:pt>
                <c:pt idx="314">
                  <c:v>1.91884641</c:v>
                </c:pt>
                <c:pt idx="315">
                  <c:v>9.6001813200000008</c:v>
                </c:pt>
                <c:pt idx="316">
                  <c:v>5.5019585900000001</c:v>
                </c:pt>
                <c:pt idx="317">
                  <c:v>-2.2020802399999999</c:v>
                </c:pt>
                <c:pt idx="318">
                  <c:v>-4.9418386500000002</c:v>
                </c:pt>
                <c:pt idx="319">
                  <c:v>0.33043477999999998</c:v>
                </c:pt>
                <c:pt idx="320">
                  <c:v>0.52149791999999995</c:v>
                </c:pt>
                <c:pt idx="321">
                  <c:v>6.0013717399999997</c:v>
                </c:pt>
                <c:pt idx="322">
                  <c:v>6.0019841300000003</c:v>
                </c:pt>
                <c:pt idx="323">
                  <c:v>8.0488798399999997</c:v>
                </c:pt>
                <c:pt idx="324">
                  <c:v>8.7624559600000005</c:v>
                </c:pt>
                <c:pt idx="325">
                  <c:v>2.0206529</c:v>
                </c:pt>
                <c:pt idx="326">
                  <c:v>1.5718799400000001</c:v>
                </c:pt>
                <c:pt idx="327">
                  <c:v>0.58832116999999995</c:v>
                </c:pt>
                <c:pt idx="328">
                  <c:v>-1.2708638400000001</c:v>
                </c:pt>
                <c:pt idx="329">
                  <c:v>-1.3198281199999999</c:v>
                </c:pt>
                <c:pt idx="330">
                  <c:v>-0.59921155999999998</c:v>
                </c:pt>
                <c:pt idx="331">
                  <c:v>7.2681818199999997</c:v>
                </c:pt>
                <c:pt idx="332">
                  <c:v>5.8458781399999999</c:v>
                </c:pt>
                <c:pt idx="333">
                  <c:v>9.0757575799999994</c:v>
                </c:pt>
                <c:pt idx="334">
                  <c:v>7.22653722</c:v>
                </c:pt>
                <c:pt idx="335">
                  <c:v>-1.68763402</c:v>
                </c:pt>
                <c:pt idx="336">
                  <c:v>-0.39001848</c:v>
                </c:pt>
                <c:pt idx="337">
                  <c:v>2.40011682</c:v>
                </c:pt>
                <c:pt idx="338">
                  <c:v>-4.1382415300000002</c:v>
                </c:pt>
                <c:pt idx="339">
                  <c:v>-5.2468596400000003</c:v>
                </c:pt>
                <c:pt idx="340">
                  <c:v>1.29993183</c:v>
                </c:pt>
                <c:pt idx="341">
                  <c:v>4.7780172399999996</c:v>
                </c:pt>
                <c:pt idx="342">
                  <c:v>2.65577051</c:v>
                </c:pt>
                <c:pt idx="343">
                  <c:v>6.44979367</c:v>
                </c:pt>
                <c:pt idx="344">
                  <c:v>2.7835951099999998</c:v>
                </c:pt>
                <c:pt idx="345">
                  <c:v>1.99137187</c:v>
                </c:pt>
                <c:pt idx="346">
                  <c:v>3.29812606</c:v>
                </c:pt>
                <c:pt idx="347">
                  <c:v>4.2780656300000004</c:v>
                </c:pt>
                <c:pt idx="348">
                  <c:v>8.4252336400000001</c:v>
                </c:pt>
                <c:pt idx="349">
                  <c:v>7.6561085999999996</c:v>
                </c:pt>
                <c:pt idx="350">
                  <c:v>5.70742963</c:v>
                </c:pt>
                <c:pt idx="351">
                  <c:v>6.6126323500000002</c:v>
                </c:pt>
                <c:pt idx="352">
                  <c:v>8.6012903200000004</c:v>
                </c:pt>
                <c:pt idx="353">
                  <c:v>7.0868486400000004</c:v>
                </c:pt>
                <c:pt idx="354">
                  <c:v>5.4133333300000004</c:v>
                </c:pt>
                <c:pt idx="355">
                  <c:v>5.44497608</c:v>
                </c:pt>
                <c:pt idx="356">
                  <c:v>3.9435483900000001</c:v>
                </c:pt>
                <c:pt idx="357">
                  <c:v>4.8403508799999999</c:v>
                </c:pt>
                <c:pt idx="358">
                  <c:v>-2.8140236199999999</c:v>
                </c:pt>
                <c:pt idx="359">
                  <c:v>-2.5570852099999999</c:v>
                </c:pt>
                <c:pt idx="360">
                  <c:v>1.8766519800000001</c:v>
                </c:pt>
                <c:pt idx="361">
                  <c:v>1.8666666700000001</c:v>
                </c:pt>
                <c:pt idx="362">
                  <c:v>11.09433962</c:v>
                </c:pt>
                <c:pt idx="363">
                  <c:v>12.440972220000001</c:v>
                </c:pt>
                <c:pt idx="364">
                  <c:v>15.11386139</c:v>
                </c:pt>
                <c:pt idx="365">
                  <c:v>15.66666667</c:v>
                </c:pt>
                <c:pt idx="366">
                  <c:v>3.27631579</c:v>
                </c:pt>
                <c:pt idx="367">
                  <c:v>2.5401960799999999</c:v>
                </c:pt>
                <c:pt idx="368">
                  <c:v>6.7554858900000001</c:v>
                </c:pt>
                <c:pt idx="369">
                  <c:v>3.6936651600000001</c:v>
                </c:pt>
                <c:pt idx="370">
                  <c:v>6.0276162800000002</c:v>
                </c:pt>
                <c:pt idx="371">
                  <c:v>13.95180723</c:v>
                </c:pt>
                <c:pt idx="372">
                  <c:v>10.349593499999999</c:v>
                </c:pt>
                <c:pt idx="373">
                  <c:v>-2.5391685800000001</c:v>
                </c:pt>
                <c:pt idx="374">
                  <c:v>-1.71487693</c:v>
                </c:pt>
                <c:pt idx="375">
                  <c:v>-3.8907849799999998</c:v>
                </c:pt>
                <c:pt idx="376">
                  <c:v>-1.38441039</c:v>
                </c:pt>
                <c:pt idx="377">
                  <c:v>-1.5829797299999999</c:v>
                </c:pt>
                <c:pt idx="378">
                  <c:v>-1.3953337699999999</c:v>
                </c:pt>
                <c:pt idx="379">
                  <c:v>-4.6760839999999998E-2</c:v>
                </c:pt>
                <c:pt idx="380">
                  <c:v>0.40372271999999998</c:v>
                </c:pt>
                <c:pt idx="381">
                  <c:v>1.7899441300000001</c:v>
                </c:pt>
                <c:pt idx="382">
                  <c:v>2.0621814500000002</c:v>
                </c:pt>
                <c:pt idx="383">
                  <c:v>2.57830008</c:v>
                </c:pt>
                <c:pt idx="384">
                  <c:v>0.82516054000000005</c:v>
                </c:pt>
                <c:pt idx="385">
                  <c:v>-3.5619540600000001</c:v>
                </c:pt>
                <c:pt idx="386">
                  <c:v>-4.8173719400000001</c:v>
                </c:pt>
                <c:pt idx="387">
                  <c:v>-2.7275894100000002</c:v>
                </c:pt>
                <c:pt idx="388">
                  <c:v>-1.72934783</c:v>
                </c:pt>
                <c:pt idx="389">
                  <c:v>-2.53031579</c:v>
                </c:pt>
                <c:pt idx="390">
                  <c:v>-2.28633994</c:v>
                </c:pt>
                <c:pt idx="391">
                  <c:v>4.6280709699999996</c:v>
                </c:pt>
                <c:pt idx="392">
                  <c:v>2.7706151000000001</c:v>
                </c:pt>
                <c:pt idx="393">
                  <c:v>-4.5035653699999996</c:v>
                </c:pt>
                <c:pt idx="394">
                  <c:v>-6.5786676100000001</c:v>
                </c:pt>
                <c:pt idx="395">
                  <c:v>10.8677686</c:v>
                </c:pt>
                <c:pt idx="396">
                  <c:v>8.0900900900000003</c:v>
                </c:pt>
                <c:pt idx="397">
                  <c:v>0.57507081999999998</c:v>
                </c:pt>
                <c:pt idx="398">
                  <c:v>-0.50894454</c:v>
                </c:pt>
                <c:pt idx="399">
                  <c:v>3.0084745800000001</c:v>
                </c:pt>
                <c:pt idx="400">
                  <c:v>0.22284123</c:v>
                </c:pt>
                <c:pt idx="401">
                  <c:v>-3.639775E-2</c:v>
                </c:pt>
                <c:pt idx="402">
                  <c:v>-0.46714334000000002</c:v>
                </c:pt>
                <c:pt idx="403">
                  <c:v>2.1126760600000001</c:v>
                </c:pt>
                <c:pt idx="404">
                  <c:v>3.8348045399999999</c:v>
                </c:pt>
                <c:pt idx="405">
                  <c:v>5.7477666799999998</c:v>
                </c:pt>
                <c:pt idx="406">
                  <c:v>3.2767227299999999</c:v>
                </c:pt>
                <c:pt idx="407">
                  <c:v>3.7027933000000002</c:v>
                </c:pt>
                <c:pt idx="408">
                  <c:v>3.3045089600000002</c:v>
                </c:pt>
                <c:pt idx="409">
                  <c:v>3.5629877400000001</c:v>
                </c:pt>
                <c:pt idx="410">
                  <c:v>0.84757221999999999</c:v>
                </c:pt>
                <c:pt idx="411">
                  <c:v>-0.72555745999999999</c:v>
                </c:pt>
                <c:pt idx="412">
                  <c:v>-0.71479501000000001</c:v>
                </c:pt>
                <c:pt idx="413">
                  <c:v>-0.91114057999999998</c:v>
                </c:pt>
                <c:pt idx="414">
                  <c:v>0.52891790999999999</c:v>
                </c:pt>
                <c:pt idx="415">
                  <c:v>-1.3466031999999999</c:v>
                </c:pt>
                <c:pt idx="416">
                  <c:v>0.48114434</c:v>
                </c:pt>
                <c:pt idx="417">
                  <c:v>13.95619988</c:v>
                </c:pt>
                <c:pt idx="418">
                  <c:v>12.020594969999999</c:v>
                </c:pt>
                <c:pt idx="419">
                  <c:v>1.57130397</c:v>
                </c:pt>
                <c:pt idx="420">
                  <c:v>0.81099365999999995</c:v>
                </c:pt>
                <c:pt idx="421">
                  <c:v>0.30033278000000002</c:v>
                </c:pt>
                <c:pt idx="422">
                  <c:v>-7.3495370000000004E-2</c:v>
                </c:pt>
                <c:pt idx="423">
                  <c:v>2.5283464599999999</c:v>
                </c:pt>
                <c:pt idx="424">
                  <c:v>1.6004112399999999</c:v>
                </c:pt>
                <c:pt idx="425">
                  <c:v>4.5038759700000002</c:v>
                </c:pt>
                <c:pt idx="426">
                  <c:v>3.59508852</c:v>
                </c:pt>
                <c:pt idx="427">
                  <c:v>-2.9814814799999998</c:v>
                </c:pt>
                <c:pt idx="428">
                  <c:v>10.030769230000001</c:v>
                </c:pt>
                <c:pt idx="429">
                  <c:v>8.7925925899999999</c:v>
                </c:pt>
                <c:pt idx="430">
                  <c:v>2.24642857</c:v>
                </c:pt>
                <c:pt idx="431">
                  <c:v>2.1050185899999998</c:v>
                </c:pt>
                <c:pt idx="432">
                  <c:v>11.6</c:v>
                </c:pt>
                <c:pt idx="433">
                  <c:v>12.66666667</c:v>
                </c:pt>
                <c:pt idx="434">
                  <c:v>11.20224719</c:v>
                </c:pt>
                <c:pt idx="435">
                  <c:v>0.57934989999999997</c:v>
                </c:pt>
                <c:pt idx="436">
                  <c:v>1.09369676</c:v>
                </c:pt>
                <c:pt idx="437">
                  <c:v>5.1149528499999999</c:v>
                </c:pt>
                <c:pt idx="438">
                  <c:v>4.8451753000000002</c:v>
                </c:pt>
                <c:pt idx="439">
                  <c:v>8.2278630499999998</c:v>
                </c:pt>
                <c:pt idx="440">
                  <c:v>14.50043975</c:v>
                </c:pt>
                <c:pt idx="441">
                  <c:v>6.8963317399999999</c:v>
                </c:pt>
                <c:pt idx="442">
                  <c:v>5.8822525600000004</c:v>
                </c:pt>
                <c:pt idx="443">
                  <c:v>-2.89701897</c:v>
                </c:pt>
                <c:pt idx="444">
                  <c:v>-2.9163963100000001</c:v>
                </c:pt>
                <c:pt idx="445">
                  <c:v>-3.433996</c:v>
                </c:pt>
                <c:pt idx="446">
                  <c:v>-3.6232451399999999</c:v>
                </c:pt>
                <c:pt idx="447">
                  <c:v>-1.4906638999999999</c:v>
                </c:pt>
                <c:pt idx="448">
                  <c:v>-2.1279342699999999</c:v>
                </c:pt>
                <c:pt idx="449">
                  <c:v>2.2455089799999999</c:v>
                </c:pt>
                <c:pt idx="450">
                  <c:v>3.7523510999999998</c:v>
                </c:pt>
                <c:pt idx="451">
                  <c:v>3.5841995799999999</c:v>
                </c:pt>
                <c:pt idx="452">
                  <c:v>0.36349646000000002</c:v>
                </c:pt>
                <c:pt idx="453">
                  <c:v>-4.4807387900000002</c:v>
                </c:pt>
                <c:pt idx="454">
                  <c:v>-2.3892995400000001</c:v>
                </c:pt>
                <c:pt idx="455">
                  <c:v>2.9660194199999999</c:v>
                </c:pt>
                <c:pt idx="456">
                  <c:v>-0.83381088999999997</c:v>
                </c:pt>
                <c:pt idx="457">
                  <c:v>7.0901143199999996</c:v>
                </c:pt>
                <c:pt idx="458">
                  <c:v>8.9326164899999991</c:v>
                </c:pt>
                <c:pt idx="459">
                  <c:v>11.28282828</c:v>
                </c:pt>
                <c:pt idx="460">
                  <c:v>10.009345789999999</c:v>
                </c:pt>
                <c:pt idx="461">
                  <c:v>2.3194256800000002</c:v>
                </c:pt>
                <c:pt idx="462">
                  <c:v>-1.368078E-2</c:v>
                </c:pt>
                <c:pt idx="463">
                  <c:v>-4.6839610199999999</c:v>
                </c:pt>
                <c:pt idx="464">
                  <c:v>-6.30194411</c:v>
                </c:pt>
                <c:pt idx="465">
                  <c:v>3.9340475399999999</c:v>
                </c:pt>
                <c:pt idx="466">
                  <c:v>2.0323172999999999</c:v>
                </c:pt>
                <c:pt idx="467">
                  <c:v>6.9473684200000001</c:v>
                </c:pt>
                <c:pt idx="468">
                  <c:v>7.5909090900000002</c:v>
                </c:pt>
                <c:pt idx="469">
                  <c:v>3.0032786900000001</c:v>
                </c:pt>
                <c:pt idx="470">
                  <c:v>3.24539877</c:v>
                </c:pt>
                <c:pt idx="471">
                  <c:v>0.44666666999999999</c:v>
                </c:pt>
                <c:pt idx="472">
                  <c:v>1.71748879</c:v>
                </c:pt>
                <c:pt idx="473">
                  <c:v>3.3134635100000001</c:v>
                </c:pt>
                <c:pt idx="474">
                  <c:v>1.6219879500000001</c:v>
                </c:pt>
                <c:pt idx="475">
                  <c:v>9.2640402300000009</c:v>
                </c:pt>
                <c:pt idx="476">
                  <c:v>6.4251302099999998</c:v>
                </c:pt>
                <c:pt idx="477">
                  <c:v>-3.1217228499999998</c:v>
                </c:pt>
                <c:pt idx="478">
                  <c:v>-1.55368098</c:v>
                </c:pt>
                <c:pt idx="479">
                  <c:v>-0.52392947000000001</c:v>
                </c:pt>
                <c:pt idx="480">
                  <c:v>-1.51166559</c:v>
                </c:pt>
                <c:pt idx="481">
                  <c:v>4.7385645199999997</c:v>
                </c:pt>
                <c:pt idx="482">
                  <c:v>1.5346200999999999</c:v>
                </c:pt>
                <c:pt idx="483">
                  <c:v>1.12989691</c:v>
                </c:pt>
                <c:pt idx="484">
                  <c:v>-0.19955157000000001</c:v>
                </c:pt>
                <c:pt idx="485">
                  <c:v>-2.63452055</c:v>
                </c:pt>
                <c:pt idx="486">
                  <c:v>-5.1451009699999997</c:v>
                </c:pt>
                <c:pt idx="487">
                  <c:v>1.1657461499999999</c:v>
                </c:pt>
                <c:pt idx="488">
                  <c:v>1.0184323500000001</c:v>
                </c:pt>
                <c:pt idx="489">
                  <c:v>-3.1030213600000001</c:v>
                </c:pt>
                <c:pt idx="490">
                  <c:v>-4.6644121099999998</c:v>
                </c:pt>
                <c:pt idx="491">
                  <c:v>5.6603589300000001</c:v>
                </c:pt>
                <c:pt idx="492">
                  <c:v>4.9970695799999998</c:v>
                </c:pt>
                <c:pt idx="493">
                  <c:v>-11.48137287</c:v>
                </c:pt>
                <c:pt idx="494">
                  <c:v>-12.284534600000001</c:v>
                </c:pt>
                <c:pt idx="495">
                  <c:v>-1.33068115</c:v>
                </c:pt>
                <c:pt idx="496">
                  <c:v>-1.84838693</c:v>
                </c:pt>
                <c:pt idx="497">
                  <c:v>2.7406459600000002</c:v>
                </c:pt>
                <c:pt idx="498">
                  <c:v>0.86536146000000003</c:v>
                </c:pt>
                <c:pt idx="499">
                  <c:v>2.23541678</c:v>
                </c:pt>
                <c:pt idx="500">
                  <c:v>4.4026565499999997</c:v>
                </c:pt>
                <c:pt idx="501">
                  <c:v>4.7948191400000004</c:v>
                </c:pt>
                <c:pt idx="502">
                  <c:v>-4.80310975</c:v>
                </c:pt>
                <c:pt idx="503">
                  <c:v>-5.7142857100000004</c:v>
                </c:pt>
                <c:pt idx="504">
                  <c:v>-1.35909605</c:v>
                </c:pt>
                <c:pt idx="505">
                  <c:v>-2.7975531600000001</c:v>
                </c:pt>
                <c:pt idx="506">
                  <c:v>9.4934497800000006</c:v>
                </c:pt>
                <c:pt idx="507">
                  <c:v>9.9282511200000005</c:v>
                </c:pt>
                <c:pt idx="508">
                  <c:v>5.5366939500000001</c:v>
                </c:pt>
                <c:pt idx="509">
                  <c:v>5.1038365900000002</c:v>
                </c:pt>
                <c:pt idx="510">
                  <c:v>-2.1511273599999998</c:v>
                </c:pt>
                <c:pt idx="511">
                  <c:v>-0.16085790999999999</c:v>
                </c:pt>
                <c:pt idx="512">
                  <c:v>-1.10833333</c:v>
                </c:pt>
                <c:pt idx="513">
                  <c:v>-0.47398496000000001</c:v>
                </c:pt>
                <c:pt idx="514">
                  <c:v>1.02075702</c:v>
                </c:pt>
                <c:pt idx="515">
                  <c:v>1.49949774</c:v>
                </c:pt>
                <c:pt idx="516">
                  <c:v>-0.94128544999999997</c:v>
                </c:pt>
                <c:pt idx="517">
                  <c:v>10.22889518</c:v>
                </c:pt>
                <c:pt idx="518">
                  <c:v>-4.1523272200000001</c:v>
                </c:pt>
                <c:pt idx="519">
                  <c:v>-0.33880049000000001</c:v>
                </c:pt>
                <c:pt idx="520">
                  <c:v>1.4510296300000001</c:v>
                </c:pt>
                <c:pt idx="521">
                  <c:v>2.6034925499999999</c:v>
                </c:pt>
                <c:pt idx="522">
                  <c:v>2.2205848000000001</c:v>
                </c:pt>
                <c:pt idx="523">
                  <c:v>1.4721873700000001</c:v>
                </c:pt>
                <c:pt idx="524">
                  <c:v>-3.2389796400000002</c:v>
                </c:pt>
                <c:pt idx="525">
                  <c:v>10.04819277</c:v>
                </c:pt>
                <c:pt idx="526">
                  <c:v>1.8643822400000001</c:v>
                </c:pt>
                <c:pt idx="527">
                  <c:v>-0.45210084</c:v>
                </c:pt>
                <c:pt idx="528">
                  <c:v>-5.1707348099999999</c:v>
                </c:pt>
                <c:pt idx="529">
                  <c:v>-6.1838375599999997</c:v>
                </c:pt>
                <c:pt idx="530">
                  <c:v>2.0234192000000002</c:v>
                </c:pt>
                <c:pt idx="531">
                  <c:v>3.7064116999999999</c:v>
                </c:pt>
                <c:pt idx="532">
                  <c:v>-2.0121666299999998</c:v>
                </c:pt>
                <c:pt idx="533">
                  <c:v>1.40850023</c:v>
                </c:pt>
                <c:pt idx="534">
                  <c:v>3.36393443</c:v>
                </c:pt>
                <c:pt idx="535">
                  <c:v>6.0576923100000002</c:v>
                </c:pt>
                <c:pt idx="536">
                  <c:v>10.119999999999999</c:v>
                </c:pt>
                <c:pt idx="537">
                  <c:v>1.27310575</c:v>
                </c:pt>
                <c:pt idx="538">
                  <c:v>-0.85289115999999998</c:v>
                </c:pt>
                <c:pt idx="539">
                  <c:v>1.2630212300000001</c:v>
                </c:pt>
                <c:pt idx="540">
                  <c:v>0.38776073999999999</c:v>
                </c:pt>
                <c:pt idx="541">
                  <c:v>-2.6506817100000002</c:v>
                </c:pt>
                <c:pt idx="542">
                  <c:v>-2.1870727200000002</c:v>
                </c:pt>
                <c:pt idx="543">
                  <c:v>-0.55215685999999997</c:v>
                </c:pt>
                <c:pt idx="544">
                  <c:v>0.44536034000000002</c:v>
                </c:pt>
                <c:pt idx="545">
                  <c:v>6.2497954699999996</c:v>
                </c:pt>
                <c:pt idx="546">
                  <c:v>7.0640961400000002</c:v>
                </c:pt>
                <c:pt idx="547">
                  <c:v>-0.95666404999999999</c:v>
                </c:pt>
                <c:pt idx="548">
                  <c:v>-1.24564184</c:v>
                </c:pt>
                <c:pt idx="549">
                  <c:v>-3.27356494</c:v>
                </c:pt>
                <c:pt idx="550">
                  <c:v>-4.5079864499999998</c:v>
                </c:pt>
                <c:pt idx="551">
                  <c:v>1.0619701800000001</c:v>
                </c:pt>
                <c:pt idx="552">
                  <c:v>-1.2442089700000001</c:v>
                </c:pt>
                <c:pt idx="553">
                  <c:v>7.2656826600000004</c:v>
                </c:pt>
                <c:pt idx="554">
                  <c:v>8.1397058799999993</c:v>
                </c:pt>
                <c:pt idx="555">
                  <c:v>0.14911874999999999</c:v>
                </c:pt>
                <c:pt idx="556">
                  <c:v>-1.1276939500000001</c:v>
                </c:pt>
                <c:pt idx="557">
                  <c:v>4.6933894900000004</c:v>
                </c:pt>
                <c:pt idx="558">
                  <c:v>4.1915771199999998</c:v>
                </c:pt>
                <c:pt idx="559">
                  <c:v>5.02642364</c:v>
                </c:pt>
                <c:pt idx="560">
                  <c:v>4.5430188200000003</c:v>
                </c:pt>
                <c:pt idx="561">
                  <c:v>-3.3958323799999999</c:v>
                </c:pt>
                <c:pt idx="562">
                  <c:v>-2.3099042000000001</c:v>
                </c:pt>
                <c:pt idx="563">
                  <c:v>-0.70077425000000004</c:v>
                </c:pt>
                <c:pt idx="564">
                  <c:v>-2.64221708</c:v>
                </c:pt>
                <c:pt idx="565">
                  <c:v>-2.7849407500000001</c:v>
                </c:pt>
                <c:pt idx="566">
                  <c:v>-2.1519458</c:v>
                </c:pt>
                <c:pt idx="567">
                  <c:v>8.3413451700000003</c:v>
                </c:pt>
                <c:pt idx="568">
                  <c:v>5.8694471799999999</c:v>
                </c:pt>
                <c:pt idx="569">
                  <c:v>-0.94700814</c:v>
                </c:pt>
                <c:pt idx="570">
                  <c:v>1.13001215</c:v>
                </c:pt>
                <c:pt idx="571">
                  <c:v>-0.47896878999999998</c:v>
                </c:pt>
                <c:pt idx="572">
                  <c:v>1.1135798699999999</c:v>
                </c:pt>
                <c:pt idx="573">
                  <c:v>0.52775475999999999</c:v>
                </c:pt>
                <c:pt idx="574">
                  <c:v>1.3604729499999999</c:v>
                </c:pt>
                <c:pt idx="575">
                  <c:v>4.8085288899999998</c:v>
                </c:pt>
                <c:pt idx="576">
                  <c:v>7.3324972099999997</c:v>
                </c:pt>
                <c:pt idx="577">
                  <c:v>-2.3946843900000001</c:v>
                </c:pt>
                <c:pt idx="578">
                  <c:v>-2.1820204699999999</c:v>
                </c:pt>
                <c:pt idx="579">
                  <c:v>-2.9545834499999999</c:v>
                </c:pt>
                <c:pt idx="580">
                  <c:v>-0.18713184999999999</c:v>
                </c:pt>
                <c:pt idx="581">
                  <c:v>-0.25582572999999997</c:v>
                </c:pt>
                <c:pt idx="582">
                  <c:v>1.2171297599999999</c:v>
                </c:pt>
                <c:pt idx="583">
                  <c:v>-5.7652464500000002</c:v>
                </c:pt>
                <c:pt idx="584">
                  <c:v>-3.8111286400000002</c:v>
                </c:pt>
                <c:pt idx="585">
                  <c:v>4.45713223</c:v>
                </c:pt>
                <c:pt idx="586">
                  <c:v>3.7587373199999998</c:v>
                </c:pt>
                <c:pt idx="587">
                  <c:v>8.0475612000000005</c:v>
                </c:pt>
                <c:pt idx="588">
                  <c:v>8.8601791100000007</c:v>
                </c:pt>
                <c:pt idx="589">
                  <c:v>-5.5442543899999999</c:v>
                </c:pt>
                <c:pt idx="590">
                  <c:v>3.74681351</c:v>
                </c:pt>
                <c:pt idx="591">
                  <c:v>5.4952520099999997</c:v>
                </c:pt>
                <c:pt idx="592">
                  <c:v>-3.6806629800000001</c:v>
                </c:pt>
                <c:pt idx="593">
                  <c:v>-3.0229805000000001</c:v>
                </c:pt>
                <c:pt idx="594">
                  <c:v>15.240963860000001</c:v>
                </c:pt>
                <c:pt idx="595">
                  <c:v>14.125</c:v>
                </c:pt>
                <c:pt idx="596">
                  <c:v>-0.29382826000000001</c:v>
                </c:pt>
                <c:pt idx="597">
                  <c:v>-4.0739291599999996</c:v>
                </c:pt>
                <c:pt idx="598">
                  <c:v>0.43689319999999998</c:v>
                </c:pt>
                <c:pt idx="599">
                  <c:v>-3.4837722000000002</c:v>
                </c:pt>
                <c:pt idx="600">
                  <c:v>-2.1651018999999998</c:v>
                </c:pt>
                <c:pt idx="601">
                  <c:v>-1.50968477</c:v>
                </c:pt>
                <c:pt idx="602">
                  <c:v>-0.86539326000000005</c:v>
                </c:pt>
                <c:pt idx="603">
                  <c:v>0.41499846000000001</c:v>
                </c:pt>
                <c:pt idx="604">
                  <c:v>-0.44377323000000002</c:v>
                </c:pt>
                <c:pt idx="605">
                  <c:v>-1.8092122799999999</c:v>
                </c:pt>
                <c:pt idx="606">
                  <c:v>-1.37229348</c:v>
                </c:pt>
                <c:pt idx="607">
                  <c:v>-1.78556509</c:v>
                </c:pt>
                <c:pt idx="608">
                  <c:v>2.17179834</c:v>
                </c:pt>
                <c:pt idx="609">
                  <c:v>0.39575567</c:v>
                </c:pt>
                <c:pt idx="610">
                  <c:v>-1.88589322</c:v>
                </c:pt>
                <c:pt idx="611">
                  <c:v>-6.152179E-2</c:v>
                </c:pt>
                <c:pt idx="612">
                  <c:v>-5.6428281299999998</c:v>
                </c:pt>
                <c:pt idx="613">
                  <c:v>-4.3264211699999997</c:v>
                </c:pt>
                <c:pt idx="614">
                  <c:v>9.3249305699999994</c:v>
                </c:pt>
                <c:pt idx="615">
                  <c:v>5.6575094200000002</c:v>
                </c:pt>
                <c:pt idx="616">
                  <c:v>2.8120480699999999</c:v>
                </c:pt>
                <c:pt idx="617">
                  <c:v>5.2798643199999997</c:v>
                </c:pt>
                <c:pt idx="618">
                  <c:v>5.0657027399999999</c:v>
                </c:pt>
                <c:pt idx="619">
                  <c:v>3.9128623999999999</c:v>
                </c:pt>
                <c:pt idx="620">
                  <c:v>-1.90265164</c:v>
                </c:pt>
                <c:pt idx="621">
                  <c:v>-3.90164921</c:v>
                </c:pt>
                <c:pt idx="622">
                  <c:v>11.763624910000001</c:v>
                </c:pt>
                <c:pt idx="623">
                  <c:v>9.1413460499999992</c:v>
                </c:pt>
                <c:pt idx="624">
                  <c:v>3.05216581</c:v>
                </c:pt>
                <c:pt idx="625">
                  <c:v>3.4899446200000002</c:v>
                </c:pt>
                <c:pt idx="626">
                  <c:v>11.58368228</c:v>
                </c:pt>
                <c:pt idx="627">
                  <c:v>9.3233471100000003</c:v>
                </c:pt>
                <c:pt idx="628">
                  <c:v>2.8404442599999999</c:v>
                </c:pt>
                <c:pt idx="629">
                  <c:v>-0.73731614000000001</c:v>
                </c:pt>
                <c:pt idx="630">
                  <c:v>5.3579498699999997</c:v>
                </c:pt>
                <c:pt idx="631">
                  <c:v>4.8680567400000001</c:v>
                </c:pt>
                <c:pt idx="632">
                  <c:v>8.0451689900000005</c:v>
                </c:pt>
                <c:pt idx="633">
                  <c:v>7.9185896700000002</c:v>
                </c:pt>
                <c:pt idx="634">
                  <c:v>11.067742620000001</c:v>
                </c:pt>
                <c:pt idx="635">
                  <c:v>8.6394052000000006</c:v>
                </c:pt>
                <c:pt idx="636">
                  <c:v>6.3462915100000004</c:v>
                </c:pt>
                <c:pt idx="637">
                  <c:v>5.5239050900000004</c:v>
                </c:pt>
                <c:pt idx="638">
                  <c:v>7.1106597899999997</c:v>
                </c:pt>
                <c:pt idx="639">
                  <c:v>7.8889286600000004</c:v>
                </c:pt>
                <c:pt idx="640">
                  <c:v>8.3246549699999992</c:v>
                </c:pt>
                <c:pt idx="641">
                  <c:v>0.20055306000000001</c:v>
                </c:pt>
                <c:pt idx="642">
                  <c:v>-1.4390868699999999</c:v>
                </c:pt>
                <c:pt idx="643">
                  <c:v>6.9934645399999997</c:v>
                </c:pt>
                <c:pt idx="644">
                  <c:v>4.7708060000000003</c:v>
                </c:pt>
                <c:pt idx="645">
                  <c:v>-0.44262874000000002</c:v>
                </c:pt>
                <c:pt idx="646">
                  <c:v>-1.0592391299999999</c:v>
                </c:pt>
                <c:pt idx="647">
                  <c:v>-1.48898014</c:v>
                </c:pt>
                <c:pt idx="648">
                  <c:v>-0.73637567999999998</c:v>
                </c:pt>
                <c:pt idx="649">
                  <c:v>-9.1828098100000002</c:v>
                </c:pt>
                <c:pt idx="650">
                  <c:v>-9.2996904699999998</c:v>
                </c:pt>
                <c:pt idx="651">
                  <c:v>1.1814366999999999</c:v>
                </c:pt>
                <c:pt idx="652">
                  <c:v>-2.5327747700000001</c:v>
                </c:pt>
                <c:pt idx="653">
                  <c:v>6.7068030399999996</c:v>
                </c:pt>
                <c:pt idx="654">
                  <c:v>5.8666946700000002</c:v>
                </c:pt>
                <c:pt idx="655">
                  <c:v>3.4460272199999999</c:v>
                </c:pt>
                <c:pt idx="656">
                  <c:v>-4.3080625799999996</c:v>
                </c:pt>
                <c:pt idx="657">
                  <c:v>6.5680359399999997</c:v>
                </c:pt>
                <c:pt idx="658">
                  <c:v>19.145796059999999</c:v>
                </c:pt>
                <c:pt idx="659">
                  <c:v>8.3470737899999996</c:v>
                </c:pt>
                <c:pt idx="660">
                  <c:v>7.0240544099999997</c:v>
                </c:pt>
                <c:pt idx="661">
                  <c:v>6.5062616799999997</c:v>
                </c:pt>
                <c:pt idx="662">
                  <c:v>4.8984581</c:v>
                </c:pt>
              </c:numCache>
            </c:numRef>
          </c:xVal>
          <c:yVal>
            <c:numRef>
              <c:f>'Austin_SiteLevel_Mplus_ID with '!$Q$2:$Q$664</c:f>
            </c:numRef>
          </c:yVal>
          <c:smooth val="0"/>
          <c:extLst>
            <c:ext xmlns:c16="http://schemas.microsoft.com/office/drawing/2014/chart" uri="{C3380CC4-5D6E-409C-BE32-E72D297353CC}">
              <c16:uniqueId val="{00000003-2A1B-4A55-8197-5FD56FC0F430}"/>
            </c:ext>
          </c:extLst>
        </c:ser>
        <c:ser>
          <c:idx val="4"/>
          <c:order val="4"/>
          <c:tx>
            <c:strRef>
              <c:f>'Austin_SiteLevel_Mplus_ID with '!$R$1</c:f>
              <c:strCache>
                <c:ptCount val="1"/>
                <c:pt idx="0">
                  <c:v>Horz1tan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'Austin_SiteLevel_Mplus_ID with '!$M$2:$M$664</c:f>
              <c:numCache>
                <c:formatCode>General</c:formatCode>
                <c:ptCount val="663"/>
                <c:pt idx="0">
                  <c:v>6.6428571400000003</c:v>
                </c:pt>
                <c:pt idx="1">
                  <c:v>5.45</c:v>
                </c:pt>
                <c:pt idx="2">
                  <c:v>6.3333333300000003</c:v>
                </c:pt>
                <c:pt idx="3">
                  <c:v>5.6607142899999996</c:v>
                </c:pt>
                <c:pt idx="4">
                  <c:v>8.0826446300000008</c:v>
                </c:pt>
                <c:pt idx="5">
                  <c:v>8.0664993700000007</c:v>
                </c:pt>
                <c:pt idx="6">
                  <c:v>8.1734693899999993</c:v>
                </c:pt>
                <c:pt idx="7">
                  <c:v>8.6907514500000005</c:v>
                </c:pt>
                <c:pt idx="8">
                  <c:v>0.81575246000000001</c:v>
                </c:pt>
                <c:pt idx="9">
                  <c:v>1.35539403</c:v>
                </c:pt>
                <c:pt idx="10">
                  <c:v>8.8000000000000007</c:v>
                </c:pt>
                <c:pt idx="11">
                  <c:v>9.6842105299999997</c:v>
                </c:pt>
                <c:pt idx="12">
                  <c:v>11.51612903</c:v>
                </c:pt>
                <c:pt idx="13">
                  <c:v>3.2984189700000002</c:v>
                </c:pt>
                <c:pt idx="14">
                  <c:v>3.22966014</c:v>
                </c:pt>
                <c:pt idx="15">
                  <c:v>-3.793382E-2</c:v>
                </c:pt>
                <c:pt idx="16">
                  <c:v>0.26634769000000003</c:v>
                </c:pt>
                <c:pt idx="17">
                  <c:v>2.5057803500000002</c:v>
                </c:pt>
                <c:pt idx="18">
                  <c:v>1.1895565100000001</c:v>
                </c:pt>
                <c:pt idx="19">
                  <c:v>9.1166666700000007</c:v>
                </c:pt>
                <c:pt idx="20">
                  <c:v>8.5063291099999994</c:v>
                </c:pt>
                <c:pt idx="21">
                  <c:v>5.31518625</c:v>
                </c:pt>
                <c:pt idx="22">
                  <c:v>6.8622449000000003</c:v>
                </c:pt>
                <c:pt idx="23">
                  <c:v>1.44632768</c:v>
                </c:pt>
                <c:pt idx="24">
                  <c:v>2.7692307700000001</c:v>
                </c:pt>
                <c:pt idx="25">
                  <c:v>8.5707964600000004</c:v>
                </c:pt>
                <c:pt idx="26">
                  <c:v>5.9089317000000001</c:v>
                </c:pt>
                <c:pt idx="27">
                  <c:v>3.9523809499999998</c:v>
                </c:pt>
                <c:pt idx="28">
                  <c:v>1.3464566899999999</c:v>
                </c:pt>
                <c:pt idx="29">
                  <c:v>4.2891566299999999</c:v>
                </c:pt>
                <c:pt idx="30">
                  <c:v>2.4444444399999998</c:v>
                </c:pt>
                <c:pt idx="31">
                  <c:v>0.45359476999999998</c:v>
                </c:pt>
                <c:pt idx="32">
                  <c:v>-0.90625</c:v>
                </c:pt>
                <c:pt idx="33">
                  <c:v>-0.38757764</c:v>
                </c:pt>
                <c:pt idx="34">
                  <c:v>-2.54320988</c:v>
                </c:pt>
                <c:pt idx="35">
                  <c:v>-1.90788504</c:v>
                </c:pt>
                <c:pt idx="36">
                  <c:v>0.56236162000000001</c:v>
                </c:pt>
                <c:pt idx="37">
                  <c:v>4.9885057499999998</c:v>
                </c:pt>
                <c:pt idx="38">
                  <c:v>4.0071428600000001</c:v>
                </c:pt>
                <c:pt idx="39">
                  <c:v>3.4789081899999998</c:v>
                </c:pt>
                <c:pt idx="40">
                  <c:v>-2.81118881</c:v>
                </c:pt>
                <c:pt idx="41">
                  <c:v>-1.7140255</c:v>
                </c:pt>
                <c:pt idx="42">
                  <c:v>3.22090261</c:v>
                </c:pt>
                <c:pt idx="43">
                  <c:v>5.63387978</c:v>
                </c:pt>
                <c:pt idx="44">
                  <c:v>-5.7862796799999998</c:v>
                </c:pt>
                <c:pt idx="45">
                  <c:v>-6.93894009</c:v>
                </c:pt>
                <c:pt idx="46">
                  <c:v>-3.4780957899999998</c:v>
                </c:pt>
                <c:pt idx="47">
                  <c:v>6.2571428600000001</c:v>
                </c:pt>
                <c:pt idx="48">
                  <c:v>7.1269841300000003</c:v>
                </c:pt>
                <c:pt idx="49">
                  <c:v>-2.1899563299999998</c:v>
                </c:pt>
                <c:pt idx="50">
                  <c:v>-2.89552239</c:v>
                </c:pt>
                <c:pt idx="51">
                  <c:v>1.19672131</c:v>
                </c:pt>
                <c:pt idx="52">
                  <c:v>-0.36645962999999998</c:v>
                </c:pt>
                <c:pt idx="53">
                  <c:v>1.3467741900000001</c:v>
                </c:pt>
                <c:pt idx="54">
                  <c:v>2.9583333299999999</c:v>
                </c:pt>
                <c:pt idx="55">
                  <c:v>1.23234391</c:v>
                </c:pt>
                <c:pt idx="56">
                  <c:v>-0.30778165000000002</c:v>
                </c:pt>
                <c:pt idx="57">
                  <c:v>-1.8352941199999999</c:v>
                </c:pt>
                <c:pt idx="58">
                  <c:v>-2.55194805</c:v>
                </c:pt>
                <c:pt idx="59">
                  <c:v>0.10953346999999999</c:v>
                </c:pt>
                <c:pt idx="60">
                  <c:v>0.74352331999999999</c:v>
                </c:pt>
                <c:pt idx="61">
                  <c:v>-0.17625899</c:v>
                </c:pt>
                <c:pt idx="62">
                  <c:v>1.13390313</c:v>
                </c:pt>
                <c:pt idx="63">
                  <c:v>-1.53811659</c:v>
                </c:pt>
                <c:pt idx="64">
                  <c:v>-1.8646616499999999</c:v>
                </c:pt>
                <c:pt idx="65">
                  <c:v>7.03166227</c:v>
                </c:pt>
                <c:pt idx="66">
                  <c:v>4.8756906100000004</c:v>
                </c:pt>
                <c:pt idx="67">
                  <c:v>6.8076923100000002</c:v>
                </c:pt>
                <c:pt idx="68">
                  <c:v>5.2110726600000001</c:v>
                </c:pt>
                <c:pt idx="69">
                  <c:v>1.6848249</c:v>
                </c:pt>
                <c:pt idx="70">
                  <c:v>1.38529412</c:v>
                </c:pt>
                <c:pt idx="71">
                  <c:v>-1.4603133800000001</c:v>
                </c:pt>
                <c:pt idx="72">
                  <c:v>-1.6310260299999999</c:v>
                </c:pt>
                <c:pt idx="73">
                  <c:v>5.6356589100000001</c:v>
                </c:pt>
                <c:pt idx="74">
                  <c:v>4.5240963900000004</c:v>
                </c:pt>
                <c:pt idx="75">
                  <c:v>2.1945392500000001</c:v>
                </c:pt>
                <c:pt idx="76">
                  <c:v>1.5630769200000001</c:v>
                </c:pt>
                <c:pt idx="77">
                  <c:v>-3.2483249600000002</c:v>
                </c:pt>
                <c:pt idx="78">
                  <c:v>-3.76982097</c:v>
                </c:pt>
                <c:pt idx="79">
                  <c:v>8.7286821700000008</c:v>
                </c:pt>
                <c:pt idx="80">
                  <c:v>7.7040816300000001</c:v>
                </c:pt>
                <c:pt idx="81">
                  <c:v>7.16</c:v>
                </c:pt>
                <c:pt idx="82">
                  <c:v>7.8133333299999999</c:v>
                </c:pt>
                <c:pt idx="83">
                  <c:v>8.2140221400000009</c:v>
                </c:pt>
                <c:pt idx="84">
                  <c:v>-0.79521277000000001</c:v>
                </c:pt>
                <c:pt idx="85">
                  <c:v>-0.67500000000000004</c:v>
                </c:pt>
                <c:pt idx="86">
                  <c:v>0.28864060000000002</c:v>
                </c:pt>
                <c:pt idx="87">
                  <c:v>0.36412077999999998</c:v>
                </c:pt>
                <c:pt idx="88">
                  <c:v>8.06666667</c:v>
                </c:pt>
                <c:pt idx="89">
                  <c:v>9.7719298200000004</c:v>
                </c:pt>
                <c:pt idx="90">
                  <c:v>4.1052631599999998</c:v>
                </c:pt>
                <c:pt idx="91">
                  <c:v>2.8112449800000001</c:v>
                </c:pt>
                <c:pt idx="92">
                  <c:v>-0.48321816000000001</c:v>
                </c:pt>
                <c:pt idx="93">
                  <c:v>1.0644977200000001</c:v>
                </c:pt>
                <c:pt idx="94">
                  <c:v>4.9936305699999997</c:v>
                </c:pt>
                <c:pt idx="95">
                  <c:v>6.7836538500000003</c:v>
                </c:pt>
                <c:pt idx="96">
                  <c:v>-1.4738535800000001</c:v>
                </c:pt>
                <c:pt idx="97">
                  <c:v>0.19950372</c:v>
                </c:pt>
                <c:pt idx="98">
                  <c:v>8.9347826099999992</c:v>
                </c:pt>
                <c:pt idx="99">
                  <c:v>7.984375</c:v>
                </c:pt>
                <c:pt idx="100">
                  <c:v>9.1370560000000003E-2</c:v>
                </c:pt>
                <c:pt idx="101">
                  <c:v>2.0249999999999999</c:v>
                </c:pt>
                <c:pt idx="102">
                  <c:v>3.5766951900000001</c:v>
                </c:pt>
                <c:pt idx="103">
                  <c:v>3.0113996200000002</c:v>
                </c:pt>
                <c:pt idx="104">
                  <c:v>0.62683438000000002</c:v>
                </c:pt>
                <c:pt idx="105">
                  <c:v>8.1415929999999997E-2</c:v>
                </c:pt>
                <c:pt idx="106">
                  <c:v>-1.7433628299999999</c:v>
                </c:pt>
                <c:pt idx="107">
                  <c:v>-1.62191781</c:v>
                </c:pt>
                <c:pt idx="108">
                  <c:v>-2.1727616599999999</c:v>
                </c:pt>
                <c:pt idx="109">
                  <c:v>-2.3542857100000001</c:v>
                </c:pt>
                <c:pt idx="110">
                  <c:v>2.0905797100000001</c:v>
                </c:pt>
                <c:pt idx="111">
                  <c:v>2.1417624499999999</c:v>
                </c:pt>
                <c:pt idx="112">
                  <c:v>1.3720000000000001</c:v>
                </c:pt>
                <c:pt idx="113">
                  <c:v>1.46963563</c:v>
                </c:pt>
                <c:pt idx="114">
                  <c:v>2.9221311499999998</c:v>
                </c:pt>
                <c:pt idx="115">
                  <c:v>3.7293233099999998</c:v>
                </c:pt>
                <c:pt idx="116">
                  <c:v>3.80297398</c:v>
                </c:pt>
                <c:pt idx="117">
                  <c:v>4.3291139200000002</c:v>
                </c:pt>
                <c:pt idx="118">
                  <c:v>-4.6387532900000004</c:v>
                </c:pt>
                <c:pt idx="119">
                  <c:v>0.30662982999999999</c:v>
                </c:pt>
                <c:pt idx="120">
                  <c:v>1.6787709500000001</c:v>
                </c:pt>
                <c:pt idx="121">
                  <c:v>0.70689654999999996</c:v>
                </c:pt>
                <c:pt idx="122">
                  <c:v>4.90828402</c:v>
                </c:pt>
                <c:pt idx="123">
                  <c:v>4.7021276600000004</c:v>
                </c:pt>
                <c:pt idx="124">
                  <c:v>3.74324324</c:v>
                </c:pt>
                <c:pt idx="125">
                  <c:v>-1.4186507900000001</c:v>
                </c:pt>
                <c:pt idx="126">
                  <c:v>-1.61757426</c:v>
                </c:pt>
                <c:pt idx="127">
                  <c:v>1.8490565999999999</c:v>
                </c:pt>
                <c:pt idx="128">
                  <c:v>-1.97014925</c:v>
                </c:pt>
                <c:pt idx="129">
                  <c:v>-3.37660772</c:v>
                </c:pt>
                <c:pt idx="130">
                  <c:v>-4.0486656200000004</c:v>
                </c:pt>
                <c:pt idx="131">
                  <c:v>1.9703703699999999</c:v>
                </c:pt>
                <c:pt idx="132">
                  <c:v>0.54404145000000004</c:v>
                </c:pt>
                <c:pt idx="133">
                  <c:v>4.7961672499999999</c:v>
                </c:pt>
                <c:pt idx="134">
                  <c:v>4.63468635</c:v>
                </c:pt>
                <c:pt idx="135">
                  <c:v>3.9473684200000001</c:v>
                </c:pt>
                <c:pt idx="136">
                  <c:v>2.0202702700000001</c:v>
                </c:pt>
                <c:pt idx="137">
                  <c:v>-1.43164063</c:v>
                </c:pt>
                <c:pt idx="138">
                  <c:v>3.6178861800000002</c:v>
                </c:pt>
                <c:pt idx="139">
                  <c:v>2.5</c:v>
                </c:pt>
                <c:pt idx="140">
                  <c:v>4.6602564099999997</c:v>
                </c:pt>
                <c:pt idx="141">
                  <c:v>4.3806818200000004</c:v>
                </c:pt>
                <c:pt idx="142">
                  <c:v>3.2753623200000002</c:v>
                </c:pt>
                <c:pt idx="143">
                  <c:v>5.6928571400000001</c:v>
                </c:pt>
                <c:pt idx="144">
                  <c:v>-0.67419112000000003</c:v>
                </c:pt>
                <c:pt idx="145">
                  <c:v>-1.3190975</c:v>
                </c:pt>
                <c:pt idx="146">
                  <c:v>-1.48941799</c:v>
                </c:pt>
                <c:pt idx="147">
                  <c:v>-0.62750715999999995</c:v>
                </c:pt>
                <c:pt idx="148">
                  <c:v>7.9646017699999998</c:v>
                </c:pt>
                <c:pt idx="149">
                  <c:v>5.3230769200000001</c:v>
                </c:pt>
                <c:pt idx="150">
                  <c:v>0.17232375999999999</c:v>
                </c:pt>
                <c:pt idx="151">
                  <c:v>0.75862068999999999</c:v>
                </c:pt>
                <c:pt idx="152">
                  <c:v>2.27208481</c:v>
                </c:pt>
                <c:pt idx="153">
                  <c:v>4.7586206899999999</c:v>
                </c:pt>
                <c:pt idx="154">
                  <c:v>2.2480942499999998</c:v>
                </c:pt>
                <c:pt idx="155">
                  <c:v>-0.88321704000000001</c:v>
                </c:pt>
                <c:pt idx="156">
                  <c:v>7.86486486</c:v>
                </c:pt>
                <c:pt idx="157">
                  <c:v>3.0212766000000002</c:v>
                </c:pt>
                <c:pt idx="158">
                  <c:v>5.1567164200000004</c:v>
                </c:pt>
                <c:pt idx="159">
                  <c:v>5.21703297</c:v>
                </c:pt>
                <c:pt idx="160">
                  <c:v>4.07662835</c:v>
                </c:pt>
                <c:pt idx="161">
                  <c:v>4.2255892299999998</c:v>
                </c:pt>
                <c:pt idx="162">
                  <c:v>3.4978902999999999</c:v>
                </c:pt>
                <c:pt idx="163">
                  <c:v>0.70454545000000002</c:v>
                </c:pt>
                <c:pt idx="164">
                  <c:v>0.51948052</c:v>
                </c:pt>
                <c:pt idx="165">
                  <c:v>5.0890411000000002</c:v>
                </c:pt>
                <c:pt idx="166">
                  <c:v>6.1857707499999997</c:v>
                </c:pt>
                <c:pt idx="167">
                  <c:v>5.0277777800000001</c:v>
                </c:pt>
                <c:pt idx="168">
                  <c:v>3.5972222199999999</c:v>
                </c:pt>
                <c:pt idx="169">
                  <c:v>5.8760451299999996</c:v>
                </c:pt>
                <c:pt idx="170">
                  <c:v>5.9118016999999998</c:v>
                </c:pt>
                <c:pt idx="171">
                  <c:v>10.615811969999999</c:v>
                </c:pt>
                <c:pt idx="172">
                  <c:v>5.4266055</c:v>
                </c:pt>
                <c:pt idx="173">
                  <c:v>4.4134790500000003</c:v>
                </c:pt>
                <c:pt idx="174">
                  <c:v>4.54320988</c:v>
                </c:pt>
                <c:pt idx="175">
                  <c:v>3.4260504200000002</c:v>
                </c:pt>
                <c:pt idx="176">
                  <c:v>5.8585931799999997</c:v>
                </c:pt>
                <c:pt idx="177">
                  <c:v>-5.6345328500000003</c:v>
                </c:pt>
                <c:pt idx="178">
                  <c:v>-4.9086446099999996</c:v>
                </c:pt>
                <c:pt idx="179">
                  <c:v>16.650602410000001</c:v>
                </c:pt>
                <c:pt idx="180">
                  <c:v>16.357798169999999</c:v>
                </c:pt>
                <c:pt idx="181">
                  <c:v>7.0713028199999997</c:v>
                </c:pt>
                <c:pt idx="182">
                  <c:v>5.1547392900000002</c:v>
                </c:pt>
                <c:pt idx="183">
                  <c:v>9.5268456399999994</c:v>
                </c:pt>
                <c:pt idx="184">
                  <c:v>9.2448275899999999</c:v>
                </c:pt>
                <c:pt idx="185">
                  <c:v>1.5420118300000001</c:v>
                </c:pt>
                <c:pt idx="186">
                  <c:v>-6.1173529999999997E-2</c:v>
                </c:pt>
                <c:pt idx="187">
                  <c:v>0.78698224999999999</c:v>
                </c:pt>
                <c:pt idx="188">
                  <c:v>1.8358209000000001</c:v>
                </c:pt>
                <c:pt idx="189">
                  <c:v>6.1181434599999998</c:v>
                </c:pt>
                <c:pt idx="190">
                  <c:v>5.7379912700000002</c:v>
                </c:pt>
                <c:pt idx="191">
                  <c:v>5.3509971500000004</c:v>
                </c:pt>
                <c:pt idx="192">
                  <c:v>3.57518402</c:v>
                </c:pt>
                <c:pt idx="193">
                  <c:v>4.3443037999999996</c:v>
                </c:pt>
                <c:pt idx="194">
                  <c:v>5.5670731699999996</c:v>
                </c:pt>
                <c:pt idx="195">
                  <c:v>4.1859296500000003</c:v>
                </c:pt>
                <c:pt idx="196">
                  <c:v>2.9742424199999999</c:v>
                </c:pt>
                <c:pt idx="197">
                  <c:v>4.1405492700000002</c:v>
                </c:pt>
                <c:pt idx="198">
                  <c:v>5.7491554100000002</c:v>
                </c:pt>
                <c:pt idx="199">
                  <c:v>7.3364094</c:v>
                </c:pt>
                <c:pt idx="200">
                  <c:v>5.4551820700000002</c:v>
                </c:pt>
                <c:pt idx="201">
                  <c:v>3.3740157499999999</c:v>
                </c:pt>
                <c:pt idx="202">
                  <c:v>-0.89819121000000002</c:v>
                </c:pt>
                <c:pt idx="203">
                  <c:v>-0.35991820000000002</c:v>
                </c:pt>
                <c:pt idx="204">
                  <c:v>-3.2131070199999998</c:v>
                </c:pt>
                <c:pt idx="205">
                  <c:v>-0.56069652000000003</c:v>
                </c:pt>
                <c:pt idx="206">
                  <c:v>2.2938350700000001</c:v>
                </c:pt>
                <c:pt idx="207">
                  <c:v>2.1018898899999998</c:v>
                </c:pt>
                <c:pt idx="208">
                  <c:v>6.58152794</c:v>
                </c:pt>
                <c:pt idx="209">
                  <c:v>7.4753164600000002</c:v>
                </c:pt>
                <c:pt idx="210">
                  <c:v>4.5250965299999999</c:v>
                </c:pt>
                <c:pt idx="211">
                  <c:v>5.0356234100000004</c:v>
                </c:pt>
                <c:pt idx="212">
                  <c:v>1.4934118300000001</c:v>
                </c:pt>
                <c:pt idx="213">
                  <c:v>0.8897157</c:v>
                </c:pt>
                <c:pt idx="214">
                  <c:v>-5.31617988</c:v>
                </c:pt>
                <c:pt idx="215">
                  <c:v>-5.6431554500000001</c:v>
                </c:pt>
                <c:pt idx="216">
                  <c:v>-8.7888842799999995</c:v>
                </c:pt>
                <c:pt idx="217">
                  <c:v>-9.0043392499999992</c:v>
                </c:pt>
                <c:pt idx="218">
                  <c:v>5.46938776</c:v>
                </c:pt>
                <c:pt idx="219">
                  <c:v>1.3058823500000001</c:v>
                </c:pt>
                <c:pt idx="220">
                  <c:v>1.88139696</c:v>
                </c:pt>
                <c:pt idx="221">
                  <c:v>6.6768916200000001</c:v>
                </c:pt>
                <c:pt idx="222">
                  <c:v>-5.7181881099999998</c:v>
                </c:pt>
                <c:pt idx="223">
                  <c:v>-2.1234089699999998</c:v>
                </c:pt>
                <c:pt idx="224">
                  <c:v>-4.9730941700000004</c:v>
                </c:pt>
                <c:pt idx="225">
                  <c:v>-6.1278135000000002</c:v>
                </c:pt>
                <c:pt idx="226">
                  <c:v>-1.5317773800000001</c:v>
                </c:pt>
                <c:pt idx="227">
                  <c:v>0.49785741999999999</c:v>
                </c:pt>
                <c:pt idx="228">
                  <c:v>-0.30246190000000001</c:v>
                </c:pt>
                <c:pt idx="229">
                  <c:v>-1.2504038799999999</c:v>
                </c:pt>
                <c:pt idx="230">
                  <c:v>-5.9449901799999996</c:v>
                </c:pt>
                <c:pt idx="231">
                  <c:v>-4.6102150499999999</c:v>
                </c:pt>
                <c:pt idx="232">
                  <c:v>0.82104317000000004</c:v>
                </c:pt>
                <c:pt idx="233">
                  <c:v>-0.70419425999999996</c:v>
                </c:pt>
                <c:pt idx="234">
                  <c:v>9.6557376999999995</c:v>
                </c:pt>
                <c:pt idx="235">
                  <c:v>1.32216958</c:v>
                </c:pt>
                <c:pt idx="236">
                  <c:v>2.89889375</c:v>
                </c:pt>
                <c:pt idx="237">
                  <c:v>-1.2511111100000001</c:v>
                </c:pt>
                <c:pt idx="238">
                  <c:v>-1.3289801000000001</c:v>
                </c:pt>
                <c:pt idx="239">
                  <c:v>3.72852234</c:v>
                </c:pt>
                <c:pt idx="240">
                  <c:v>3.4904014000000001</c:v>
                </c:pt>
                <c:pt idx="241">
                  <c:v>2.4291394500000001</c:v>
                </c:pt>
                <c:pt idx="242">
                  <c:v>9.8484848500000002</c:v>
                </c:pt>
                <c:pt idx="243">
                  <c:v>9.84</c:v>
                </c:pt>
                <c:pt idx="244">
                  <c:v>10.483333330000001</c:v>
                </c:pt>
                <c:pt idx="245">
                  <c:v>9.4157043900000001</c:v>
                </c:pt>
                <c:pt idx="246">
                  <c:v>14.48421053</c:v>
                </c:pt>
                <c:pt idx="247">
                  <c:v>10.704761899999999</c:v>
                </c:pt>
                <c:pt idx="248">
                  <c:v>12.27592593</c:v>
                </c:pt>
                <c:pt idx="249">
                  <c:v>19.083146070000002</c:v>
                </c:pt>
                <c:pt idx="250">
                  <c:v>9.2679900699999997</c:v>
                </c:pt>
                <c:pt idx="251">
                  <c:v>8.2226415100000008</c:v>
                </c:pt>
                <c:pt idx="252">
                  <c:v>5.2638888899999996</c:v>
                </c:pt>
                <c:pt idx="253">
                  <c:v>5.6812500000000004</c:v>
                </c:pt>
                <c:pt idx="254">
                  <c:v>2.3162790700000002</c:v>
                </c:pt>
                <c:pt idx="255">
                  <c:v>0.66637630999999997</c:v>
                </c:pt>
                <c:pt idx="256">
                  <c:v>-2.2021357699999999</c:v>
                </c:pt>
                <c:pt idx="257">
                  <c:v>-1.11415525</c:v>
                </c:pt>
                <c:pt idx="258">
                  <c:v>3.5998160100000001</c:v>
                </c:pt>
                <c:pt idx="259">
                  <c:v>2.5565312800000002</c:v>
                </c:pt>
                <c:pt idx="260">
                  <c:v>2.9895615900000001</c:v>
                </c:pt>
                <c:pt idx="261">
                  <c:v>7.0917225999999998</c:v>
                </c:pt>
                <c:pt idx="262">
                  <c:v>2.6670680299999998</c:v>
                </c:pt>
                <c:pt idx="263">
                  <c:v>1.5677462</c:v>
                </c:pt>
                <c:pt idx="264">
                  <c:v>9.8430493299999995</c:v>
                </c:pt>
                <c:pt idx="265">
                  <c:v>16.27054429</c:v>
                </c:pt>
                <c:pt idx="266">
                  <c:v>2.4740740699999999</c:v>
                </c:pt>
                <c:pt idx="267">
                  <c:v>2.1639024400000002</c:v>
                </c:pt>
                <c:pt idx="268">
                  <c:v>7.0658682600000002</c:v>
                </c:pt>
                <c:pt idx="269">
                  <c:v>3.9695122</c:v>
                </c:pt>
                <c:pt idx="270">
                  <c:v>5.5934579400000004</c:v>
                </c:pt>
                <c:pt idx="271">
                  <c:v>4.9370629399999997</c:v>
                </c:pt>
                <c:pt idx="272">
                  <c:v>7.5938864600000002</c:v>
                </c:pt>
                <c:pt idx="273">
                  <c:v>5.2791225400000004</c:v>
                </c:pt>
                <c:pt idx="274">
                  <c:v>4.28364689</c:v>
                </c:pt>
                <c:pt idx="275">
                  <c:v>2.7129688500000002</c:v>
                </c:pt>
                <c:pt idx="276">
                  <c:v>1.7639082100000001</c:v>
                </c:pt>
                <c:pt idx="277">
                  <c:v>2.0506607899999998</c:v>
                </c:pt>
                <c:pt idx="278">
                  <c:v>1.5231304299999999</c:v>
                </c:pt>
                <c:pt idx="279">
                  <c:v>3.5</c:v>
                </c:pt>
                <c:pt idx="280">
                  <c:v>5.1729323300000001</c:v>
                </c:pt>
                <c:pt idx="281">
                  <c:v>7.4190476199999997</c:v>
                </c:pt>
                <c:pt idx="282">
                  <c:v>6.7095238100000003</c:v>
                </c:pt>
                <c:pt idx="283">
                  <c:v>2.98823529</c:v>
                </c:pt>
                <c:pt idx="284">
                  <c:v>0.91564791999999995</c:v>
                </c:pt>
                <c:pt idx="285">
                  <c:v>7.8605324100000002</c:v>
                </c:pt>
                <c:pt idx="286">
                  <c:v>8.4592857099999996</c:v>
                </c:pt>
                <c:pt idx="287">
                  <c:v>-2.2340696699999998</c:v>
                </c:pt>
                <c:pt idx="288">
                  <c:v>-0.92776886000000003</c:v>
                </c:pt>
                <c:pt idx="289">
                  <c:v>7.9335790000000003E-2</c:v>
                </c:pt>
                <c:pt idx="290">
                  <c:v>6.2727272699999999</c:v>
                </c:pt>
                <c:pt idx="291">
                  <c:v>5.8251748299999999</c:v>
                </c:pt>
                <c:pt idx="292">
                  <c:v>5.4696569899999998</c:v>
                </c:pt>
                <c:pt idx="293">
                  <c:v>3.3868274600000001</c:v>
                </c:pt>
                <c:pt idx="294">
                  <c:v>1.9734204799999999</c:v>
                </c:pt>
                <c:pt idx="295">
                  <c:v>9.8700565000000005</c:v>
                </c:pt>
                <c:pt idx="296">
                  <c:v>10.036789300000001</c:v>
                </c:pt>
                <c:pt idx="297">
                  <c:v>-3.75</c:v>
                </c:pt>
                <c:pt idx="298">
                  <c:v>-2.2791767599999999</c:v>
                </c:pt>
                <c:pt idx="299">
                  <c:v>6.8367346900000001</c:v>
                </c:pt>
                <c:pt idx="300">
                  <c:v>7.8005390800000001</c:v>
                </c:pt>
                <c:pt idx="301">
                  <c:v>4.4895104899999998</c:v>
                </c:pt>
                <c:pt idx="302">
                  <c:v>4.50943396</c:v>
                </c:pt>
                <c:pt idx="303">
                  <c:v>-1.46210269</c:v>
                </c:pt>
                <c:pt idx="304">
                  <c:v>-0.36247086000000001</c:v>
                </c:pt>
                <c:pt idx="305">
                  <c:v>-2.0673026000000001</c:v>
                </c:pt>
                <c:pt idx="306">
                  <c:v>-1.60475162</c:v>
                </c:pt>
                <c:pt idx="307">
                  <c:v>8.9518413599999995</c:v>
                </c:pt>
                <c:pt idx="308">
                  <c:v>5.3209876500000002</c:v>
                </c:pt>
                <c:pt idx="309">
                  <c:v>7.0698466800000004</c:v>
                </c:pt>
                <c:pt idx="310">
                  <c:v>6.6116504899999997</c:v>
                </c:pt>
                <c:pt idx="311">
                  <c:v>-7.4229166700000002</c:v>
                </c:pt>
                <c:pt idx="312">
                  <c:v>2.56666667</c:v>
                </c:pt>
                <c:pt idx="313">
                  <c:v>3.9459627300000002</c:v>
                </c:pt>
                <c:pt idx="314">
                  <c:v>1.91884641</c:v>
                </c:pt>
                <c:pt idx="315">
                  <c:v>9.6001813200000008</c:v>
                </c:pt>
                <c:pt idx="316">
                  <c:v>5.5019585900000001</c:v>
                </c:pt>
                <c:pt idx="317">
                  <c:v>-2.2020802399999999</c:v>
                </c:pt>
                <c:pt idx="318">
                  <c:v>-4.9418386500000002</c:v>
                </c:pt>
                <c:pt idx="319">
                  <c:v>0.33043477999999998</c:v>
                </c:pt>
                <c:pt idx="320">
                  <c:v>0.52149791999999995</c:v>
                </c:pt>
                <c:pt idx="321">
                  <c:v>6.0013717399999997</c:v>
                </c:pt>
                <c:pt idx="322">
                  <c:v>6.0019841300000003</c:v>
                </c:pt>
                <c:pt idx="323">
                  <c:v>8.0488798399999997</c:v>
                </c:pt>
                <c:pt idx="324">
                  <c:v>8.7624559600000005</c:v>
                </c:pt>
                <c:pt idx="325">
                  <c:v>2.0206529</c:v>
                </c:pt>
                <c:pt idx="326">
                  <c:v>1.5718799400000001</c:v>
                </c:pt>
                <c:pt idx="327">
                  <c:v>0.58832116999999995</c:v>
                </c:pt>
                <c:pt idx="328">
                  <c:v>-1.2708638400000001</c:v>
                </c:pt>
                <c:pt idx="329">
                  <c:v>-1.3198281199999999</c:v>
                </c:pt>
                <c:pt idx="330">
                  <c:v>-0.59921155999999998</c:v>
                </c:pt>
                <c:pt idx="331">
                  <c:v>7.2681818199999997</c:v>
                </c:pt>
                <c:pt idx="332">
                  <c:v>5.8458781399999999</c:v>
                </c:pt>
                <c:pt idx="333">
                  <c:v>9.0757575799999994</c:v>
                </c:pt>
                <c:pt idx="334">
                  <c:v>7.22653722</c:v>
                </c:pt>
                <c:pt idx="335">
                  <c:v>-1.68763402</c:v>
                </c:pt>
                <c:pt idx="336">
                  <c:v>-0.39001848</c:v>
                </c:pt>
                <c:pt idx="337">
                  <c:v>2.40011682</c:v>
                </c:pt>
                <c:pt idx="338">
                  <c:v>-4.1382415300000002</c:v>
                </c:pt>
                <c:pt idx="339">
                  <c:v>-5.2468596400000003</c:v>
                </c:pt>
                <c:pt idx="340">
                  <c:v>1.29993183</c:v>
                </c:pt>
                <c:pt idx="341">
                  <c:v>4.7780172399999996</c:v>
                </c:pt>
                <c:pt idx="342">
                  <c:v>2.65577051</c:v>
                </c:pt>
                <c:pt idx="343">
                  <c:v>6.44979367</c:v>
                </c:pt>
                <c:pt idx="344">
                  <c:v>2.7835951099999998</c:v>
                </c:pt>
                <c:pt idx="345">
                  <c:v>1.99137187</c:v>
                </c:pt>
                <c:pt idx="346">
                  <c:v>3.29812606</c:v>
                </c:pt>
                <c:pt idx="347">
                  <c:v>4.2780656300000004</c:v>
                </c:pt>
                <c:pt idx="348">
                  <c:v>8.4252336400000001</c:v>
                </c:pt>
                <c:pt idx="349">
                  <c:v>7.6561085999999996</c:v>
                </c:pt>
                <c:pt idx="350">
                  <c:v>5.70742963</c:v>
                </c:pt>
                <c:pt idx="351">
                  <c:v>6.6126323500000002</c:v>
                </c:pt>
                <c:pt idx="352">
                  <c:v>8.6012903200000004</c:v>
                </c:pt>
                <c:pt idx="353">
                  <c:v>7.0868486400000004</c:v>
                </c:pt>
                <c:pt idx="354">
                  <c:v>5.4133333300000004</c:v>
                </c:pt>
                <c:pt idx="355">
                  <c:v>5.44497608</c:v>
                </c:pt>
                <c:pt idx="356">
                  <c:v>3.9435483900000001</c:v>
                </c:pt>
                <c:pt idx="357">
                  <c:v>4.8403508799999999</c:v>
                </c:pt>
                <c:pt idx="358">
                  <c:v>-2.8140236199999999</c:v>
                </c:pt>
                <c:pt idx="359">
                  <c:v>-2.5570852099999999</c:v>
                </c:pt>
                <c:pt idx="360">
                  <c:v>1.8766519800000001</c:v>
                </c:pt>
                <c:pt idx="361">
                  <c:v>1.8666666700000001</c:v>
                </c:pt>
                <c:pt idx="362">
                  <c:v>11.09433962</c:v>
                </c:pt>
                <c:pt idx="363">
                  <c:v>12.440972220000001</c:v>
                </c:pt>
                <c:pt idx="364">
                  <c:v>15.11386139</c:v>
                </c:pt>
                <c:pt idx="365">
                  <c:v>15.66666667</c:v>
                </c:pt>
                <c:pt idx="366">
                  <c:v>3.27631579</c:v>
                </c:pt>
                <c:pt idx="367">
                  <c:v>2.5401960799999999</c:v>
                </c:pt>
                <c:pt idx="368">
                  <c:v>6.7554858900000001</c:v>
                </c:pt>
                <c:pt idx="369">
                  <c:v>3.6936651600000001</c:v>
                </c:pt>
                <c:pt idx="370">
                  <c:v>6.0276162800000002</c:v>
                </c:pt>
                <c:pt idx="371">
                  <c:v>13.95180723</c:v>
                </c:pt>
                <c:pt idx="372">
                  <c:v>10.349593499999999</c:v>
                </c:pt>
                <c:pt idx="373">
                  <c:v>-2.5391685800000001</c:v>
                </c:pt>
                <c:pt idx="374">
                  <c:v>-1.71487693</c:v>
                </c:pt>
                <c:pt idx="375">
                  <c:v>-3.8907849799999998</c:v>
                </c:pt>
                <c:pt idx="376">
                  <c:v>-1.38441039</c:v>
                </c:pt>
                <c:pt idx="377">
                  <c:v>-1.5829797299999999</c:v>
                </c:pt>
                <c:pt idx="378">
                  <c:v>-1.3953337699999999</c:v>
                </c:pt>
                <c:pt idx="379">
                  <c:v>-4.6760839999999998E-2</c:v>
                </c:pt>
                <c:pt idx="380">
                  <c:v>0.40372271999999998</c:v>
                </c:pt>
                <c:pt idx="381">
                  <c:v>1.7899441300000001</c:v>
                </c:pt>
                <c:pt idx="382">
                  <c:v>2.0621814500000002</c:v>
                </c:pt>
                <c:pt idx="383">
                  <c:v>2.57830008</c:v>
                </c:pt>
                <c:pt idx="384">
                  <c:v>0.82516054000000005</c:v>
                </c:pt>
                <c:pt idx="385">
                  <c:v>-3.5619540600000001</c:v>
                </c:pt>
                <c:pt idx="386">
                  <c:v>-4.8173719400000001</c:v>
                </c:pt>
                <c:pt idx="387">
                  <c:v>-2.7275894100000002</c:v>
                </c:pt>
                <c:pt idx="388">
                  <c:v>-1.72934783</c:v>
                </c:pt>
                <c:pt idx="389">
                  <c:v>-2.53031579</c:v>
                </c:pt>
                <c:pt idx="390">
                  <c:v>-2.28633994</c:v>
                </c:pt>
                <c:pt idx="391">
                  <c:v>4.6280709699999996</c:v>
                </c:pt>
                <c:pt idx="392">
                  <c:v>2.7706151000000001</c:v>
                </c:pt>
                <c:pt idx="393">
                  <c:v>-4.5035653699999996</c:v>
                </c:pt>
                <c:pt idx="394">
                  <c:v>-6.5786676100000001</c:v>
                </c:pt>
                <c:pt idx="395">
                  <c:v>10.8677686</c:v>
                </c:pt>
                <c:pt idx="396">
                  <c:v>8.0900900900000003</c:v>
                </c:pt>
                <c:pt idx="397">
                  <c:v>0.57507081999999998</c:v>
                </c:pt>
                <c:pt idx="398">
                  <c:v>-0.50894454</c:v>
                </c:pt>
                <c:pt idx="399">
                  <c:v>3.0084745800000001</c:v>
                </c:pt>
                <c:pt idx="400">
                  <c:v>0.22284123</c:v>
                </c:pt>
                <c:pt idx="401">
                  <c:v>-3.639775E-2</c:v>
                </c:pt>
                <c:pt idx="402">
                  <c:v>-0.46714334000000002</c:v>
                </c:pt>
                <c:pt idx="403">
                  <c:v>2.1126760600000001</c:v>
                </c:pt>
                <c:pt idx="404">
                  <c:v>3.8348045399999999</c:v>
                </c:pt>
                <c:pt idx="405">
                  <c:v>5.7477666799999998</c:v>
                </c:pt>
                <c:pt idx="406">
                  <c:v>3.2767227299999999</c:v>
                </c:pt>
                <c:pt idx="407">
                  <c:v>3.7027933000000002</c:v>
                </c:pt>
                <c:pt idx="408">
                  <c:v>3.3045089600000002</c:v>
                </c:pt>
                <c:pt idx="409">
                  <c:v>3.5629877400000001</c:v>
                </c:pt>
                <c:pt idx="410">
                  <c:v>0.84757221999999999</c:v>
                </c:pt>
                <c:pt idx="411">
                  <c:v>-0.72555745999999999</c:v>
                </c:pt>
                <c:pt idx="412">
                  <c:v>-0.71479501000000001</c:v>
                </c:pt>
                <c:pt idx="413">
                  <c:v>-0.91114057999999998</c:v>
                </c:pt>
                <c:pt idx="414">
                  <c:v>0.52891790999999999</c:v>
                </c:pt>
                <c:pt idx="415">
                  <c:v>-1.3466031999999999</c:v>
                </c:pt>
                <c:pt idx="416">
                  <c:v>0.48114434</c:v>
                </c:pt>
                <c:pt idx="417">
                  <c:v>13.95619988</c:v>
                </c:pt>
                <c:pt idx="418">
                  <c:v>12.020594969999999</c:v>
                </c:pt>
                <c:pt idx="419">
                  <c:v>1.57130397</c:v>
                </c:pt>
                <c:pt idx="420">
                  <c:v>0.81099365999999995</c:v>
                </c:pt>
                <c:pt idx="421">
                  <c:v>0.30033278000000002</c:v>
                </c:pt>
                <c:pt idx="422">
                  <c:v>-7.3495370000000004E-2</c:v>
                </c:pt>
                <c:pt idx="423">
                  <c:v>2.5283464599999999</c:v>
                </c:pt>
                <c:pt idx="424">
                  <c:v>1.6004112399999999</c:v>
                </c:pt>
                <c:pt idx="425">
                  <c:v>4.5038759700000002</c:v>
                </c:pt>
                <c:pt idx="426">
                  <c:v>3.59508852</c:v>
                </c:pt>
                <c:pt idx="427">
                  <c:v>-2.9814814799999998</c:v>
                </c:pt>
                <c:pt idx="428">
                  <c:v>10.030769230000001</c:v>
                </c:pt>
                <c:pt idx="429">
                  <c:v>8.7925925899999999</c:v>
                </c:pt>
                <c:pt idx="430">
                  <c:v>2.24642857</c:v>
                </c:pt>
                <c:pt idx="431">
                  <c:v>2.1050185899999998</c:v>
                </c:pt>
                <c:pt idx="432">
                  <c:v>11.6</c:v>
                </c:pt>
                <c:pt idx="433">
                  <c:v>12.66666667</c:v>
                </c:pt>
                <c:pt idx="434">
                  <c:v>11.20224719</c:v>
                </c:pt>
                <c:pt idx="435">
                  <c:v>0.57934989999999997</c:v>
                </c:pt>
                <c:pt idx="436">
                  <c:v>1.09369676</c:v>
                </c:pt>
                <c:pt idx="437">
                  <c:v>5.1149528499999999</c:v>
                </c:pt>
                <c:pt idx="438">
                  <c:v>4.8451753000000002</c:v>
                </c:pt>
                <c:pt idx="439">
                  <c:v>8.2278630499999998</c:v>
                </c:pt>
                <c:pt idx="440">
                  <c:v>14.50043975</c:v>
                </c:pt>
                <c:pt idx="441">
                  <c:v>6.8963317399999999</c:v>
                </c:pt>
                <c:pt idx="442">
                  <c:v>5.8822525600000004</c:v>
                </c:pt>
                <c:pt idx="443">
                  <c:v>-2.89701897</c:v>
                </c:pt>
                <c:pt idx="444">
                  <c:v>-2.9163963100000001</c:v>
                </c:pt>
                <c:pt idx="445">
                  <c:v>-3.433996</c:v>
                </c:pt>
                <c:pt idx="446">
                  <c:v>-3.6232451399999999</c:v>
                </c:pt>
                <c:pt idx="447">
                  <c:v>-1.4906638999999999</c:v>
                </c:pt>
                <c:pt idx="448">
                  <c:v>-2.1279342699999999</c:v>
                </c:pt>
                <c:pt idx="449">
                  <c:v>2.2455089799999999</c:v>
                </c:pt>
                <c:pt idx="450">
                  <c:v>3.7523510999999998</c:v>
                </c:pt>
                <c:pt idx="451">
                  <c:v>3.5841995799999999</c:v>
                </c:pt>
                <c:pt idx="452">
                  <c:v>0.36349646000000002</c:v>
                </c:pt>
                <c:pt idx="453">
                  <c:v>-4.4807387900000002</c:v>
                </c:pt>
                <c:pt idx="454">
                  <c:v>-2.3892995400000001</c:v>
                </c:pt>
                <c:pt idx="455">
                  <c:v>2.9660194199999999</c:v>
                </c:pt>
                <c:pt idx="456">
                  <c:v>-0.83381088999999997</c:v>
                </c:pt>
                <c:pt idx="457">
                  <c:v>7.0901143199999996</c:v>
                </c:pt>
                <c:pt idx="458">
                  <c:v>8.9326164899999991</c:v>
                </c:pt>
                <c:pt idx="459">
                  <c:v>11.28282828</c:v>
                </c:pt>
                <c:pt idx="460">
                  <c:v>10.009345789999999</c:v>
                </c:pt>
                <c:pt idx="461">
                  <c:v>2.3194256800000002</c:v>
                </c:pt>
                <c:pt idx="462">
                  <c:v>-1.368078E-2</c:v>
                </c:pt>
                <c:pt idx="463">
                  <c:v>-4.6839610199999999</c:v>
                </c:pt>
                <c:pt idx="464">
                  <c:v>-6.30194411</c:v>
                </c:pt>
                <c:pt idx="465">
                  <c:v>3.9340475399999999</c:v>
                </c:pt>
                <c:pt idx="466">
                  <c:v>2.0323172999999999</c:v>
                </c:pt>
                <c:pt idx="467">
                  <c:v>6.9473684200000001</c:v>
                </c:pt>
                <c:pt idx="468">
                  <c:v>7.5909090900000002</c:v>
                </c:pt>
                <c:pt idx="469">
                  <c:v>3.0032786900000001</c:v>
                </c:pt>
                <c:pt idx="470">
                  <c:v>3.24539877</c:v>
                </c:pt>
                <c:pt idx="471">
                  <c:v>0.44666666999999999</c:v>
                </c:pt>
                <c:pt idx="472">
                  <c:v>1.71748879</c:v>
                </c:pt>
                <c:pt idx="473">
                  <c:v>3.3134635100000001</c:v>
                </c:pt>
                <c:pt idx="474">
                  <c:v>1.6219879500000001</c:v>
                </c:pt>
                <c:pt idx="475">
                  <c:v>9.2640402300000009</c:v>
                </c:pt>
                <c:pt idx="476">
                  <c:v>6.4251302099999998</c:v>
                </c:pt>
                <c:pt idx="477">
                  <c:v>-3.1217228499999998</c:v>
                </c:pt>
                <c:pt idx="478">
                  <c:v>-1.55368098</c:v>
                </c:pt>
                <c:pt idx="479">
                  <c:v>-0.52392947000000001</c:v>
                </c:pt>
                <c:pt idx="480">
                  <c:v>-1.51166559</c:v>
                </c:pt>
                <c:pt idx="481">
                  <c:v>4.7385645199999997</c:v>
                </c:pt>
                <c:pt idx="482">
                  <c:v>1.5346200999999999</c:v>
                </c:pt>
                <c:pt idx="483">
                  <c:v>1.12989691</c:v>
                </c:pt>
                <c:pt idx="484">
                  <c:v>-0.19955157000000001</c:v>
                </c:pt>
                <c:pt idx="485">
                  <c:v>-2.63452055</c:v>
                </c:pt>
                <c:pt idx="486">
                  <c:v>-5.1451009699999997</c:v>
                </c:pt>
                <c:pt idx="487">
                  <c:v>1.1657461499999999</c:v>
                </c:pt>
                <c:pt idx="488">
                  <c:v>1.0184323500000001</c:v>
                </c:pt>
                <c:pt idx="489">
                  <c:v>-3.1030213600000001</c:v>
                </c:pt>
                <c:pt idx="490">
                  <c:v>-4.6644121099999998</c:v>
                </c:pt>
                <c:pt idx="491">
                  <c:v>5.6603589300000001</c:v>
                </c:pt>
                <c:pt idx="492">
                  <c:v>4.9970695799999998</c:v>
                </c:pt>
                <c:pt idx="493">
                  <c:v>-11.48137287</c:v>
                </c:pt>
                <c:pt idx="494">
                  <c:v>-12.284534600000001</c:v>
                </c:pt>
                <c:pt idx="495">
                  <c:v>-1.33068115</c:v>
                </c:pt>
                <c:pt idx="496">
                  <c:v>-1.84838693</c:v>
                </c:pt>
                <c:pt idx="497">
                  <c:v>2.7406459600000002</c:v>
                </c:pt>
                <c:pt idx="498">
                  <c:v>0.86536146000000003</c:v>
                </c:pt>
                <c:pt idx="499">
                  <c:v>2.23541678</c:v>
                </c:pt>
                <c:pt idx="500">
                  <c:v>4.4026565499999997</c:v>
                </c:pt>
                <c:pt idx="501">
                  <c:v>4.7948191400000004</c:v>
                </c:pt>
                <c:pt idx="502">
                  <c:v>-4.80310975</c:v>
                </c:pt>
                <c:pt idx="503">
                  <c:v>-5.7142857100000004</c:v>
                </c:pt>
                <c:pt idx="504">
                  <c:v>-1.35909605</c:v>
                </c:pt>
                <c:pt idx="505">
                  <c:v>-2.7975531600000001</c:v>
                </c:pt>
                <c:pt idx="506">
                  <c:v>9.4934497800000006</c:v>
                </c:pt>
                <c:pt idx="507">
                  <c:v>9.9282511200000005</c:v>
                </c:pt>
                <c:pt idx="508">
                  <c:v>5.5366939500000001</c:v>
                </c:pt>
                <c:pt idx="509">
                  <c:v>5.1038365900000002</c:v>
                </c:pt>
                <c:pt idx="510">
                  <c:v>-2.1511273599999998</c:v>
                </c:pt>
                <c:pt idx="511">
                  <c:v>-0.16085790999999999</c:v>
                </c:pt>
                <c:pt idx="512">
                  <c:v>-1.10833333</c:v>
                </c:pt>
                <c:pt idx="513">
                  <c:v>-0.47398496000000001</c:v>
                </c:pt>
                <c:pt idx="514">
                  <c:v>1.02075702</c:v>
                </c:pt>
                <c:pt idx="515">
                  <c:v>1.49949774</c:v>
                </c:pt>
                <c:pt idx="516">
                  <c:v>-0.94128544999999997</c:v>
                </c:pt>
                <c:pt idx="517">
                  <c:v>10.22889518</c:v>
                </c:pt>
                <c:pt idx="518">
                  <c:v>-4.1523272200000001</c:v>
                </c:pt>
                <c:pt idx="519">
                  <c:v>-0.33880049000000001</c:v>
                </c:pt>
                <c:pt idx="520">
                  <c:v>1.4510296300000001</c:v>
                </c:pt>
                <c:pt idx="521">
                  <c:v>2.6034925499999999</c:v>
                </c:pt>
                <c:pt idx="522">
                  <c:v>2.2205848000000001</c:v>
                </c:pt>
                <c:pt idx="523">
                  <c:v>1.4721873700000001</c:v>
                </c:pt>
                <c:pt idx="524">
                  <c:v>-3.2389796400000002</c:v>
                </c:pt>
                <c:pt idx="525">
                  <c:v>10.04819277</c:v>
                </c:pt>
                <c:pt idx="526">
                  <c:v>1.8643822400000001</c:v>
                </c:pt>
                <c:pt idx="527">
                  <c:v>-0.45210084</c:v>
                </c:pt>
                <c:pt idx="528">
                  <c:v>-5.1707348099999999</c:v>
                </c:pt>
                <c:pt idx="529">
                  <c:v>-6.1838375599999997</c:v>
                </c:pt>
                <c:pt idx="530">
                  <c:v>2.0234192000000002</c:v>
                </c:pt>
                <c:pt idx="531">
                  <c:v>3.7064116999999999</c:v>
                </c:pt>
                <c:pt idx="532">
                  <c:v>-2.0121666299999998</c:v>
                </c:pt>
                <c:pt idx="533">
                  <c:v>1.40850023</c:v>
                </c:pt>
                <c:pt idx="534">
                  <c:v>3.36393443</c:v>
                </c:pt>
                <c:pt idx="535">
                  <c:v>6.0576923100000002</c:v>
                </c:pt>
                <c:pt idx="536">
                  <c:v>10.119999999999999</c:v>
                </c:pt>
                <c:pt idx="537">
                  <c:v>1.27310575</c:v>
                </c:pt>
                <c:pt idx="538">
                  <c:v>-0.85289115999999998</c:v>
                </c:pt>
                <c:pt idx="539">
                  <c:v>1.2630212300000001</c:v>
                </c:pt>
                <c:pt idx="540">
                  <c:v>0.38776073999999999</c:v>
                </c:pt>
                <c:pt idx="541">
                  <c:v>-2.6506817100000002</c:v>
                </c:pt>
                <c:pt idx="542">
                  <c:v>-2.1870727200000002</c:v>
                </c:pt>
                <c:pt idx="543">
                  <c:v>-0.55215685999999997</c:v>
                </c:pt>
                <c:pt idx="544">
                  <c:v>0.44536034000000002</c:v>
                </c:pt>
                <c:pt idx="545">
                  <c:v>6.2497954699999996</c:v>
                </c:pt>
                <c:pt idx="546">
                  <c:v>7.0640961400000002</c:v>
                </c:pt>
                <c:pt idx="547">
                  <c:v>-0.95666404999999999</c:v>
                </c:pt>
                <c:pt idx="548">
                  <c:v>-1.24564184</c:v>
                </c:pt>
                <c:pt idx="549">
                  <c:v>-3.27356494</c:v>
                </c:pt>
                <c:pt idx="550">
                  <c:v>-4.5079864499999998</c:v>
                </c:pt>
                <c:pt idx="551">
                  <c:v>1.0619701800000001</c:v>
                </c:pt>
                <c:pt idx="552">
                  <c:v>-1.2442089700000001</c:v>
                </c:pt>
                <c:pt idx="553">
                  <c:v>7.2656826600000004</c:v>
                </c:pt>
                <c:pt idx="554">
                  <c:v>8.1397058799999993</c:v>
                </c:pt>
                <c:pt idx="555">
                  <c:v>0.14911874999999999</c:v>
                </c:pt>
                <c:pt idx="556">
                  <c:v>-1.1276939500000001</c:v>
                </c:pt>
                <c:pt idx="557">
                  <c:v>4.6933894900000004</c:v>
                </c:pt>
                <c:pt idx="558">
                  <c:v>4.1915771199999998</c:v>
                </c:pt>
                <c:pt idx="559">
                  <c:v>5.02642364</c:v>
                </c:pt>
                <c:pt idx="560">
                  <c:v>4.5430188200000003</c:v>
                </c:pt>
                <c:pt idx="561">
                  <c:v>-3.3958323799999999</c:v>
                </c:pt>
                <c:pt idx="562">
                  <c:v>-2.3099042000000001</c:v>
                </c:pt>
                <c:pt idx="563">
                  <c:v>-0.70077425000000004</c:v>
                </c:pt>
                <c:pt idx="564">
                  <c:v>-2.64221708</c:v>
                </c:pt>
                <c:pt idx="565">
                  <c:v>-2.7849407500000001</c:v>
                </c:pt>
                <c:pt idx="566">
                  <c:v>-2.1519458</c:v>
                </c:pt>
                <c:pt idx="567">
                  <c:v>8.3413451700000003</c:v>
                </c:pt>
                <c:pt idx="568">
                  <c:v>5.8694471799999999</c:v>
                </c:pt>
                <c:pt idx="569">
                  <c:v>-0.94700814</c:v>
                </c:pt>
                <c:pt idx="570">
                  <c:v>1.13001215</c:v>
                </c:pt>
                <c:pt idx="571">
                  <c:v>-0.47896878999999998</c:v>
                </c:pt>
                <c:pt idx="572">
                  <c:v>1.1135798699999999</c:v>
                </c:pt>
                <c:pt idx="573">
                  <c:v>0.52775475999999999</c:v>
                </c:pt>
                <c:pt idx="574">
                  <c:v>1.3604729499999999</c:v>
                </c:pt>
                <c:pt idx="575">
                  <c:v>4.8085288899999998</c:v>
                </c:pt>
                <c:pt idx="576">
                  <c:v>7.3324972099999997</c:v>
                </c:pt>
                <c:pt idx="577">
                  <c:v>-2.3946843900000001</c:v>
                </c:pt>
                <c:pt idx="578">
                  <c:v>-2.1820204699999999</c:v>
                </c:pt>
                <c:pt idx="579">
                  <c:v>-2.9545834499999999</c:v>
                </c:pt>
                <c:pt idx="580">
                  <c:v>-0.18713184999999999</c:v>
                </c:pt>
                <c:pt idx="581">
                  <c:v>-0.25582572999999997</c:v>
                </c:pt>
                <c:pt idx="582">
                  <c:v>1.2171297599999999</c:v>
                </c:pt>
                <c:pt idx="583">
                  <c:v>-5.7652464500000002</c:v>
                </c:pt>
                <c:pt idx="584">
                  <c:v>-3.8111286400000002</c:v>
                </c:pt>
                <c:pt idx="585">
                  <c:v>4.45713223</c:v>
                </c:pt>
                <c:pt idx="586">
                  <c:v>3.7587373199999998</c:v>
                </c:pt>
                <c:pt idx="587">
                  <c:v>8.0475612000000005</c:v>
                </c:pt>
                <c:pt idx="588">
                  <c:v>8.8601791100000007</c:v>
                </c:pt>
                <c:pt idx="589">
                  <c:v>-5.5442543899999999</c:v>
                </c:pt>
                <c:pt idx="590">
                  <c:v>3.74681351</c:v>
                </c:pt>
                <c:pt idx="591">
                  <c:v>5.4952520099999997</c:v>
                </c:pt>
                <c:pt idx="592">
                  <c:v>-3.6806629800000001</c:v>
                </c:pt>
                <c:pt idx="593">
                  <c:v>-3.0229805000000001</c:v>
                </c:pt>
                <c:pt idx="594">
                  <c:v>15.240963860000001</c:v>
                </c:pt>
                <c:pt idx="595">
                  <c:v>14.125</c:v>
                </c:pt>
                <c:pt idx="596">
                  <c:v>-0.29382826000000001</c:v>
                </c:pt>
                <c:pt idx="597">
                  <c:v>-4.0739291599999996</c:v>
                </c:pt>
                <c:pt idx="598">
                  <c:v>0.43689319999999998</c:v>
                </c:pt>
                <c:pt idx="599">
                  <c:v>-3.4837722000000002</c:v>
                </c:pt>
                <c:pt idx="600">
                  <c:v>-2.1651018999999998</c:v>
                </c:pt>
                <c:pt idx="601">
                  <c:v>-1.50968477</c:v>
                </c:pt>
                <c:pt idx="602">
                  <c:v>-0.86539326000000005</c:v>
                </c:pt>
                <c:pt idx="603">
                  <c:v>0.41499846000000001</c:v>
                </c:pt>
                <c:pt idx="604">
                  <c:v>-0.44377323000000002</c:v>
                </c:pt>
                <c:pt idx="605">
                  <c:v>-1.8092122799999999</c:v>
                </c:pt>
                <c:pt idx="606">
                  <c:v>-1.37229348</c:v>
                </c:pt>
                <c:pt idx="607">
                  <c:v>-1.78556509</c:v>
                </c:pt>
                <c:pt idx="608">
                  <c:v>2.17179834</c:v>
                </c:pt>
                <c:pt idx="609">
                  <c:v>0.39575567</c:v>
                </c:pt>
                <c:pt idx="610">
                  <c:v>-1.88589322</c:v>
                </c:pt>
                <c:pt idx="611">
                  <c:v>-6.152179E-2</c:v>
                </c:pt>
                <c:pt idx="612">
                  <c:v>-5.6428281299999998</c:v>
                </c:pt>
                <c:pt idx="613">
                  <c:v>-4.3264211699999997</c:v>
                </c:pt>
                <c:pt idx="614">
                  <c:v>9.3249305699999994</c:v>
                </c:pt>
                <c:pt idx="615">
                  <c:v>5.6575094200000002</c:v>
                </c:pt>
                <c:pt idx="616">
                  <c:v>2.8120480699999999</c:v>
                </c:pt>
                <c:pt idx="617">
                  <c:v>5.2798643199999997</c:v>
                </c:pt>
                <c:pt idx="618">
                  <c:v>5.0657027399999999</c:v>
                </c:pt>
                <c:pt idx="619">
                  <c:v>3.9128623999999999</c:v>
                </c:pt>
                <c:pt idx="620">
                  <c:v>-1.90265164</c:v>
                </c:pt>
                <c:pt idx="621">
                  <c:v>-3.90164921</c:v>
                </c:pt>
                <c:pt idx="622">
                  <c:v>11.763624910000001</c:v>
                </c:pt>
                <c:pt idx="623">
                  <c:v>9.1413460499999992</c:v>
                </c:pt>
                <c:pt idx="624">
                  <c:v>3.05216581</c:v>
                </c:pt>
                <c:pt idx="625">
                  <c:v>3.4899446200000002</c:v>
                </c:pt>
                <c:pt idx="626">
                  <c:v>11.58368228</c:v>
                </c:pt>
                <c:pt idx="627">
                  <c:v>9.3233471100000003</c:v>
                </c:pt>
                <c:pt idx="628">
                  <c:v>2.8404442599999999</c:v>
                </c:pt>
                <c:pt idx="629">
                  <c:v>-0.73731614000000001</c:v>
                </c:pt>
                <c:pt idx="630">
                  <c:v>5.3579498699999997</c:v>
                </c:pt>
                <c:pt idx="631">
                  <c:v>4.8680567400000001</c:v>
                </c:pt>
                <c:pt idx="632">
                  <c:v>8.0451689900000005</c:v>
                </c:pt>
                <c:pt idx="633">
                  <c:v>7.9185896700000002</c:v>
                </c:pt>
                <c:pt idx="634">
                  <c:v>11.067742620000001</c:v>
                </c:pt>
                <c:pt idx="635">
                  <c:v>8.6394052000000006</c:v>
                </c:pt>
                <c:pt idx="636">
                  <c:v>6.3462915100000004</c:v>
                </c:pt>
                <c:pt idx="637">
                  <c:v>5.5239050900000004</c:v>
                </c:pt>
                <c:pt idx="638">
                  <c:v>7.1106597899999997</c:v>
                </c:pt>
                <c:pt idx="639">
                  <c:v>7.8889286600000004</c:v>
                </c:pt>
                <c:pt idx="640">
                  <c:v>8.3246549699999992</c:v>
                </c:pt>
                <c:pt idx="641">
                  <c:v>0.20055306000000001</c:v>
                </c:pt>
                <c:pt idx="642">
                  <c:v>-1.4390868699999999</c:v>
                </c:pt>
                <c:pt idx="643">
                  <c:v>6.9934645399999997</c:v>
                </c:pt>
                <c:pt idx="644">
                  <c:v>4.7708060000000003</c:v>
                </c:pt>
                <c:pt idx="645">
                  <c:v>-0.44262874000000002</c:v>
                </c:pt>
                <c:pt idx="646">
                  <c:v>-1.0592391299999999</c:v>
                </c:pt>
                <c:pt idx="647">
                  <c:v>-1.48898014</c:v>
                </c:pt>
                <c:pt idx="648">
                  <c:v>-0.73637567999999998</c:v>
                </c:pt>
                <c:pt idx="649">
                  <c:v>-9.1828098100000002</c:v>
                </c:pt>
                <c:pt idx="650">
                  <c:v>-9.2996904699999998</c:v>
                </c:pt>
                <c:pt idx="651">
                  <c:v>1.1814366999999999</c:v>
                </c:pt>
                <c:pt idx="652">
                  <c:v>-2.5327747700000001</c:v>
                </c:pt>
                <c:pt idx="653">
                  <c:v>6.7068030399999996</c:v>
                </c:pt>
                <c:pt idx="654">
                  <c:v>5.8666946700000002</c:v>
                </c:pt>
                <c:pt idx="655">
                  <c:v>3.4460272199999999</c:v>
                </c:pt>
                <c:pt idx="656">
                  <c:v>-4.3080625799999996</c:v>
                </c:pt>
                <c:pt idx="657">
                  <c:v>6.5680359399999997</c:v>
                </c:pt>
                <c:pt idx="658">
                  <c:v>19.145796059999999</c:v>
                </c:pt>
                <c:pt idx="659">
                  <c:v>8.3470737899999996</c:v>
                </c:pt>
                <c:pt idx="660">
                  <c:v>7.0240544099999997</c:v>
                </c:pt>
                <c:pt idx="661">
                  <c:v>6.5062616799999997</c:v>
                </c:pt>
                <c:pt idx="662">
                  <c:v>4.8984581</c:v>
                </c:pt>
              </c:numCache>
            </c:numRef>
          </c:xVal>
          <c:yVal>
            <c:numRef>
              <c:f>'Austin_SiteLevel_Mplus_ID with '!$R$2:$R$664</c:f>
            </c:numRef>
          </c:yVal>
          <c:smooth val="0"/>
          <c:extLst>
            <c:ext xmlns:c16="http://schemas.microsoft.com/office/drawing/2014/chart" uri="{C3380CC4-5D6E-409C-BE32-E72D297353CC}">
              <c16:uniqueId val="{00000004-2A1B-4A55-8197-5FD56FC0F430}"/>
            </c:ext>
          </c:extLst>
        </c:ser>
        <c:ser>
          <c:idx val="5"/>
          <c:order val="5"/>
          <c:tx>
            <c:strRef>
              <c:f>'Austin_SiteLevel_Mplus_ID with '!$S$1</c:f>
              <c:strCache>
                <c:ptCount val="1"/>
                <c:pt idx="0">
                  <c:v>MedWidth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'Austin_SiteLevel_Mplus_ID with '!$M$2:$M$664</c:f>
              <c:numCache>
                <c:formatCode>General</c:formatCode>
                <c:ptCount val="663"/>
                <c:pt idx="0">
                  <c:v>6.6428571400000003</c:v>
                </c:pt>
                <c:pt idx="1">
                  <c:v>5.45</c:v>
                </c:pt>
                <c:pt idx="2">
                  <c:v>6.3333333300000003</c:v>
                </c:pt>
                <c:pt idx="3">
                  <c:v>5.6607142899999996</c:v>
                </c:pt>
                <c:pt idx="4">
                  <c:v>8.0826446300000008</c:v>
                </c:pt>
                <c:pt idx="5">
                  <c:v>8.0664993700000007</c:v>
                </c:pt>
                <c:pt idx="6">
                  <c:v>8.1734693899999993</c:v>
                </c:pt>
                <c:pt idx="7">
                  <c:v>8.6907514500000005</c:v>
                </c:pt>
                <c:pt idx="8">
                  <c:v>0.81575246000000001</c:v>
                </c:pt>
                <c:pt idx="9">
                  <c:v>1.35539403</c:v>
                </c:pt>
                <c:pt idx="10">
                  <c:v>8.8000000000000007</c:v>
                </c:pt>
                <c:pt idx="11">
                  <c:v>9.6842105299999997</c:v>
                </c:pt>
                <c:pt idx="12">
                  <c:v>11.51612903</c:v>
                </c:pt>
                <c:pt idx="13">
                  <c:v>3.2984189700000002</c:v>
                </c:pt>
                <c:pt idx="14">
                  <c:v>3.22966014</c:v>
                </c:pt>
                <c:pt idx="15">
                  <c:v>-3.793382E-2</c:v>
                </c:pt>
                <c:pt idx="16">
                  <c:v>0.26634769000000003</c:v>
                </c:pt>
                <c:pt idx="17">
                  <c:v>2.5057803500000002</c:v>
                </c:pt>
                <c:pt idx="18">
                  <c:v>1.1895565100000001</c:v>
                </c:pt>
                <c:pt idx="19">
                  <c:v>9.1166666700000007</c:v>
                </c:pt>
                <c:pt idx="20">
                  <c:v>8.5063291099999994</c:v>
                </c:pt>
                <c:pt idx="21">
                  <c:v>5.31518625</c:v>
                </c:pt>
                <c:pt idx="22">
                  <c:v>6.8622449000000003</c:v>
                </c:pt>
                <c:pt idx="23">
                  <c:v>1.44632768</c:v>
                </c:pt>
                <c:pt idx="24">
                  <c:v>2.7692307700000001</c:v>
                </c:pt>
                <c:pt idx="25">
                  <c:v>8.5707964600000004</c:v>
                </c:pt>
                <c:pt idx="26">
                  <c:v>5.9089317000000001</c:v>
                </c:pt>
                <c:pt idx="27">
                  <c:v>3.9523809499999998</c:v>
                </c:pt>
                <c:pt idx="28">
                  <c:v>1.3464566899999999</c:v>
                </c:pt>
                <c:pt idx="29">
                  <c:v>4.2891566299999999</c:v>
                </c:pt>
                <c:pt idx="30">
                  <c:v>2.4444444399999998</c:v>
                </c:pt>
                <c:pt idx="31">
                  <c:v>0.45359476999999998</c:v>
                </c:pt>
                <c:pt idx="32">
                  <c:v>-0.90625</c:v>
                </c:pt>
                <c:pt idx="33">
                  <c:v>-0.38757764</c:v>
                </c:pt>
                <c:pt idx="34">
                  <c:v>-2.54320988</c:v>
                </c:pt>
                <c:pt idx="35">
                  <c:v>-1.90788504</c:v>
                </c:pt>
                <c:pt idx="36">
                  <c:v>0.56236162000000001</c:v>
                </c:pt>
                <c:pt idx="37">
                  <c:v>4.9885057499999998</c:v>
                </c:pt>
                <c:pt idx="38">
                  <c:v>4.0071428600000001</c:v>
                </c:pt>
                <c:pt idx="39">
                  <c:v>3.4789081899999998</c:v>
                </c:pt>
                <c:pt idx="40">
                  <c:v>-2.81118881</c:v>
                </c:pt>
                <c:pt idx="41">
                  <c:v>-1.7140255</c:v>
                </c:pt>
                <c:pt idx="42">
                  <c:v>3.22090261</c:v>
                </c:pt>
                <c:pt idx="43">
                  <c:v>5.63387978</c:v>
                </c:pt>
                <c:pt idx="44">
                  <c:v>-5.7862796799999998</c:v>
                </c:pt>
                <c:pt idx="45">
                  <c:v>-6.93894009</c:v>
                </c:pt>
                <c:pt idx="46">
                  <c:v>-3.4780957899999998</c:v>
                </c:pt>
                <c:pt idx="47">
                  <c:v>6.2571428600000001</c:v>
                </c:pt>
                <c:pt idx="48">
                  <c:v>7.1269841300000003</c:v>
                </c:pt>
                <c:pt idx="49">
                  <c:v>-2.1899563299999998</c:v>
                </c:pt>
                <c:pt idx="50">
                  <c:v>-2.89552239</c:v>
                </c:pt>
                <c:pt idx="51">
                  <c:v>1.19672131</c:v>
                </c:pt>
                <c:pt idx="52">
                  <c:v>-0.36645962999999998</c:v>
                </c:pt>
                <c:pt idx="53">
                  <c:v>1.3467741900000001</c:v>
                </c:pt>
                <c:pt idx="54">
                  <c:v>2.9583333299999999</c:v>
                </c:pt>
                <c:pt idx="55">
                  <c:v>1.23234391</c:v>
                </c:pt>
                <c:pt idx="56">
                  <c:v>-0.30778165000000002</c:v>
                </c:pt>
                <c:pt idx="57">
                  <c:v>-1.8352941199999999</c:v>
                </c:pt>
                <c:pt idx="58">
                  <c:v>-2.55194805</c:v>
                </c:pt>
                <c:pt idx="59">
                  <c:v>0.10953346999999999</c:v>
                </c:pt>
                <c:pt idx="60">
                  <c:v>0.74352331999999999</c:v>
                </c:pt>
                <c:pt idx="61">
                  <c:v>-0.17625899</c:v>
                </c:pt>
                <c:pt idx="62">
                  <c:v>1.13390313</c:v>
                </c:pt>
                <c:pt idx="63">
                  <c:v>-1.53811659</c:v>
                </c:pt>
                <c:pt idx="64">
                  <c:v>-1.8646616499999999</c:v>
                </c:pt>
                <c:pt idx="65">
                  <c:v>7.03166227</c:v>
                </c:pt>
                <c:pt idx="66">
                  <c:v>4.8756906100000004</c:v>
                </c:pt>
                <c:pt idx="67">
                  <c:v>6.8076923100000002</c:v>
                </c:pt>
                <c:pt idx="68">
                  <c:v>5.2110726600000001</c:v>
                </c:pt>
                <c:pt idx="69">
                  <c:v>1.6848249</c:v>
                </c:pt>
                <c:pt idx="70">
                  <c:v>1.38529412</c:v>
                </c:pt>
                <c:pt idx="71">
                  <c:v>-1.4603133800000001</c:v>
                </c:pt>
                <c:pt idx="72">
                  <c:v>-1.6310260299999999</c:v>
                </c:pt>
                <c:pt idx="73">
                  <c:v>5.6356589100000001</c:v>
                </c:pt>
                <c:pt idx="74">
                  <c:v>4.5240963900000004</c:v>
                </c:pt>
                <c:pt idx="75">
                  <c:v>2.1945392500000001</c:v>
                </c:pt>
                <c:pt idx="76">
                  <c:v>1.5630769200000001</c:v>
                </c:pt>
                <c:pt idx="77">
                  <c:v>-3.2483249600000002</c:v>
                </c:pt>
                <c:pt idx="78">
                  <c:v>-3.76982097</c:v>
                </c:pt>
                <c:pt idx="79">
                  <c:v>8.7286821700000008</c:v>
                </c:pt>
                <c:pt idx="80">
                  <c:v>7.7040816300000001</c:v>
                </c:pt>
                <c:pt idx="81">
                  <c:v>7.16</c:v>
                </c:pt>
                <c:pt idx="82">
                  <c:v>7.8133333299999999</c:v>
                </c:pt>
                <c:pt idx="83">
                  <c:v>8.2140221400000009</c:v>
                </c:pt>
                <c:pt idx="84">
                  <c:v>-0.79521277000000001</c:v>
                </c:pt>
                <c:pt idx="85">
                  <c:v>-0.67500000000000004</c:v>
                </c:pt>
                <c:pt idx="86">
                  <c:v>0.28864060000000002</c:v>
                </c:pt>
                <c:pt idx="87">
                  <c:v>0.36412077999999998</c:v>
                </c:pt>
                <c:pt idx="88">
                  <c:v>8.06666667</c:v>
                </c:pt>
                <c:pt idx="89">
                  <c:v>9.7719298200000004</c:v>
                </c:pt>
                <c:pt idx="90">
                  <c:v>4.1052631599999998</c:v>
                </c:pt>
                <c:pt idx="91">
                  <c:v>2.8112449800000001</c:v>
                </c:pt>
                <c:pt idx="92">
                  <c:v>-0.48321816000000001</c:v>
                </c:pt>
                <c:pt idx="93">
                  <c:v>1.0644977200000001</c:v>
                </c:pt>
                <c:pt idx="94">
                  <c:v>4.9936305699999997</c:v>
                </c:pt>
                <c:pt idx="95">
                  <c:v>6.7836538500000003</c:v>
                </c:pt>
                <c:pt idx="96">
                  <c:v>-1.4738535800000001</c:v>
                </c:pt>
                <c:pt idx="97">
                  <c:v>0.19950372</c:v>
                </c:pt>
                <c:pt idx="98">
                  <c:v>8.9347826099999992</c:v>
                </c:pt>
                <c:pt idx="99">
                  <c:v>7.984375</c:v>
                </c:pt>
                <c:pt idx="100">
                  <c:v>9.1370560000000003E-2</c:v>
                </c:pt>
                <c:pt idx="101">
                  <c:v>2.0249999999999999</c:v>
                </c:pt>
                <c:pt idx="102">
                  <c:v>3.5766951900000001</c:v>
                </c:pt>
                <c:pt idx="103">
                  <c:v>3.0113996200000002</c:v>
                </c:pt>
                <c:pt idx="104">
                  <c:v>0.62683438000000002</c:v>
                </c:pt>
                <c:pt idx="105">
                  <c:v>8.1415929999999997E-2</c:v>
                </c:pt>
                <c:pt idx="106">
                  <c:v>-1.7433628299999999</c:v>
                </c:pt>
                <c:pt idx="107">
                  <c:v>-1.62191781</c:v>
                </c:pt>
                <c:pt idx="108">
                  <c:v>-2.1727616599999999</c:v>
                </c:pt>
                <c:pt idx="109">
                  <c:v>-2.3542857100000001</c:v>
                </c:pt>
                <c:pt idx="110">
                  <c:v>2.0905797100000001</c:v>
                </c:pt>
                <c:pt idx="111">
                  <c:v>2.1417624499999999</c:v>
                </c:pt>
                <c:pt idx="112">
                  <c:v>1.3720000000000001</c:v>
                </c:pt>
                <c:pt idx="113">
                  <c:v>1.46963563</c:v>
                </c:pt>
                <c:pt idx="114">
                  <c:v>2.9221311499999998</c:v>
                </c:pt>
                <c:pt idx="115">
                  <c:v>3.7293233099999998</c:v>
                </c:pt>
                <c:pt idx="116">
                  <c:v>3.80297398</c:v>
                </c:pt>
                <c:pt idx="117">
                  <c:v>4.3291139200000002</c:v>
                </c:pt>
                <c:pt idx="118">
                  <c:v>-4.6387532900000004</c:v>
                </c:pt>
                <c:pt idx="119">
                  <c:v>0.30662982999999999</c:v>
                </c:pt>
                <c:pt idx="120">
                  <c:v>1.6787709500000001</c:v>
                </c:pt>
                <c:pt idx="121">
                  <c:v>0.70689654999999996</c:v>
                </c:pt>
                <c:pt idx="122">
                  <c:v>4.90828402</c:v>
                </c:pt>
                <c:pt idx="123">
                  <c:v>4.7021276600000004</c:v>
                </c:pt>
                <c:pt idx="124">
                  <c:v>3.74324324</c:v>
                </c:pt>
                <c:pt idx="125">
                  <c:v>-1.4186507900000001</c:v>
                </c:pt>
                <c:pt idx="126">
                  <c:v>-1.61757426</c:v>
                </c:pt>
                <c:pt idx="127">
                  <c:v>1.8490565999999999</c:v>
                </c:pt>
                <c:pt idx="128">
                  <c:v>-1.97014925</c:v>
                </c:pt>
                <c:pt idx="129">
                  <c:v>-3.37660772</c:v>
                </c:pt>
                <c:pt idx="130">
                  <c:v>-4.0486656200000004</c:v>
                </c:pt>
                <c:pt idx="131">
                  <c:v>1.9703703699999999</c:v>
                </c:pt>
                <c:pt idx="132">
                  <c:v>0.54404145000000004</c:v>
                </c:pt>
                <c:pt idx="133">
                  <c:v>4.7961672499999999</c:v>
                </c:pt>
                <c:pt idx="134">
                  <c:v>4.63468635</c:v>
                </c:pt>
                <c:pt idx="135">
                  <c:v>3.9473684200000001</c:v>
                </c:pt>
                <c:pt idx="136">
                  <c:v>2.0202702700000001</c:v>
                </c:pt>
                <c:pt idx="137">
                  <c:v>-1.43164063</c:v>
                </c:pt>
                <c:pt idx="138">
                  <c:v>3.6178861800000002</c:v>
                </c:pt>
                <c:pt idx="139">
                  <c:v>2.5</c:v>
                </c:pt>
                <c:pt idx="140">
                  <c:v>4.6602564099999997</c:v>
                </c:pt>
                <c:pt idx="141">
                  <c:v>4.3806818200000004</c:v>
                </c:pt>
                <c:pt idx="142">
                  <c:v>3.2753623200000002</c:v>
                </c:pt>
                <c:pt idx="143">
                  <c:v>5.6928571400000001</c:v>
                </c:pt>
                <c:pt idx="144">
                  <c:v>-0.67419112000000003</c:v>
                </c:pt>
                <c:pt idx="145">
                  <c:v>-1.3190975</c:v>
                </c:pt>
                <c:pt idx="146">
                  <c:v>-1.48941799</c:v>
                </c:pt>
                <c:pt idx="147">
                  <c:v>-0.62750715999999995</c:v>
                </c:pt>
                <c:pt idx="148">
                  <c:v>7.9646017699999998</c:v>
                </c:pt>
                <c:pt idx="149">
                  <c:v>5.3230769200000001</c:v>
                </c:pt>
                <c:pt idx="150">
                  <c:v>0.17232375999999999</c:v>
                </c:pt>
                <c:pt idx="151">
                  <c:v>0.75862068999999999</c:v>
                </c:pt>
                <c:pt idx="152">
                  <c:v>2.27208481</c:v>
                </c:pt>
                <c:pt idx="153">
                  <c:v>4.7586206899999999</c:v>
                </c:pt>
                <c:pt idx="154">
                  <c:v>2.2480942499999998</c:v>
                </c:pt>
                <c:pt idx="155">
                  <c:v>-0.88321704000000001</c:v>
                </c:pt>
                <c:pt idx="156">
                  <c:v>7.86486486</c:v>
                </c:pt>
                <c:pt idx="157">
                  <c:v>3.0212766000000002</c:v>
                </c:pt>
                <c:pt idx="158">
                  <c:v>5.1567164200000004</c:v>
                </c:pt>
                <c:pt idx="159">
                  <c:v>5.21703297</c:v>
                </c:pt>
                <c:pt idx="160">
                  <c:v>4.07662835</c:v>
                </c:pt>
                <c:pt idx="161">
                  <c:v>4.2255892299999998</c:v>
                </c:pt>
                <c:pt idx="162">
                  <c:v>3.4978902999999999</c:v>
                </c:pt>
                <c:pt idx="163">
                  <c:v>0.70454545000000002</c:v>
                </c:pt>
                <c:pt idx="164">
                  <c:v>0.51948052</c:v>
                </c:pt>
                <c:pt idx="165">
                  <c:v>5.0890411000000002</c:v>
                </c:pt>
                <c:pt idx="166">
                  <c:v>6.1857707499999997</c:v>
                </c:pt>
                <c:pt idx="167">
                  <c:v>5.0277777800000001</c:v>
                </c:pt>
                <c:pt idx="168">
                  <c:v>3.5972222199999999</c:v>
                </c:pt>
                <c:pt idx="169">
                  <c:v>5.8760451299999996</c:v>
                </c:pt>
                <c:pt idx="170">
                  <c:v>5.9118016999999998</c:v>
                </c:pt>
                <c:pt idx="171">
                  <c:v>10.615811969999999</c:v>
                </c:pt>
                <c:pt idx="172">
                  <c:v>5.4266055</c:v>
                </c:pt>
                <c:pt idx="173">
                  <c:v>4.4134790500000003</c:v>
                </c:pt>
                <c:pt idx="174">
                  <c:v>4.54320988</c:v>
                </c:pt>
                <c:pt idx="175">
                  <c:v>3.4260504200000002</c:v>
                </c:pt>
                <c:pt idx="176">
                  <c:v>5.8585931799999997</c:v>
                </c:pt>
                <c:pt idx="177">
                  <c:v>-5.6345328500000003</c:v>
                </c:pt>
                <c:pt idx="178">
                  <c:v>-4.9086446099999996</c:v>
                </c:pt>
                <c:pt idx="179">
                  <c:v>16.650602410000001</c:v>
                </c:pt>
                <c:pt idx="180">
                  <c:v>16.357798169999999</c:v>
                </c:pt>
                <c:pt idx="181">
                  <c:v>7.0713028199999997</c:v>
                </c:pt>
                <c:pt idx="182">
                  <c:v>5.1547392900000002</c:v>
                </c:pt>
                <c:pt idx="183">
                  <c:v>9.5268456399999994</c:v>
                </c:pt>
                <c:pt idx="184">
                  <c:v>9.2448275899999999</c:v>
                </c:pt>
                <c:pt idx="185">
                  <c:v>1.5420118300000001</c:v>
                </c:pt>
                <c:pt idx="186">
                  <c:v>-6.1173529999999997E-2</c:v>
                </c:pt>
                <c:pt idx="187">
                  <c:v>0.78698224999999999</c:v>
                </c:pt>
                <c:pt idx="188">
                  <c:v>1.8358209000000001</c:v>
                </c:pt>
                <c:pt idx="189">
                  <c:v>6.1181434599999998</c:v>
                </c:pt>
                <c:pt idx="190">
                  <c:v>5.7379912700000002</c:v>
                </c:pt>
                <c:pt idx="191">
                  <c:v>5.3509971500000004</c:v>
                </c:pt>
                <c:pt idx="192">
                  <c:v>3.57518402</c:v>
                </c:pt>
                <c:pt idx="193">
                  <c:v>4.3443037999999996</c:v>
                </c:pt>
                <c:pt idx="194">
                  <c:v>5.5670731699999996</c:v>
                </c:pt>
                <c:pt idx="195">
                  <c:v>4.1859296500000003</c:v>
                </c:pt>
                <c:pt idx="196">
                  <c:v>2.9742424199999999</c:v>
                </c:pt>
                <c:pt idx="197">
                  <c:v>4.1405492700000002</c:v>
                </c:pt>
                <c:pt idx="198">
                  <c:v>5.7491554100000002</c:v>
                </c:pt>
                <c:pt idx="199">
                  <c:v>7.3364094</c:v>
                </c:pt>
                <c:pt idx="200">
                  <c:v>5.4551820700000002</c:v>
                </c:pt>
                <c:pt idx="201">
                  <c:v>3.3740157499999999</c:v>
                </c:pt>
                <c:pt idx="202">
                  <c:v>-0.89819121000000002</c:v>
                </c:pt>
                <c:pt idx="203">
                  <c:v>-0.35991820000000002</c:v>
                </c:pt>
                <c:pt idx="204">
                  <c:v>-3.2131070199999998</c:v>
                </c:pt>
                <c:pt idx="205">
                  <c:v>-0.56069652000000003</c:v>
                </c:pt>
                <c:pt idx="206">
                  <c:v>2.2938350700000001</c:v>
                </c:pt>
                <c:pt idx="207">
                  <c:v>2.1018898899999998</c:v>
                </c:pt>
                <c:pt idx="208">
                  <c:v>6.58152794</c:v>
                </c:pt>
                <c:pt idx="209">
                  <c:v>7.4753164600000002</c:v>
                </c:pt>
                <c:pt idx="210">
                  <c:v>4.5250965299999999</c:v>
                </c:pt>
                <c:pt idx="211">
                  <c:v>5.0356234100000004</c:v>
                </c:pt>
                <c:pt idx="212">
                  <c:v>1.4934118300000001</c:v>
                </c:pt>
                <c:pt idx="213">
                  <c:v>0.8897157</c:v>
                </c:pt>
                <c:pt idx="214">
                  <c:v>-5.31617988</c:v>
                </c:pt>
                <c:pt idx="215">
                  <c:v>-5.6431554500000001</c:v>
                </c:pt>
                <c:pt idx="216">
                  <c:v>-8.7888842799999995</c:v>
                </c:pt>
                <c:pt idx="217">
                  <c:v>-9.0043392499999992</c:v>
                </c:pt>
                <c:pt idx="218">
                  <c:v>5.46938776</c:v>
                </c:pt>
                <c:pt idx="219">
                  <c:v>1.3058823500000001</c:v>
                </c:pt>
                <c:pt idx="220">
                  <c:v>1.88139696</c:v>
                </c:pt>
                <c:pt idx="221">
                  <c:v>6.6768916200000001</c:v>
                </c:pt>
                <c:pt idx="222">
                  <c:v>-5.7181881099999998</c:v>
                </c:pt>
                <c:pt idx="223">
                  <c:v>-2.1234089699999998</c:v>
                </c:pt>
                <c:pt idx="224">
                  <c:v>-4.9730941700000004</c:v>
                </c:pt>
                <c:pt idx="225">
                  <c:v>-6.1278135000000002</c:v>
                </c:pt>
                <c:pt idx="226">
                  <c:v>-1.5317773800000001</c:v>
                </c:pt>
                <c:pt idx="227">
                  <c:v>0.49785741999999999</c:v>
                </c:pt>
                <c:pt idx="228">
                  <c:v>-0.30246190000000001</c:v>
                </c:pt>
                <c:pt idx="229">
                  <c:v>-1.2504038799999999</c:v>
                </c:pt>
                <c:pt idx="230">
                  <c:v>-5.9449901799999996</c:v>
                </c:pt>
                <c:pt idx="231">
                  <c:v>-4.6102150499999999</c:v>
                </c:pt>
                <c:pt idx="232">
                  <c:v>0.82104317000000004</c:v>
                </c:pt>
                <c:pt idx="233">
                  <c:v>-0.70419425999999996</c:v>
                </c:pt>
                <c:pt idx="234">
                  <c:v>9.6557376999999995</c:v>
                </c:pt>
                <c:pt idx="235">
                  <c:v>1.32216958</c:v>
                </c:pt>
                <c:pt idx="236">
                  <c:v>2.89889375</c:v>
                </c:pt>
                <c:pt idx="237">
                  <c:v>-1.2511111100000001</c:v>
                </c:pt>
                <c:pt idx="238">
                  <c:v>-1.3289801000000001</c:v>
                </c:pt>
                <c:pt idx="239">
                  <c:v>3.72852234</c:v>
                </c:pt>
                <c:pt idx="240">
                  <c:v>3.4904014000000001</c:v>
                </c:pt>
                <c:pt idx="241">
                  <c:v>2.4291394500000001</c:v>
                </c:pt>
                <c:pt idx="242">
                  <c:v>9.8484848500000002</c:v>
                </c:pt>
                <c:pt idx="243">
                  <c:v>9.84</c:v>
                </c:pt>
                <c:pt idx="244">
                  <c:v>10.483333330000001</c:v>
                </c:pt>
                <c:pt idx="245">
                  <c:v>9.4157043900000001</c:v>
                </c:pt>
                <c:pt idx="246">
                  <c:v>14.48421053</c:v>
                </c:pt>
                <c:pt idx="247">
                  <c:v>10.704761899999999</c:v>
                </c:pt>
                <c:pt idx="248">
                  <c:v>12.27592593</c:v>
                </c:pt>
                <c:pt idx="249">
                  <c:v>19.083146070000002</c:v>
                </c:pt>
                <c:pt idx="250">
                  <c:v>9.2679900699999997</c:v>
                </c:pt>
                <c:pt idx="251">
                  <c:v>8.2226415100000008</c:v>
                </c:pt>
                <c:pt idx="252">
                  <c:v>5.2638888899999996</c:v>
                </c:pt>
                <c:pt idx="253">
                  <c:v>5.6812500000000004</c:v>
                </c:pt>
                <c:pt idx="254">
                  <c:v>2.3162790700000002</c:v>
                </c:pt>
                <c:pt idx="255">
                  <c:v>0.66637630999999997</c:v>
                </c:pt>
                <c:pt idx="256">
                  <c:v>-2.2021357699999999</c:v>
                </c:pt>
                <c:pt idx="257">
                  <c:v>-1.11415525</c:v>
                </c:pt>
                <c:pt idx="258">
                  <c:v>3.5998160100000001</c:v>
                </c:pt>
                <c:pt idx="259">
                  <c:v>2.5565312800000002</c:v>
                </c:pt>
                <c:pt idx="260">
                  <c:v>2.9895615900000001</c:v>
                </c:pt>
                <c:pt idx="261">
                  <c:v>7.0917225999999998</c:v>
                </c:pt>
                <c:pt idx="262">
                  <c:v>2.6670680299999998</c:v>
                </c:pt>
                <c:pt idx="263">
                  <c:v>1.5677462</c:v>
                </c:pt>
                <c:pt idx="264">
                  <c:v>9.8430493299999995</c:v>
                </c:pt>
                <c:pt idx="265">
                  <c:v>16.27054429</c:v>
                </c:pt>
                <c:pt idx="266">
                  <c:v>2.4740740699999999</c:v>
                </c:pt>
                <c:pt idx="267">
                  <c:v>2.1639024400000002</c:v>
                </c:pt>
                <c:pt idx="268">
                  <c:v>7.0658682600000002</c:v>
                </c:pt>
                <c:pt idx="269">
                  <c:v>3.9695122</c:v>
                </c:pt>
                <c:pt idx="270">
                  <c:v>5.5934579400000004</c:v>
                </c:pt>
                <c:pt idx="271">
                  <c:v>4.9370629399999997</c:v>
                </c:pt>
                <c:pt idx="272">
                  <c:v>7.5938864600000002</c:v>
                </c:pt>
                <c:pt idx="273">
                  <c:v>5.2791225400000004</c:v>
                </c:pt>
                <c:pt idx="274">
                  <c:v>4.28364689</c:v>
                </c:pt>
                <c:pt idx="275">
                  <c:v>2.7129688500000002</c:v>
                </c:pt>
                <c:pt idx="276">
                  <c:v>1.7639082100000001</c:v>
                </c:pt>
                <c:pt idx="277">
                  <c:v>2.0506607899999998</c:v>
                </c:pt>
                <c:pt idx="278">
                  <c:v>1.5231304299999999</c:v>
                </c:pt>
                <c:pt idx="279">
                  <c:v>3.5</c:v>
                </c:pt>
                <c:pt idx="280">
                  <c:v>5.1729323300000001</c:v>
                </c:pt>
                <c:pt idx="281">
                  <c:v>7.4190476199999997</c:v>
                </c:pt>
                <c:pt idx="282">
                  <c:v>6.7095238100000003</c:v>
                </c:pt>
                <c:pt idx="283">
                  <c:v>2.98823529</c:v>
                </c:pt>
                <c:pt idx="284">
                  <c:v>0.91564791999999995</c:v>
                </c:pt>
                <c:pt idx="285">
                  <c:v>7.8605324100000002</c:v>
                </c:pt>
                <c:pt idx="286">
                  <c:v>8.4592857099999996</c:v>
                </c:pt>
                <c:pt idx="287">
                  <c:v>-2.2340696699999998</c:v>
                </c:pt>
                <c:pt idx="288">
                  <c:v>-0.92776886000000003</c:v>
                </c:pt>
                <c:pt idx="289">
                  <c:v>7.9335790000000003E-2</c:v>
                </c:pt>
                <c:pt idx="290">
                  <c:v>6.2727272699999999</c:v>
                </c:pt>
                <c:pt idx="291">
                  <c:v>5.8251748299999999</c:v>
                </c:pt>
                <c:pt idx="292">
                  <c:v>5.4696569899999998</c:v>
                </c:pt>
                <c:pt idx="293">
                  <c:v>3.3868274600000001</c:v>
                </c:pt>
                <c:pt idx="294">
                  <c:v>1.9734204799999999</c:v>
                </c:pt>
                <c:pt idx="295">
                  <c:v>9.8700565000000005</c:v>
                </c:pt>
                <c:pt idx="296">
                  <c:v>10.036789300000001</c:v>
                </c:pt>
                <c:pt idx="297">
                  <c:v>-3.75</c:v>
                </c:pt>
                <c:pt idx="298">
                  <c:v>-2.2791767599999999</c:v>
                </c:pt>
                <c:pt idx="299">
                  <c:v>6.8367346900000001</c:v>
                </c:pt>
                <c:pt idx="300">
                  <c:v>7.8005390800000001</c:v>
                </c:pt>
                <c:pt idx="301">
                  <c:v>4.4895104899999998</c:v>
                </c:pt>
                <c:pt idx="302">
                  <c:v>4.50943396</c:v>
                </c:pt>
                <c:pt idx="303">
                  <c:v>-1.46210269</c:v>
                </c:pt>
                <c:pt idx="304">
                  <c:v>-0.36247086000000001</c:v>
                </c:pt>
                <c:pt idx="305">
                  <c:v>-2.0673026000000001</c:v>
                </c:pt>
                <c:pt idx="306">
                  <c:v>-1.60475162</c:v>
                </c:pt>
                <c:pt idx="307">
                  <c:v>8.9518413599999995</c:v>
                </c:pt>
                <c:pt idx="308">
                  <c:v>5.3209876500000002</c:v>
                </c:pt>
                <c:pt idx="309">
                  <c:v>7.0698466800000004</c:v>
                </c:pt>
                <c:pt idx="310">
                  <c:v>6.6116504899999997</c:v>
                </c:pt>
                <c:pt idx="311">
                  <c:v>-7.4229166700000002</c:v>
                </c:pt>
                <c:pt idx="312">
                  <c:v>2.56666667</c:v>
                </c:pt>
                <c:pt idx="313">
                  <c:v>3.9459627300000002</c:v>
                </c:pt>
                <c:pt idx="314">
                  <c:v>1.91884641</c:v>
                </c:pt>
                <c:pt idx="315">
                  <c:v>9.6001813200000008</c:v>
                </c:pt>
                <c:pt idx="316">
                  <c:v>5.5019585900000001</c:v>
                </c:pt>
                <c:pt idx="317">
                  <c:v>-2.2020802399999999</c:v>
                </c:pt>
                <c:pt idx="318">
                  <c:v>-4.9418386500000002</c:v>
                </c:pt>
                <c:pt idx="319">
                  <c:v>0.33043477999999998</c:v>
                </c:pt>
                <c:pt idx="320">
                  <c:v>0.52149791999999995</c:v>
                </c:pt>
                <c:pt idx="321">
                  <c:v>6.0013717399999997</c:v>
                </c:pt>
                <c:pt idx="322">
                  <c:v>6.0019841300000003</c:v>
                </c:pt>
                <c:pt idx="323">
                  <c:v>8.0488798399999997</c:v>
                </c:pt>
                <c:pt idx="324">
                  <c:v>8.7624559600000005</c:v>
                </c:pt>
                <c:pt idx="325">
                  <c:v>2.0206529</c:v>
                </c:pt>
                <c:pt idx="326">
                  <c:v>1.5718799400000001</c:v>
                </c:pt>
                <c:pt idx="327">
                  <c:v>0.58832116999999995</c:v>
                </c:pt>
                <c:pt idx="328">
                  <c:v>-1.2708638400000001</c:v>
                </c:pt>
                <c:pt idx="329">
                  <c:v>-1.3198281199999999</c:v>
                </c:pt>
                <c:pt idx="330">
                  <c:v>-0.59921155999999998</c:v>
                </c:pt>
                <c:pt idx="331">
                  <c:v>7.2681818199999997</c:v>
                </c:pt>
                <c:pt idx="332">
                  <c:v>5.8458781399999999</c:v>
                </c:pt>
                <c:pt idx="333">
                  <c:v>9.0757575799999994</c:v>
                </c:pt>
                <c:pt idx="334">
                  <c:v>7.22653722</c:v>
                </c:pt>
                <c:pt idx="335">
                  <c:v>-1.68763402</c:v>
                </c:pt>
                <c:pt idx="336">
                  <c:v>-0.39001848</c:v>
                </c:pt>
                <c:pt idx="337">
                  <c:v>2.40011682</c:v>
                </c:pt>
                <c:pt idx="338">
                  <c:v>-4.1382415300000002</c:v>
                </c:pt>
                <c:pt idx="339">
                  <c:v>-5.2468596400000003</c:v>
                </c:pt>
                <c:pt idx="340">
                  <c:v>1.29993183</c:v>
                </c:pt>
                <c:pt idx="341">
                  <c:v>4.7780172399999996</c:v>
                </c:pt>
                <c:pt idx="342">
                  <c:v>2.65577051</c:v>
                </c:pt>
                <c:pt idx="343">
                  <c:v>6.44979367</c:v>
                </c:pt>
                <c:pt idx="344">
                  <c:v>2.7835951099999998</c:v>
                </c:pt>
                <c:pt idx="345">
                  <c:v>1.99137187</c:v>
                </c:pt>
                <c:pt idx="346">
                  <c:v>3.29812606</c:v>
                </c:pt>
                <c:pt idx="347">
                  <c:v>4.2780656300000004</c:v>
                </c:pt>
                <c:pt idx="348">
                  <c:v>8.4252336400000001</c:v>
                </c:pt>
                <c:pt idx="349">
                  <c:v>7.6561085999999996</c:v>
                </c:pt>
                <c:pt idx="350">
                  <c:v>5.70742963</c:v>
                </c:pt>
                <c:pt idx="351">
                  <c:v>6.6126323500000002</c:v>
                </c:pt>
                <c:pt idx="352">
                  <c:v>8.6012903200000004</c:v>
                </c:pt>
                <c:pt idx="353">
                  <c:v>7.0868486400000004</c:v>
                </c:pt>
                <c:pt idx="354">
                  <c:v>5.4133333300000004</c:v>
                </c:pt>
                <c:pt idx="355">
                  <c:v>5.44497608</c:v>
                </c:pt>
                <c:pt idx="356">
                  <c:v>3.9435483900000001</c:v>
                </c:pt>
                <c:pt idx="357">
                  <c:v>4.8403508799999999</c:v>
                </c:pt>
                <c:pt idx="358">
                  <c:v>-2.8140236199999999</c:v>
                </c:pt>
                <c:pt idx="359">
                  <c:v>-2.5570852099999999</c:v>
                </c:pt>
                <c:pt idx="360">
                  <c:v>1.8766519800000001</c:v>
                </c:pt>
                <c:pt idx="361">
                  <c:v>1.8666666700000001</c:v>
                </c:pt>
                <c:pt idx="362">
                  <c:v>11.09433962</c:v>
                </c:pt>
                <c:pt idx="363">
                  <c:v>12.440972220000001</c:v>
                </c:pt>
                <c:pt idx="364">
                  <c:v>15.11386139</c:v>
                </c:pt>
                <c:pt idx="365">
                  <c:v>15.66666667</c:v>
                </c:pt>
                <c:pt idx="366">
                  <c:v>3.27631579</c:v>
                </c:pt>
                <c:pt idx="367">
                  <c:v>2.5401960799999999</c:v>
                </c:pt>
                <c:pt idx="368">
                  <c:v>6.7554858900000001</c:v>
                </c:pt>
                <c:pt idx="369">
                  <c:v>3.6936651600000001</c:v>
                </c:pt>
                <c:pt idx="370">
                  <c:v>6.0276162800000002</c:v>
                </c:pt>
                <c:pt idx="371">
                  <c:v>13.95180723</c:v>
                </c:pt>
                <c:pt idx="372">
                  <c:v>10.349593499999999</c:v>
                </c:pt>
                <c:pt idx="373">
                  <c:v>-2.5391685800000001</c:v>
                </c:pt>
                <c:pt idx="374">
                  <c:v>-1.71487693</c:v>
                </c:pt>
                <c:pt idx="375">
                  <c:v>-3.8907849799999998</c:v>
                </c:pt>
                <c:pt idx="376">
                  <c:v>-1.38441039</c:v>
                </c:pt>
                <c:pt idx="377">
                  <c:v>-1.5829797299999999</c:v>
                </c:pt>
                <c:pt idx="378">
                  <c:v>-1.3953337699999999</c:v>
                </c:pt>
                <c:pt idx="379">
                  <c:v>-4.6760839999999998E-2</c:v>
                </c:pt>
                <c:pt idx="380">
                  <c:v>0.40372271999999998</c:v>
                </c:pt>
                <c:pt idx="381">
                  <c:v>1.7899441300000001</c:v>
                </c:pt>
                <c:pt idx="382">
                  <c:v>2.0621814500000002</c:v>
                </c:pt>
                <c:pt idx="383">
                  <c:v>2.57830008</c:v>
                </c:pt>
                <c:pt idx="384">
                  <c:v>0.82516054000000005</c:v>
                </c:pt>
                <c:pt idx="385">
                  <c:v>-3.5619540600000001</c:v>
                </c:pt>
                <c:pt idx="386">
                  <c:v>-4.8173719400000001</c:v>
                </c:pt>
                <c:pt idx="387">
                  <c:v>-2.7275894100000002</c:v>
                </c:pt>
                <c:pt idx="388">
                  <c:v>-1.72934783</c:v>
                </c:pt>
                <c:pt idx="389">
                  <c:v>-2.53031579</c:v>
                </c:pt>
                <c:pt idx="390">
                  <c:v>-2.28633994</c:v>
                </c:pt>
                <c:pt idx="391">
                  <c:v>4.6280709699999996</c:v>
                </c:pt>
                <c:pt idx="392">
                  <c:v>2.7706151000000001</c:v>
                </c:pt>
                <c:pt idx="393">
                  <c:v>-4.5035653699999996</c:v>
                </c:pt>
                <c:pt idx="394">
                  <c:v>-6.5786676100000001</c:v>
                </c:pt>
                <c:pt idx="395">
                  <c:v>10.8677686</c:v>
                </c:pt>
                <c:pt idx="396">
                  <c:v>8.0900900900000003</c:v>
                </c:pt>
                <c:pt idx="397">
                  <c:v>0.57507081999999998</c:v>
                </c:pt>
                <c:pt idx="398">
                  <c:v>-0.50894454</c:v>
                </c:pt>
                <c:pt idx="399">
                  <c:v>3.0084745800000001</c:v>
                </c:pt>
                <c:pt idx="400">
                  <c:v>0.22284123</c:v>
                </c:pt>
                <c:pt idx="401">
                  <c:v>-3.639775E-2</c:v>
                </c:pt>
                <c:pt idx="402">
                  <c:v>-0.46714334000000002</c:v>
                </c:pt>
                <c:pt idx="403">
                  <c:v>2.1126760600000001</c:v>
                </c:pt>
                <c:pt idx="404">
                  <c:v>3.8348045399999999</c:v>
                </c:pt>
                <c:pt idx="405">
                  <c:v>5.7477666799999998</c:v>
                </c:pt>
                <c:pt idx="406">
                  <c:v>3.2767227299999999</c:v>
                </c:pt>
                <c:pt idx="407">
                  <c:v>3.7027933000000002</c:v>
                </c:pt>
                <c:pt idx="408">
                  <c:v>3.3045089600000002</c:v>
                </c:pt>
                <c:pt idx="409">
                  <c:v>3.5629877400000001</c:v>
                </c:pt>
                <c:pt idx="410">
                  <c:v>0.84757221999999999</c:v>
                </c:pt>
                <c:pt idx="411">
                  <c:v>-0.72555745999999999</c:v>
                </c:pt>
                <c:pt idx="412">
                  <c:v>-0.71479501000000001</c:v>
                </c:pt>
                <c:pt idx="413">
                  <c:v>-0.91114057999999998</c:v>
                </c:pt>
                <c:pt idx="414">
                  <c:v>0.52891790999999999</c:v>
                </c:pt>
                <c:pt idx="415">
                  <c:v>-1.3466031999999999</c:v>
                </c:pt>
                <c:pt idx="416">
                  <c:v>0.48114434</c:v>
                </c:pt>
                <c:pt idx="417">
                  <c:v>13.95619988</c:v>
                </c:pt>
                <c:pt idx="418">
                  <c:v>12.020594969999999</c:v>
                </c:pt>
                <c:pt idx="419">
                  <c:v>1.57130397</c:v>
                </c:pt>
                <c:pt idx="420">
                  <c:v>0.81099365999999995</c:v>
                </c:pt>
                <c:pt idx="421">
                  <c:v>0.30033278000000002</c:v>
                </c:pt>
                <c:pt idx="422">
                  <c:v>-7.3495370000000004E-2</c:v>
                </c:pt>
                <c:pt idx="423">
                  <c:v>2.5283464599999999</c:v>
                </c:pt>
                <c:pt idx="424">
                  <c:v>1.6004112399999999</c:v>
                </c:pt>
                <c:pt idx="425">
                  <c:v>4.5038759700000002</c:v>
                </c:pt>
                <c:pt idx="426">
                  <c:v>3.59508852</c:v>
                </c:pt>
                <c:pt idx="427">
                  <c:v>-2.9814814799999998</c:v>
                </c:pt>
                <c:pt idx="428">
                  <c:v>10.030769230000001</c:v>
                </c:pt>
                <c:pt idx="429">
                  <c:v>8.7925925899999999</c:v>
                </c:pt>
                <c:pt idx="430">
                  <c:v>2.24642857</c:v>
                </c:pt>
                <c:pt idx="431">
                  <c:v>2.1050185899999998</c:v>
                </c:pt>
                <c:pt idx="432">
                  <c:v>11.6</c:v>
                </c:pt>
                <c:pt idx="433">
                  <c:v>12.66666667</c:v>
                </c:pt>
                <c:pt idx="434">
                  <c:v>11.20224719</c:v>
                </c:pt>
                <c:pt idx="435">
                  <c:v>0.57934989999999997</c:v>
                </c:pt>
                <c:pt idx="436">
                  <c:v>1.09369676</c:v>
                </c:pt>
                <c:pt idx="437">
                  <c:v>5.1149528499999999</c:v>
                </c:pt>
                <c:pt idx="438">
                  <c:v>4.8451753000000002</c:v>
                </c:pt>
                <c:pt idx="439">
                  <c:v>8.2278630499999998</c:v>
                </c:pt>
                <c:pt idx="440">
                  <c:v>14.50043975</c:v>
                </c:pt>
                <c:pt idx="441">
                  <c:v>6.8963317399999999</c:v>
                </c:pt>
                <c:pt idx="442">
                  <c:v>5.8822525600000004</c:v>
                </c:pt>
                <c:pt idx="443">
                  <c:v>-2.89701897</c:v>
                </c:pt>
                <c:pt idx="444">
                  <c:v>-2.9163963100000001</c:v>
                </c:pt>
                <c:pt idx="445">
                  <c:v>-3.433996</c:v>
                </c:pt>
                <c:pt idx="446">
                  <c:v>-3.6232451399999999</c:v>
                </c:pt>
                <c:pt idx="447">
                  <c:v>-1.4906638999999999</c:v>
                </c:pt>
                <c:pt idx="448">
                  <c:v>-2.1279342699999999</c:v>
                </c:pt>
                <c:pt idx="449">
                  <c:v>2.2455089799999999</c:v>
                </c:pt>
                <c:pt idx="450">
                  <c:v>3.7523510999999998</c:v>
                </c:pt>
                <c:pt idx="451">
                  <c:v>3.5841995799999999</c:v>
                </c:pt>
                <c:pt idx="452">
                  <c:v>0.36349646000000002</c:v>
                </c:pt>
                <c:pt idx="453">
                  <c:v>-4.4807387900000002</c:v>
                </c:pt>
                <c:pt idx="454">
                  <c:v>-2.3892995400000001</c:v>
                </c:pt>
                <c:pt idx="455">
                  <c:v>2.9660194199999999</c:v>
                </c:pt>
                <c:pt idx="456">
                  <c:v>-0.83381088999999997</c:v>
                </c:pt>
                <c:pt idx="457">
                  <c:v>7.0901143199999996</c:v>
                </c:pt>
                <c:pt idx="458">
                  <c:v>8.9326164899999991</c:v>
                </c:pt>
                <c:pt idx="459">
                  <c:v>11.28282828</c:v>
                </c:pt>
                <c:pt idx="460">
                  <c:v>10.009345789999999</c:v>
                </c:pt>
                <c:pt idx="461">
                  <c:v>2.3194256800000002</c:v>
                </c:pt>
                <c:pt idx="462">
                  <c:v>-1.368078E-2</c:v>
                </c:pt>
                <c:pt idx="463">
                  <c:v>-4.6839610199999999</c:v>
                </c:pt>
                <c:pt idx="464">
                  <c:v>-6.30194411</c:v>
                </c:pt>
                <c:pt idx="465">
                  <c:v>3.9340475399999999</c:v>
                </c:pt>
                <c:pt idx="466">
                  <c:v>2.0323172999999999</c:v>
                </c:pt>
                <c:pt idx="467">
                  <c:v>6.9473684200000001</c:v>
                </c:pt>
                <c:pt idx="468">
                  <c:v>7.5909090900000002</c:v>
                </c:pt>
                <c:pt idx="469">
                  <c:v>3.0032786900000001</c:v>
                </c:pt>
                <c:pt idx="470">
                  <c:v>3.24539877</c:v>
                </c:pt>
                <c:pt idx="471">
                  <c:v>0.44666666999999999</c:v>
                </c:pt>
                <c:pt idx="472">
                  <c:v>1.71748879</c:v>
                </c:pt>
                <c:pt idx="473">
                  <c:v>3.3134635100000001</c:v>
                </c:pt>
                <c:pt idx="474">
                  <c:v>1.6219879500000001</c:v>
                </c:pt>
                <c:pt idx="475">
                  <c:v>9.2640402300000009</c:v>
                </c:pt>
                <c:pt idx="476">
                  <c:v>6.4251302099999998</c:v>
                </c:pt>
                <c:pt idx="477">
                  <c:v>-3.1217228499999998</c:v>
                </c:pt>
                <c:pt idx="478">
                  <c:v>-1.55368098</c:v>
                </c:pt>
                <c:pt idx="479">
                  <c:v>-0.52392947000000001</c:v>
                </c:pt>
                <c:pt idx="480">
                  <c:v>-1.51166559</c:v>
                </c:pt>
                <c:pt idx="481">
                  <c:v>4.7385645199999997</c:v>
                </c:pt>
                <c:pt idx="482">
                  <c:v>1.5346200999999999</c:v>
                </c:pt>
                <c:pt idx="483">
                  <c:v>1.12989691</c:v>
                </c:pt>
                <c:pt idx="484">
                  <c:v>-0.19955157000000001</c:v>
                </c:pt>
                <c:pt idx="485">
                  <c:v>-2.63452055</c:v>
                </c:pt>
                <c:pt idx="486">
                  <c:v>-5.1451009699999997</c:v>
                </c:pt>
                <c:pt idx="487">
                  <c:v>1.1657461499999999</c:v>
                </c:pt>
                <c:pt idx="488">
                  <c:v>1.0184323500000001</c:v>
                </c:pt>
                <c:pt idx="489">
                  <c:v>-3.1030213600000001</c:v>
                </c:pt>
                <c:pt idx="490">
                  <c:v>-4.6644121099999998</c:v>
                </c:pt>
                <c:pt idx="491">
                  <c:v>5.6603589300000001</c:v>
                </c:pt>
                <c:pt idx="492">
                  <c:v>4.9970695799999998</c:v>
                </c:pt>
                <c:pt idx="493">
                  <c:v>-11.48137287</c:v>
                </c:pt>
                <c:pt idx="494">
                  <c:v>-12.284534600000001</c:v>
                </c:pt>
                <c:pt idx="495">
                  <c:v>-1.33068115</c:v>
                </c:pt>
                <c:pt idx="496">
                  <c:v>-1.84838693</c:v>
                </c:pt>
                <c:pt idx="497">
                  <c:v>2.7406459600000002</c:v>
                </c:pt>
                <c:pt idx="498">
                  <c:v>0.86536146000000003</c:v>
                </c:pt>
                <c:pt idx="499">
                  <c:v>2.23541678</c:v>
                </c:pt>
                <c:pt idx="500">
                  <c:v>4.4026565499999997</c:v>
                </c:pt>
                <c:pt idx="501">
                  <c:v>4.7948191400000004</c:v>
                </c:pt>
                <c:pt idx="502">
                  <c:v>-4.80310975</c:v>
                </c:pt>
                <c:pt idx="503">
                  <c:v>-5.7142857100000004</c:v>
                </c:pt>
                <c:pt idx="504">
                  <c:v>-1.35909605</c:v>
                </c:pt>
                <c:pt idx="505">
                  <c:v>-2.7975531600000001</c:v>
                </c:pt>
                <c:pt idx="506">
                  <c:v>9.4934497800000006</c:v>
                </c:pt>
                <c:pt idx="507">
                  <c:v>9.9282511200000005</c:v>
                </c:pt>
                <c:pt idx="508">
                  <c:v>5.5366939500000001</c:v>
                </c:pt>
                <c:pt idx="509">
                  <c:v>5.1038365900000002</c:v>
                </c:pt>
                <c:pt idx="510">
                  <c:v>-2.1511273599999998</c:v>
                </c:pt>
                <c:pt idx="511">
                  <c:v>-0.16085790999999999</c:v>
                </c:pt>
                <c:pt idx="512">
                  <c:v>-1.10833333</c:v>
                </c:pt>
                <c:pt idx="513">
                  <c:v>-0.47398496000000001</c:v>
                </c:pt>
                <c:pt idx="514">
                  <c:v>1.02075702</c:v>
                </c:pt>
                <c:pt idx="515">
                  <c:v>1.49949774</c:v>
                </c:pt>
                <c:pt idx="516">
                  <c:v>-0.94128544999999997</c:v>
                </c:pt>
                <c:pt idx="517">
                  <c:v>10.22889518</c:v>
                </c:pt>
                <c:pt idx="518">
                  <c:v>-4.1523272200000001</c:v>
                </c:pt>
                <c:pt idx="519">
                  <c:v>-0.33880049000000001</c:v>
                </c:pt>
                <c:pt idx="520">
                  <c:v>1.4510296300000001</c:v>
                </c:pt>
                <c:pt idx="521">
                  <c:v>2.6034925499999999</c:v>
                </c:pt>
                <c:pt idx="522">
                  <c:v>2.2205848000000001</c:v>
                </c:pt>
                <c:pt idx="523">
                  <c:v>1.4721873700000001</c:v>
                </c:pt>
                <c:pt idx="524">
                  <c:v>-3.2389796400000002</c:v>
                </c:pt>
                <c:pt idx="525">
                  <c:v>10.04819277</c:v>
                </c:pt>
                <c:pt idx="526">
                  <c:v>1.8643822400000001</c:v>
                </c:pt>
                <c:pt idx="527">
                  <c:v>-0.45210084</c:v>
                </c:pt>
                <c:pt idx="528">
                  <c:v>-5.1707348099999999</c:v>
                </c:pt>
                <c:pt idx="529">
                  <c:v>-6.1838375599999997</c:v>
                </c:pt>
                <c:pt idx="530">
                  <c:v>2.0234192000000002</c:v>
                </c:pt>
                <c:pt idx="531">
                  <c:v>3.7064116999999999</c:v>
                </c:pt>
                <c:pt idx="532">
                  <c:v>-2.0121666299999998</c:v>
                </c:pt>
                <c:pt idx="533">
                  <c:v>1.40850023</c:v>
                </c:pt>
                <c:pt idx="534">
                  <c:v>3.36393443</c:v>
                </c:pt>
                <c:pt idx="535">
                  <c:v>6.0576923100000002</c:v>
                </c:pt>
                <c:pt idx="536">
                  <c:v>10.119999999999999</c:v>
                </c:pt>
                <c:pt idx="537">
                  <c:v>1.27310575</c:v>
                </c:pt>
                <c:pt idx="538">
                  <c:v>-0.85289115999999998</c:v>
                </c:pt>
                <c:pt idx="539">
                  <c:v>1.2630212300000001</c:v>
                </c:pt>
                <c:pt idx="540">
                  <c:v>0.38776073999999999</c:v>
                </c:pt>
                <c:pt idx="541">
                  <c:v>-2.6506817100000002</c:v>
                </c:pt>
                <c:pt idx="542">
                  <c:v>-2.1870727200000002</c:v>
                </c:pt>
                <c:pt idx="543">
                  <c:v>-0.55215685999999997</c:v>
                </c:pt>
                <c:pt idx="544">
                  <c:v>0.44536034000000002</c:v>
                </c:pt>
                <c:pt idx="545">
                  <c:v>6.2497954699999996</c:v>
                </c:pt>
                <c:pt idx="546">
                  <c:v>7.0640961400000002</c:v>
                </c:pt>
                <c:pt idx="547">
                  <c:v>-0.95666404999999999</c:v>
                </c:pt>
                <c:pt idx="548">
                  <c:v>-1.24564184</c:v>
                </c:pt>
                <c:pt idx="549">
                  <c:v>-3.27356494</c:v>
                </c:pt>
                <c:pt idx="550">
                  <c:v>-4.5079864499999998</c:v>
                </c:pt>
                <c:pt idx="551">
                  <c:v>1.0619701800000001</c:v>
                </c:pt>
                <c:pt idx="552">
                  <c:v>-1.2442089700000001</c:v>
                </c:pt>
                <c:pt idx="553">
                  <c:v>7.2656826600000004</c:v>
                </c:pt>
                <c:pt idx="554">
                  <c:v>8.1397058799999993</c:v>
                </c:pt>
                <c:pt idx="555">
                  <c:v>0.14911874999999999</c:v>
                </c:pt>
                <c:pt idx="556">
                  <c:v>-1.1276939500000001</c:v>
                </c:pt>
                <c:pt idx="557">
                  <c:v>4.6933894900000004</c:v>
                </c:pt>
                <c:pt idx="558">
                  <c:v>4.1915771199999998</c:v>
                </c:pt>
                <c:pt idx="559">
                  <c:v>5.02642364</c:v>
                </c:pt>
                <c:pt idx="560">
                  <c:v>4.5430188200000003</c:v>
                </c:pt>
                <c:pt idx="561">
                  <c:v>-3.3958323799999999</c:v>
                </c:pt>
                <c:pt idx="562">
                  <c:v>-2.3099042000000001</c:v>
                </c:pt>
                <c:pt idx="563">
                  <c:v>-0.70077425000000004</c:v>
                </c:pt>
                <c:pt idx="564">
                  <c:v>-2.64221708</c:v>
                </c:pt>
                <c:pt idx="565">
                  <c:v>-2.7849407500000001</c:v>
                </c:pt>
                <c:pt idx="566">
                  <c:v>-2.1519458</c:v>
                </c:pt>
                <c:pt idx="567">
                  <c:v>8.3413451700000003</c:v>
                </c:pt>
                <c:pt idx="568">
                  <c:v>5.8694471799999999</c:v>
                </c:pt>
                <c:pt idx="569">
                  <c:v>-0.94700814</c:v>
                </c:pt>
                <c:pt idx="570">
                  <c:v>1.13001215</c:v>
                </c:pt>
                <c:pt idx="571">
                  <c:v>-0.47896878999999998</c:v>
                </c:pt>
                <c:pt idx="572">
                  <c:v>1.1135798699999999</c:v>
                </c:pt>
                <c:pt idx="573">
                  <c:v>0.52775475999999999</c:v>
                </c:pt>
                <c:pt idx="574">
                  <c:v>1.3604729499999999</c:v>
                </c:pt>
                <c:pt idx="575">
                  <c:v>4.8085288899999998</c:v>
                </c:pt>
                <c:pt idx="576">
                  <c:v>7.3324972099999997</c:v>
                </c:pt>
                <c:pt idx="577">
                  <c:v>-2.3946843900000001</c:v>
                </c:pt>
                <c:pt idx="578">
                  <c:v>-2.1820204699999999</c:v>
                </c:pt>
                <c:pt idx="579">
                  <c:v>-2.9545834499999999</c:v>
                </c:pt>
                <c:pt idx="580">
                  <c:v>-0.18713184999999999</c:v>
                </c:pt>
                <c:pt idx="581">
                  <c:v>-0.25582572999999997</c:v>
                </c:pt>
                <c:pt idx="582">
                  <c:v>1.2171297599999999</c:v>
                </c:pt>
                <c:pt idx="583">
                  <c:v>-5.7652464500000002</c:v>
                </c:pt>
                <c:pt idx="584">
                  <c:v>-3.8111286400000002</c:v>
                </c:pt>
                <c:pt idx="585">
                  <c:v>4.45713223</c:v>
                </c:pt>
                <c:pt idx="586">
                  <c:v>3.7587373199999998</c:v>
                </c:pt>
                <c:pt idx="587">
                  <c:v>8.0475612000000005</c:v>
                </c:pt>
                <c:pt idx="588">
                  <c:v>8.8601791100000007</c:v>
                </c:pt>
                <c:pt idx="589">
                  <c:v>-5.5442543899999999</c:v>
                </c:pt>
                <c:pt idx="590">
                  <c:v>3.74681351</c:v>
                </c:pt>
                <c:pt idx="591">
                  <c:v>5.4952520099999997</c:v>
                </c:pt>
                <c:pt idx="592">
                  <c:v>-3.6806629800000001</c:v>
                </c:pt>
                <c:pt idx="593">
                  <c:v>-3.0229805000000001</c:v>
                </c:pt>
                <c:pt idx="594">
                  <c:v>15.240963860000001</c:v>
                </c:pt>
                <c:pt idx="595">
                  <c:v>14.125</c:v>
                </c:pt>
                <c:pt idx="596">
                  <c:v>-0.29382826000000001</c:v>
                </c:pt>
                <c:pt idx="597">
                  <c:v>-4.0739291599999996</c:v>
                </c:pt>
                <c:pt idx="598">
                  <c:v>0.43689319999999998</c:v>
                </c:pt>
                <c:pt idx="599">
                  <c:v>-3.4837722000000002</c:v>
                </c:pt>
                <c:pt idx="600">
                  <c:v>-2.1651018999999998</c:v>
                </c:pt>
                <c:pt idx="601">
                  <c:v>-1.50968477</c:v>
                </c:pt>
                <c:pt idx="602">
                  <c:v>-0.86539326000000005</c:v>
                </c:pt>
                <c:pt idx="603">
                  <c:v>0.41499846000000001</c:v>
                </c:pt>
                <c:pt idx="604">
                  <c:v>-0.44377323000000002</c:v>
                </c:pt>
                <c:pt idx="605">
                  <c:v>-1.8092122799999999</c:v>
                </c:pt>
                <c:pt idx="606">
                  <c:v>-1.37229348</c:v>
                </c:pt>
                <c:pt idx="607">
                  <c:v>-1.78556509</c:v>
                </c:pt>
                <c:pt idx="608">
                  <c:v>2.17179834</c:v>
                </c:pt>
                <c:pt idx="609">
                  <c:v>0.39575567</c:v>
                </c:pt>
                <c:pt idx="610">
                  <c:v>-1.88589322</c:v>
                </c:pt>
                <c:pt idx="611">
                  <c:v>-6.152179E-2</c:v>
                </c:pt>
                <c:pt idx="612">
                  <c:v>-5.6428281299999998</c:v>
                </c:pt>
                <c:pt idx="613">
                  <c:v>-4.3264211699999997</c:v>
                </c:pt>
                <c:pt idx="614">
                  <c:v>9.3249305699999994</c:v>
                </c:pt>
                <c:pt idx="615">
                  <c:v>5.6575094200000002</c:v>
                </c:pt>
                <c:pt idx="616">
                  <c:v>2.8120480699999999</c:v>
                </c:pt>
                <c:pt idx="617">
                  <c:v>5.2798643199999997</c:v>
                </c:pt>
                <c:pt idx="618">
                  <c:v>5.0657027399999999</c:v>
                </c:pt>
                <c:pt idx="619">
                  <c:v>3.9128623999999999</c:v>
                </c:pt>
                <c:pt idx="620">
                  <c:v>-1.90265164</c:v>
                </c:pt>
                <c:pt idx="621">
                  <c:v>-3.90164921</c:v>
                </c:pt>
                <c:pt idx="622">
                  <c:v>11.763624910000001</c:v>
                </c:pt>
                <c:pt idx="623">
                  <c:v>9.1413460499999992</c:v>
                </c:pt>
                <c:pt idx="624">
                  <c:v>3.05216581</c:v>
                </c:pt>
                <c:pt idx="625">
                  <c:v>3.4899446200000002</c:v>
                </c:pt>
                <c:pt idx="626">
                  <c:v>11.58368228</c:v>
                </c:pt>
                <c:pt idx="627">
                  <c:v>9.3233471100000003</c:v>
                </c:pt>
                <c:pt idx="628">
                  <c:v>2.8404442599999999</c:v>
                </c:pt>
                <c:pt idx="629">
                  <c:v>-0.73731614000000001</c:v>
                </c:pt>
                <c:pt idx="630">
                  <c:v>5.3579498699999997</c:v>
                </c:pt>
                <c:pt idx="631">
                  <c:v>4.8680567400000001</c:v>
                </c:pt>
                <c:pt idx="632">
                  <c:v>8.0451689900000005</c:v>
                </c:pt>
                <c:pt idx="633">
                  <c:v>7.9185896700000002</c:v>
                </c:pt>
                <c:pt idx="634">
                  <c:v>11.067742620000001</c:v>
                </c:pt>
                <c:pt idx="635">
                  <c:v>8.6394052000000006</c:v>
                </c:pt>
                <c:pt idx="636">
                  <c:v>6.3462915100000004</c:v>
                </c:pt>
                <c:pt idx="637">
                  <c:v>5.5239050900000004</c:v>
                </c:pt>
                <c:pt idx="638">
                  <c:v>7.1106597899999997</c:v>
                </c:pt>
                <c:pt idx="639">
                  <c:v>7.8889286600000004</c:v>
                </c:pt>
                <c:pt idx="640">
                  <c:v>8.3246549699999992</c:v>
                </c:pt>
                <c:pt idx="641">
                  <c:v>0.20055306000000001</c:v>
                </c:pt>
                <c:pt idx="642">
                  <c:v>-1.4390868699999999</c:v>
                </c:pt>
                <c:pt idx="643">
                  <c:v>6.9934645399999997</c:v>
                </c:pt>
                <c:pt idx="644">
                  <c:v>4.7708060000000003</c:v>
                </c:pt>
                <c:pt idx="645">
                  <c:v>-0.44262874000000002</c:v>
                </c:pt>
                <c:pt idx="646">
                  <c:v>-1.0592391299999999</c:v>
                </c:pt>
                <c:pt idx="647">
                  <c:v>-1.48898014</c:v>
                </c:pt>
                <c:pt idx="648">
                  <c:v>-0.73637567999999998</c:v>
                </c:pt>
                <c:pt idx="649">
                  <c:v>-9.1828098100000002</c:v>
                </c:pt>
                <c:pt idx="650">
                  <c:v>-9.2996904699999998</c:v>
                </c:pt>
                <c:pt idx="651">
                  <c:v>1.1814366999999999</c:v>
                </c:pt>
                <c:pt idx="652">
                  <c:v>-2.5327747700000001</c:v>
                </c:pt>
                <c:pt idx="653">
                  <c:v>6.7068030399999996</c:v>
                </c:pt>
                <c:pt idx="654">
                  <c:v>5.8666946700000002</c:v>
                </c:pt>
                <c:pt idx="655">
                  <c:v>3.4460272199999999</c:v>
                </c:pt>
                <c:pt idx="656">
                  <c:v>-4.3080625799999996</c:v>
                </c:pt>
                <c:pt idx="657">
                  <c:v>6.5680359399999997</c:v>
                </c:pt>
                <c:pt idx="658">
                  <c:v>19.145796059999999</c:v>
                </c:pt>
                <c:pt idx="659">
                  <c:v>8.3470737899999996</c:v>
                </c:pt>
                <c:pt idx="660">
                  <c:v>7.0240544099999997</c:v>
                </c:pt>
                <c:pt idx="661">
                  <c:v>6.5062616799999997</c:v>
                </c:pt>
                <c:pt idx="662">
                  <c:v>4.8984581</c:v>
                </c:pt>
              </c:numCache>
            </c:numRef>
          </c:xVal>
          <c:yVal>
            <c:numRef>
              <c:f>'Austin_SiteLevel_Mplus_ID with '!$S$2:$S$664</c:f>
            </c:numRef>
          </c:yVal>
          <c:smooth val="0"/>
          <c:extLst>
            <c:ext xmlns:c16="http://schemas.microsoft.com/office/drawing/2014/chart" uri="{C3380CC4-5D6E-409C-BE32-E72D297353CC}">
              <c16:uniqueId val="{00000005-2A1B-4A55-8197-5FD56FC0F430}"/>
            </c:ext>
          </c:extLst>
        </c:ser>
        <c:ser>
          <c:idx val="6"/>
          <c:order val="6"/>
          <c:tx>
            <c:strRef>
              <c:f>'Austin_SiteLevel_Mplus_ID with '!$T$1</c:f>
              <c:strCache>
                <c:ptCount val="1"/>
                <c:pt idx="0">
                  <c:v>NSigInt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'Austin_SiteLevel_Mplus_ID with '!$M$2:$M$664</c:f>
              <c:numCache>
                <c:formatCode>General</c:formatCode>
                <c:ptCount val="663"/>
                <c:pt idx="0">
                  <c:v>6.6428571400000003</c:v>
                </c:pt>
                <c:pt idx="1">
                  <c:v>5.45</c:v>
                </c:pt>
                <c:pt idx="2">
                  <c:v>6.3333333300000003</c:v>
                </c:pt>
                <c:pt idx="3">
                  <c:v>5.6607142899999996</c:v>
                </c:pt>
                <c:pt idx="4">
                  <c:v>8.0826446300000008</c:v>
                </c:pt>
                <c:pt idx="5">
                  <c:v>8.0664993700000007</c:v>
                </c:pt>
                <c:pt idx="6">
                  <c:v>8.1734693899999993</c:v>
                </c:pt>
                <c:pt idx="7">
                  <c:v>8.6907514500000005</c:v>
                </c:pt>
                <c:pt idx="8">
                  <c:v>0.81575246000000001</c:v>
                </c:pt>
                <c:pt idx="9">
                  <c:v>1.35539403</c:v>
                </c:pt>
                <c:pt idx="10">
                  <c:v>8.8000000000000007</c:v>
                </c:pt>
                <c:pt idx="11">
                  <c:v>9.6842105299999997</c:v>
                </c:pt>
                <c:pt idx="12">
                  <c:v>11.51612903</c:v>
                </c:pt>
                <c:pt idx="13">
                  <c:v>3.2984189700000002</c:v>
                </c:pt>
                <c:pt idx="14">
                  <c:v>3.22966014</c:v>
                </c:pt>
                <c:pt idx="15">
                  <c:v>-3.793382E-2</c:v>
                </c:pt>
                <c:pt idx="16">
                  <c:v>0.26634769000000003</c:v>
                </c:pt>
                <c:pt idx="17">
                  <c:v>2.5057803500000002</c:v>
                </c:pt>
                <c:pt idx="18">
                  <c:v>1.1895565100000001</c:v>
                </c:pt>
                <c:pt idx="19">
                  <c:v>9.1166666700000007</c:v>
                </c:pt>
                <c:pt idx="20">
                  <c:v>8.5063291099999994</c:v>
                </c:pt>
                <c:pt idx="21">
                  <c:v>5.31518625</c:v>
                </c:pt>
                <c:pt idx="22">
                  <c:v>6.8622449000000003</c:v>
                </c:pt>
                <c:pt idx="23">
                  <c:v>1.44632768</c:v>
                </c:pt>
                <c:pt idx="24">
                  <c:v>2.7692307700000001</c:v>
                </c:pt>
                <c:pt idx="25">
                  <c:v>8.5707964600000004</c:v>
                </c:pt>
                <c:pt idx="26">
                  <c:v>5.9089317000000001</c:v>
                </c:pt>
                <c:pt idx="27">
                  <c:v>3.9523809499999998</c:v>
                </c:pt>
                <c:pt idx="28">
                  <c:v>1.3464566899999999</c:v>
                </c:pt>
                <c:pt idx="29">
                  <c:v>4.2891566299999999</c:v>
                </c:pt>
                <c:pt idx="30">
                  <c:v>2.4444444399999998</c:v>
                </c:pt>
                <c:pt idx="31">
                  <c:v>0.45359476999999998</c:v>
                </c:pt>
                <c:pt idx="32">
                  <c:v>-0.90625</c:v>
                </c:pt>
                <c:pt idx="33">
                  <c:v>-0.38757764</c:v>
                </c:pt>
                <c:pt idx="34">
                  <c:v>-2.54320988</c:v>
                </c:pt>
                <c:pt idx="35">
                  <c:v>-1.90788504</c:v>
                </c:pt>
                <c:pt idx="36">
                  <c:v>0.56236162000000001</c:v>
                </c:pt>
                <c:pt idx="37">
                  <c:v>4.9885057499999998</c:v>
                </c:pt>
                <c:pt idx="38">
                  <c:v>4.0071428600000001</c:v>
                </c:pt>
                <c:pt idx="39">
                  <c:v>3.4789081899999998</c:v>
                </c:pt>
                <c:pt idx="40">
                  <c:v>-2.81118881</c:v>
                </c:pt>
                <c:pt idx="41">
                  <c:v>-1.7140255</c:v>
                </c:pt>
                <c:pt idx="42">
                  <c:v>3.22090261</c:v>
                </c:pt>
                <c:pt idx="43">
                  <c:v>5.63387978</c:v>
                </c:pt>
                <c:pt idx="44">
                  <c:v>-5.7862796799999998</c:v>
                </c:pt>
                <c:pt idx="45">
                  <c:v>-6.93894009</c:v>
                </c:pt>
                <c:pt idx="46">
                  <c:v>-3.4780957899999998</c:v>
                </c:pt>
                <c:pt idx="47">
                  <c:v>6.2571428600000001</c:v>
                </c:pt>
                <c:pt idx="48">
                  <c:v>7.1269841300000003</c:v>
                </c:pt>
                <c:pt idx="49">
                  <c:v>-2.1899563299999998</c:v>
                </c:pt>
                <c:pt idx="50">
                  <c:v>-2.89552239</c:v>
                </c:pt>
                <c:pt idx="51">
                  <c:v>1.19672131</c:v>
                </c:pt>
                <c:pt idx="52">
                  <c:v>-0.36645962999999998</c:v>
                </c:pt>
                <c:pt idx="53">
                  <c:v>1.3467741900000001</c:v>
                </c:pt>
                <c:pt idx="54">
                  <c:v>2.9583333299999999</c:v>
                </c:pt>
                <c:pt idx="55">
                  <c:v>1.23234391</c:v>
                </c:pt>
                <c:pt idx="56">
                  <c:v>-0.30778165000000002</c:v>
                </c:pt>
                <c:pt idx="57">
                  <c:v>-1.8352941199999999</c:v>
                </c:pt>
                <c:pt idx="58">
                  <c:v>-2.55194805</c:v>
                </c:pt>
                <c:pt idx="59">
                  <c:v>0.10953346999999999</c:v>
                </c:pt>
                <c:pt idx="60">
                  <c:v>0.74352331999999999</c:v>
                </c:pt>
                <c:pt idx="61">
                  <c:v>-0.17625899</c:v>
                </c:pt>
                <c:pt idx="62">
                  <c:v>1.13390313</c:v>
                </c:pt>
                <c:pt idx="63">
                  <c:v>-1.53811659</c:v>
                </c:pt>
                <c:pt idx="64">
                  <c:v>-1.8646616499999999</c:v>
                </c:pt>
                <c:pt idx="65">
                  <c:v>7.03166227</c:v>
                </c:pt>
                <c:pt idx="66">
                  <c:v>4.8756906100000004</c:v>
                </c:pt>
                <c:pt idx="67">
                  <c:v>6.8076923100000002</c:v>
                </c:pt>
                <c:pt idx="68">
                  <c:v>5.2110726600000001</c:v>
                </c:pt>
                <c:pt idx="69">
                  <c:v>1.6848249</c:v>
                </c:pt>
                <c:pt idx="70">
                  <c:v>1.38529412</c:v>
                </c:pt>
                <c:pt idx="71">
                  <c:v>-1.4603133800000001</c:v>
                </c:pt>
                <c:pt idx="72">
                  <c:v>-1.6310260299999999</c:v>
                </c:pt>
                <c:pt idx="73">
                  <c:v>5.6356589100000001</c:v>
                </c:pt>
                <c:pt idx="74">
                  <c:v>4.5240963900000004</c:v>
                </c:pt>
                <c:pt idx="75">
                  <c:v>2.1945392500000001</c:v>
                </c:pt>
                <c:pt idx="76">
                  <c:v>1.5630769200000001</c:v>
                </c:pt>
                <c:pt idx="77">
                  <c:v>-3.2483249600000002</c:v>
                </c:pt>
                <c:pt idx="78">
                  <c:v>-3.76982097</c:v>
                </c:pt>
                <c:pt idx="79">
                  <c:v>8.7286821700000008</c:v>
                </c:pt>
                <c:pt idx="80">
                  <c:v>7.7040816300000001</c:v>
                </c:pt>
                <c:pt idx="81">
                  <c:v>7.16</c:v>
                </c:pt>
                <c:pt idx="82">
                  <c:v>7.8133333299999999</c:v>
                </c:pt>
                <c:pt idx="83">
                  <c:v>8.2140221400000009</c:v>
                </c:pt>
                <c:pt idx="84">
                  <c:v>-0.79521277000000001</c:v>
                </c:pt>
                <c:pt idx="85">
                  <c:v>-0.67500000000000004</c:v>
                </c:pt>
                <c:pt idx="86">
                  <c:v>0.28864060000000002</c:v>
                </c:pt>
                <c:pt idx="87">
                  <c:v>0.36412077999999998</c:v>
                </c:pt>
                <c:pt idx="88">
                  <c:v>8.06666667</c:v>
                </c:pt>
                <c:pt idx="89">
                  <c:v>9.7719298200000004</c:v>
                </c:pt>
                <c:pt idx="90">
                  <c:v>4.1052631599999998</c:v>
                </c:pt>
                <c:pt idx="91">
                  <c:v>2.8112449800000001</c:v>
                </c:pt>
                <c:pt idx="92">
                  <c:v>-0.48321816000000001</c:v>
                </c:pt>
                <c:pt idx="93">
                  <c:v>1.0644977200000001</c:v>
                </c:pt>
                <c:pt idx="94">
                  <c:v>4.9936305699999997</c:v>
                </c:pt>
                <c:pt idx="95">
                  <c:v>6.7836538500000003</c:v>
                </c:pt>
                <c:pt idx="96">
                  <c:v>-1.4738535800000001</c:v>
                </c:pt>
                <c:pt idx="97">
                  <c:v>0.19950372</c:v>
                </c:pt>
                <c:pt idx="98">
                  <c:v>8.9347826099999992</c:v>
                </c:pt>
                <c:pt idx="99">
                  <c:v>7.984375</c:v>
                </c:pt>
                <c:pt idx="100">
                  <c:v>9.1370560000000003E-2</c:v>
                </c:pt>
                <c:pt idx="101">
                  <c:v>2.0249999999999999</c:v>
                </c:pt>
                <c:pt idx="102">
                  <c:v>3.5766951900000001</c:v>
                </c:pt>
                <c:pt idx="103">
                  <c:v>3.0113996200000002</c:v>
                </c:pt>
                <c:pt idx="104">
                  <c:v>0.62683438000000002</c:v>
                </c:pt>
                <c:pt idx="105">
                  <c:v>8.1415929999999997E-2</c:v>
                </c:pt>
                <c:pt idx="106">
                  <c:v>-1.7433628299999999</c:v>
                </c:pt>
                <c:pt idx="107">
                  <c:v>-1.62191781</c:v>
                </c:pt>
                <c:pt idx="108">
                  <c:v>-2.1727616599999999</c:v>
                </c:pt>
                <c:pt idx="109">
                  <c:v>-2.3542857100000001</c:v>
                </c:pt>
                <c:pt idx="110">
                  <c:v>2.0905797100000001</c:v>
                </c:pt>
                <c:pt idx="111">
                  <c:v>2.1417624499999999</c:v>
                </c:pt>
                <c:pt idx="112">
                  <c:v>1.3720000000000001</c:v>
                </c:pt>
                <c:pt idx="113">
                  <c:v>1.46963563</c:v>
                </c:pt>
                <c:pt idx="114">
                  <c:v>2.9221311499999998</c:v>
                </c:pt>
                <c:pt idx="115">
                  <c:v>3.7293233099999998</c:v>
                </c:pt>
                <c:pt idx="116">
                  <c:v>3.80297398</c:v>
                </c:pt>
                <c:pt idx="117">
                  <c:v>4.3291139200000002</c:v>
                </c:pt>
                <c:pt idx="118">
                  <c:v>-4.6387532900000004</c:v>
                </c:pt>
                <c:pt idx="119">
                  <c:v>0.30662982999999999</c:v>
                </c:pt>
                <c:pt idx="120">
                  <c:v>1.6787709500000001</c:v>
                </c:pt>
                <c:pt idx="121">
                  <c:v>0.70689654999999996</c:v>
                </c:pt>
                <c:pt idx="122">
                  <c:v>4.90828402</c:v>
                </c:pt>
                <c:pt idx="123">
                  <c:v>4.7021276600000004</c:v>
                </c:pt>
                <c:pt idx="124">
                  <c:v>3.74324324</c:v>
                </c:pt>
                <c:pt idx="125">
                  <c:v>-1.4186507900000001</c:v>
                </c:pt>
                <c:pt idx="126">
                  <c:v>-1.61757426</c:v>
                </c:pt>
                <c:pt idx="127">
                  <c:v>1.8490565999999999</c:v>
                </c:pt>
                <c:pt idx="128">
                  <c:v>-1.97014925</c:v>
                </c:pt>
                <c:pt idx="129">
                  <c:v>-3.37660772</c:v>
                </c:pt>
                <c:pt idx="130">
                  <c:v>-4.0486656200000004</c:v>
                </c:pt>
                <c:pt idx="131">
                  <c:v>1.9703703699999999</c:v>
                </c:pt>
                <c:pt idx="132">
                  <c:v>0.54404145000000004</c:v>
                </c:pt>
                <c:pt idx="133">
                  <c:v>4.7961672499999999</c:v>
                </c:pt>
                <c:pt idx="134">
                  <c:v>4.63468635</c:v>
                </c:pt>
                <c:pt idx="135">
                  <c:v>3.9473684200000001</c:v>
                </c:pt>
                <c:pt idx="136">
                  <c:v>2.0202702700000001</c:v>
                </c:pt>
                <c:pt idx="137">
                  <c:v>-1.43164063</c:v>
                </c:pt>
                <c:pt idx="138">
                  <c:v>3.6178861800000002</c:v>
                </c:pt>
                <c:pt idx="139">
                  <c:v>2.5</c:v>
                </c:pt>
                <c:pt idx="140">
                  <c:v>4.6602564099999997</c:v>
                </c:pt>
                <c:pt idx="141">
                  <c:v>4.3806818200000004</c:v>
                </c:pt>
                <c:pt idx="142">
                  <c:v>3.2753623200000002</c:v>
                </c:pt>
                <c:pt idx="143">
                  <c:v>5.6928571400000001</c:v>
                </c:pt>
                <c:pt idx="144">
                  <c:v>-0.67419112000000003</c:v>
                </c:pt>
                <c:pt idx="145">
                  <c:v>-1.3190975</c:v>
                </c:pt>
                <c:pt idx="146">
                  <c:v>-1.48941799</c:v>
                </c:pt>
                <c:pt idx="147">
                  <c:v>-0.62750715999999995</c:v>
                </c:pt>
                <c:pt idx="148">
                  <c:v>7.9646017699999998</c:v>
                </c:pt>
                <c:pt idx="149">
                  <c:v>5.3230769200000001</c:v>
                </c:pt>
                <c:pt idx="150">
                  <c:v>0.17232375999999999</c:v>
                </c:pt>
                <c:pt idx="151">
                  <c:v>0.75862068999999999</c:v>
                </c:pt>
                <c:pt idx="152">
                  <c:v>2.27208481</c:v>
                </c:pt>
                <c:pt idx="153">
                  <c:v>4.7586206899999999</c:v>
                </c:pt>
                <c:pt idx="154">
                  <c:v>2.2480942499999998</c:v>
                </c:pt>
                <c:pt idx="155">
                  <c:v>-0.88321704000000001</c:v>
                </c:pt>
                <c:pt idx="156">
                  <c:v>7.86486486</c:v>
                </c:pt>
                <c:pt idx="157">
                  <c:v>3.0212766000000002</c:v>
                </c:pt>
                <c:pt idx="158">
                  <c:v>5.1567164200000004</c:v>
                </c:pt>
                <c:pt idx="159">
                  <c:v>5.21703297</c:v>
                </c:pt>
                <c:pt idx="160">
                  <c:v>4.07662835</c:v>
                </c:pt>
                <c:pt idx="161">
                  <c:v>4.2255892299999998</c:v>
                </c:pt>
                <c:pt idx="162">
                  <c:v>3.4978902999999999</c:v>
                </c:pt>
                <c:pt idx="163">
                  <c:v>0.70454545000000002</c:v>
                </c:pt>
                <c:pt idx="164">
                  <c:v>0.51948052</c:v>
                </c:pt>
                <c:pt idx="165">
                  <c:v>5.0890411000000002</c:v>
                </c:pt>
                <c:pt idx="166">
                  <c:v>6.1857707499999997</c:v>
                </c:pt>
                <c:pt idx="167">
                  <c:v>5.0277777800000001</c:v>
                </c:pt>
                <c:pt idx="168">
                  <c:v>3.5972222199999999</c:v>
                </c:pt>
                <c:pt idx="169">
                  <c:v>5.8760451299999996</c:v>
                </c:pt>
                <c:pt idx="170">
                  <c:v>5.9118016999999998</c:v>
                </c:pt>
                <c:pt idx="171">
                  <c:v>10.615811969999999</c:v>
                </c:pt>
                <c:pt idx="172">
                  <c:v>5.4266055</c:v>
                </c:pt>
                <c:pt idx="173">
                  <c:v>4.4134790500000003</c:v>
                </c:pt>
                <c:pt idx="174">
                  <c:v>4.54320988</c:v>
                </c:pt>
                <c:pt idx="175">
                  <c:v>3.4260504200000002</c:v>
                </c:pt>
                <c:pt idx="176">
                  <c:v>5.8585931799999997</c:v>
                </c:pt>
                <c:pt idx="177">
                  <c:v>-5.6345328500000003</c:v>
                </c:pt>
                <c:pt idx="178">
                  <c:v>-4.9086446099999996</c:v>
                </c:pt>
                <c:pt idx="179">
                  <c:v>16.650602410000001</c:v>
                </c:pt>
                <c:pt idx="180">
                  <c:v>16.357798169999999</c:v>
                </c:pt>
                <c:pt idx="181">
                  <c:v>7.0713028199999997</c:v>
                </c:pt>
                <c:pt idx="182">
                  <c:v>5.1547392900000002</c:v>
                </c:pt>
                <c:pt idx="183">
                  <c:v>9.5268456399999994</c:v>
                </c:pt>
                <c:pt idx="184">
                  <c:v>9.2448275899999999</c:v>
                </c:pt>
                <c:pt idx="185">
                  <c:v>1.5420118300000001</c:v>
                </c:pt>
                <c:pt idx="186">
                  <c:v>-6.1173529999999997E-2</c:v>
                </c:pt>
                <c:pt idx="187">
                  <c:v>0.78698224999999999</c:v>
                </c:pt>
                <c:pt idx="188">
                  <c:v>1.8358209000000001</c:v>
                </c:pt>
                <c:pt idx="189">
                  <c:v>6.1181434599999998</c:v>
                </c:pt>
                <c:pt idx="190">
                  <c:v>5.7379912700000002</c:v>
                </c:pt>
                <c:pt idx="191">
                  <c:v>5.3509971500000004</c:v>
                </c:pt>
                <c:pt idx="192">
                  <c:v>3.57518402</c:v>
                </c:pt>
                <c:pt idx="193">
                  <c:v>4.3443037999999996</c:v>
                </c:pt>
                <c:pt idx="194">
                  <c:v>5.5670731699999996</c:v>
                </c:pt>
                <c:pt idx="195">
                  <c:v>4.1859296500000003</c:v>
                </c:pt>
                <c:pt idx="196">
                  <c:v>2.9742424199999999</c:v>
                </c:pt>
                <c:pt idx="197">
                  <c:v>4.1405492700000002</c:v>
                </c:pt>
                <c:pt idx="198">
                  <c:v>5.7491554100000002</c:v>
                </c:pt>
                <c:pt idx="199">
                  <c:v>7.3364094</c:v>
                </c:pt>
                <c:pt idx="200">
                  <c:v>5.4551820700000002</c:v>
                </c:pt>
                <c:pt idx="201">
                  <c:v>3.3740157499999999</c:v>
                </c:pt>
                <c:pt idx="202">
                  <c:v>-0.89819121000000002</c:v>
                </c:pt>
                <c:pt idx="203">
                  <c:v>-0.35991820000000002</c:v>
                </c:pt>
                <c:pt idx="204">
                  <c:v>-3.2131070199999998</c:v>
                </c:pt>
                <c:pt idx="205">
                  <c:v>-0.56069652000000003</c:v>
                </c:pt>
                <c:pt idx="206">
                  <c:v>2.2938350700000001</c:v>
                </c:pt>
                <c:pt idx="207">
                  <c:v>2.1018898899999998</c:v>
                </c:pt>
                <c:pt idx="208">
                  <c:v>6.58152794</c:v>
                </c:pt>
                <c:pt idx="209">
                  <c:v>7.4753164600000002</c:v>
                </c:pt>
                <c:pt idx="210">
                  <c:v>4.5250965299999999</c:v>
                </c:pt>
                <c:pt idx="211">
                  <c:v>5.0356234100000004</c:v>
                </c:pt>
                <c:pt idx="212">
                  <c:v>1.4934118300000001</c:v>
                </c:pt>
                <c:pt idx="213">
                  <c:v>0.8897157</c:v>
                </c:pt>
                <c:pt idx="214">
                  <c:v>-5.31617988</c:v>
                </c:pt>
                <c:pt idx="215">
                  <c:v>-5.6431554500000001</c:v>
                </c:pt>
                <c:pt idx="216">
                  <c:v>-8.7888842799999995</c:v>
                </c:pt>
                <c:pt idx="217">
                  <c:v>-9.0043392499999992</c:v>
                </c:pt>
                <c:pt idx="218">
                  <c:v>5.46938776</c:v>
                </c:pt>
                <c:pt idx="219">
                  <c:v>1.3058823500000001</c:v>
                </c:pt>
                <c:pt idx="220">
                  <c:v>1.88139696</c:v>
                </c:pt>
                <c:pt idx="221">
                  <c:v>6.6768916200000001</c:v>
                </c:pt>
                <c:pt idx="222">
                  <c:v>-5.7181881099999998</c:v>
                </c:pt>
                <c:pt idx="223">
                  <c:v>-2.1234089699999998</c:v>
                </c:pt>
                <c:pt idx="224">
                  <c:v>-4.9730941700000004</c:v>
                </c:pt>
                <c:pt idx="225">
                  <c:v>-6.1278135000000002</c:v>
                </c:pt>
                <c:pt idx="226">
                  <c:v>-1.5317773800000001</c:v>
                </c:pt>
                <c:pt idx="227">
                  <c:v>0.49785741999999999</c:v>
                </c:pt>
                <c:pt idx="228">
                  <c:v>-0.30246190000000001</c:v>
                </c:pt>
                <c:pt idx="229">
                  <c:v>-1.2504038799999999</c:v>
                </c:pt>
                <c:pt idx="230">
                  <c:v>-5.9449901799999996</c:v>
                </c:pt>
                <c:pt idx="231">
                  <c:v>-4.6102150499999999</c:v>
                </c:pt>
                <c:pt idx="232">
                  <c:v>0.82104317000000004</c:v>
                </c:pt>
                <c:pt idx="233">
                  <c:v>-0.70419425999999996</c:v>
                </c:pt>
                <c:pt idx="234">
                  <c:v>9.6557376999999995</c:v>
                </c:pt>
                <c:pt idx="235">
                  <c:v>1.32216958</c:v>
                </c:pt>
                <c:pt idx="236">
                  <c:v>2.89889375</c:v>
                </c:pt>
                <c:pt idx="237">
                  <c:v>-1.2511111100000001</c:v>
                </c:pt>
                <c:pt idx="238">
                  <c:v>-1.3289801000000001</c:v>
                </c:pt>
                <c:pt idx="239">
                  <c:v>3.72852234</c:v>
                </c:pt>
                <c:pt idx="240">
                  <c:v>3.4904014000000001</c:v>
                </c:pt>
                <c:pt idx="241">
                  <c:v>2.4291394500000001</c:v>
                </c:pt>
                <c:pt idx="242">
                  <c:v>9.8484848500000002</c:v>
                </c:pt>
                <c:pt idx="243">
                  <c:v>9.84</c:v>
                </c:pt>
                <c:pt idx="244">
                  <c:v>10.483333330000001</c:v>
                </c:pt>
                <c:pt idx="245">
                  <c:v>9.4157043900000001</c:v>
                </c:pt>
                <c:pt idx="246">
                  <c:v>14.48421053</c:v>
                </c:pt>
                <c:pt idx="247">
                  <c:v>10.704761899999999</c:v>
                </c:pt>
                <c:pt idx="248">
                  <c:v>12.27592593</c:v>
                </c:pt>
                <c:pt idx="249">
                  <c:v>19.083146070000002</c:v>
                </c:pt>
                <c:pt idx="250">
                  <c:v>9.2679900699999997</c:v>
                </c:pt>
                <c:pt idx="251">
                  <c:v>8.2226415100000008</c:v>
                </c:pt>
                <c:pt idx="252">
                  <c:v>5.2638888899999996</c:v>
                </c:pt>
                <c:pt idx="253">
                  <c:v>5.6812500000000004</c:v>
                </c:pt>
                <c:pt idx="254">
                  <c:v>2.3162790700000002</c:v>
                </c:pt>
                <c:pt idx="255">
                  <c:v>0.66637630999999997</c:v>
                </c:pt>
                <c:pt idx="256">
                  <c:v>-2.2021357699999999</c:v>
                </c:pt>
                <c:pt idx="257">
                  <c:v>-1.11415525</c:v>
                </c:pt>
                <c:pt idx="258">
                  <c:v>3.5998160100000001</c:v>
                </c:pt>
                <c:pt idx="259">
                  <c:v>2.5565312800000002</c:v>
                </c:pt>
                <c:pt idx="260">
                  <c:v>2.9895615900000001</c:v>
                </c:pt>
                <c:pt idx="261">
                  <c:v>7.0917225999999998</c:v>
                </c:pt>
                <c:pt idx="262">
                  <c:v>2.6670680299999998</c:v>
                </c:pt>
                <c:pt idx="263">
                  <c:v>1.5677462</c:v>
                </c:pt>
                <c:pt idx="264">
                  <c:v>9.8430493299999995</c:v>
                </c:pt>
                <c:pt idx="265">
                  <c:v>16.27054429</c:v>
                </c:pt>
                <c:pt idx="266">
                  <c:v>2.4740740699999999</c:v>
                </c:pt>
                <c:pt idx="267">
                  <c:v>2.1639024400000002</c:v>
                </c:pt>
                <c:pt idx="268">
                  <c:v>7.0658682600000002</c:v>
                </c:pt>
                <c:pt idx="269">
                  <c:v>3.9695122</c:v>
                </c:pt>
                <c:pt idx="270">
                  <c:v>5.5934579400000004</c:v>
                </c:pt>
                <c:pt idx="271">
                  <c:v>4.9370629399999997</c:v>
                </c:pt>
                <c:pt idx="272">
                  <c:v>7.5938864600000002</c:v>
                </c:pt>
                <c:pt idx="273">
                  <c:v>5.2791225400000004</c:v>
                </c:pt>
                <c:pt idx="274">
                  <c:v>4.28364689</c:v>
                </c:pt>
                <c:pt idx="275">
                  <c:v>2.7129688500000002</c:v>
                </c:pt>
                <c:pt idx="276">
                  <c:v>1.7639082100000001</c:v>
                </c:pt>
                <c:pt idx="277">
                  <c:v>2.0506607899999998</c:v>
                </c:pt>
                <c:pt idx="278">
                  <c:v>1.5231304299999999</c:v>
                </c:pt>
                <c:pt idx="279">
                  <c:v>3.5</c:v>
                </c:pt>
                <c:pt idx="280">
                  <c:v>5.1729323300000001</c:v>
                </c:pt>
                <c:pt idx="281">
                  <c:v>7.4190476199999997</c:v>
                </c:pt>
                <c:pt idx="282">
                  <c:v>6.7095238100000003</c:v>
                </c:pt>
                <c:pt idx="283">
                  <c:v>2.98823529</c:v>
                </c:pt>
                <c:pt idx="284">
                  <c:v>0.91564791999999995</c:v>
                </c:pt>
                <c:pt idx="285">
                  <c:v>7.8605324100000002</c:v>
                </c:pt>
                <c:pt idx="286">
                  <c:v>8.4592857099999996</c:v>
                </c:pt>
                <c:pt idx="287">
                  <c:v>-2.2340696699999998</c:v>
                </c:pt>
                <c:pt idx="288">
                  <c:v>-0.92776886000000003</c:v>
                </c:pt>
                <c:pt idx="289">
                  <c:v>7.9335790000000003E-2</c:v>
                </c:pt>
                <c:pt idx="290">
                  <c:v>6.2727272699999999</c:v>
                </c:pt>
                <c:pt idx="291">
                  <c:v>5.8251748299999999</c:v>
                </c:pt>
                <c:pt idx="292">
                  <c:v>5.4696569899999998</c:v>
                </c:pt>
                <c:pt idx="293">
                  <c:v>3.3868274600000001</c:v>
                </c:pt>
                <c:pt idx="294">
                  <c:v>1.9734204799999999</c:v>
                </c:pt>
                <c:pt idx="295">
                  <c:v>9.8700565000000005</c:v>
                </c:pt>
                <c:pt idx="296">
                  <c:v>10.036789300000001</c:v>
                </c:pt>
                <c:pt idx="297">
                  <c:v>-3.75</c:v>
                </c:pt>
                <c:pt idx="298">
                  <c:v>-2.2791767599999999</c:v>
                </c:pt>
                <c:pt idx="299">
                  <c:v>6.8367346900000001</c:v>
                </c:pt>
                <c:pt idx="300">
                  <c:v>7.8005390800000001</c:v>
                </c:pt>
                <c:pt idx="301">
                  <c:v>4.4895104899999998</c:v>
                </c:pt>
                <c:pt idx="302">
                  <c:v>4.50943396</c:v>
                </c:pt>
                <c:pt idx="303">
                  <c:v>-1.46210269</c:v>
                </c:pt>
                <c:pt idx="304">
                  <c:v>-0.36247086000000001</c:v>
                </c:pt>
                <c:pt idx="305">
                  <c:v>-2.0673026000000001</c:v>
                </c:pt>
                <c:pt idx="306">
                  <c:v>-1.60475162</c:v>
                </c:pt>
                <c:pt idx="307">
                  <c:v>8.9518413599999995</c:v>
                </c:pt>
                <c:pt idx="308">
                  <c:v>5.3209876500000002</c:v>
                </c:pt>
                <c:pt idx="309">
                  <c:v>7.0698466800000004</c:v>
                </c:pt>
                <c:pt idx="310">
                  <c:v>6.6116504899999997</c:v>
                </c:pt>
                <c:pt idx="311">
                  <c:v>-7.4229166700000002</c:v>
                </c:pt>
                <c:pt idx="312">
                  <c:v>2.56666667</c:v>
                </c:pt>
                <c:pt idx="313">
                  <c:v>3.9459627300000002</c:v>
                </c:pt>
                <c:pt idx="314">
                  <c:v>1.91884641</c:v>
                </c:pt>
                <c:pt idx="315">
                  <c:v>9.6001813200000008</c:v>
                </c:pt>
                <c:pt idx="316">
                  <c:v>5.5019585900000001</c:v>
                </c:pt>
                <c:pt idx="317">
                  <c:v>-2.2020802399999999</c:v>
                </c:pt>
                <c:pt idx="318">
                  <c:v>-4.9418386500000002</c:v>
                </c:pt>
                <c:pt idx="319">
                  <c:v>0.33043477999999998</c:v>
                </c:pt>
                <c:pt idx="320">
                  <c:v>0.52149791999999995</c:v>
                </c:pt>
                <c:pt idx="321">
                  <c:v>6.0013717399999997</c:v>
                </c:pt>
                <c:pt idx="322">
                  <c:v>6.0019841300000003</c:v>
                </c:pt>
                <c:pt idx="323">
                  <c:v>8.0488798399999997</c:v>
                </c:pt>
                <c:pt idx="324">
                  <c:v>8.7624559600000005</c:v>
                </c:pt>
                <c:pt idx="325">
                  <c:v>2.0206529</c:v>
                </c:pt>
                <c:pt idx="326">
                  <c:v>1.5718799400000001</c:v>
                </c:pt>
                <c:pt idx="327">
                  <c:v>0.58832116999999995</c:v>
                </c:pt>
                <c:pt idx="328">
                  <c:v>-1.2708638400000001</c:v>
                </c:pt>
                <c:pt idx="329">
                  <c:v>-1.3198281199999999</c:v>
                </c:pt>
                <c:pt idx="330">
                  <c:v>-0.59921155999999998</c:v>
                </c:pt>
                <c:pt idx="331">
                  <c:v>7.2681818199999997</c:v>
                </c:pt>
                <c:pt idx="332">
                  <c:v>5.8458781399999999</c:v>
                </c:pt>
                <c:pt idx="333">
                  <c:v>9.0757575799999994</c:v>
                </c:pt>
                <c:pt idx="334">
                  <c:v>7.22653722</c:v>
                </c:pt>
                <c:pt idx="335">
                  <c:v>-1.68763402</c:v>
                </c:pt>
                <c:pt idx="336">
                  <c:v>-0.39001848</c:v>
                </c:pt>
                <c:pt idx="337">
                  <c:v>2.40011682</c:v>
                </c:pt>
                <c:pt idx="338">
                  <c:v>-4.1382415300000002</c:v>
                </c:pt>
                <c:pt idx="339">
                  <c:v>-5.2468596400000003</c:v>
                </c:pt>
                <c:pt idx="340">
                  <c:v>1.29993183</c:v>
                </c:pt>
                <c:pt idx="341">
                  <c:v>4.7780172399999996</c:v>
                </c:pt>
                <c:pt idx="342">
                  <c:v>2.65577051</c:v>
                </c:pt>
                <c:pt idx="343">
                  <c:v>6.44979367</c:v>
                </c:pt>
                <c:pt idx="344">
                  <c:v>2.7835951099999998</c:v>
                </c:pt>
                <c:pt idx="345">
                  <c:v>1.99137187</c:v>
                </c:pt>
                <c:pt idx="346">
                  <c:v>3.29812606</c:v>
                </c:pt>
                <c:pt idx="347">
                  <c:v>4.2780656300000004</c:v>
                </c:pt>
                <c:pt idx="348">
                  <c:v>8.4252336400000001</c:v>
                </c:pt>
                <c:pt idx="349">
                  <c:v>7.6561085999999996</c:v>
                </c:pt>
                <c:pt idx="350">
                  <c:v>5.70742963</c:v>
                </c:pt>
                <c:pt idx="351">
                  <c:v>6.6126323500000002</c:v>
                </c:pt>
                <c:pt idx="352">
                  <c:v>8.6012903200000004</c:v>
                </c:pt>
                <c:pt idx="353">
                  <c:v>7.0868486400000004</c:v>
                </c:pt>
                <c:pt idx="354">
                  <c:v>5.4133333300000004</c:v>
                </c:pt>
                <c:pt idx="355">
                  <c:v>5.44497608</c:v>
                </c:pt>
                <c:pt idx="356">
                  <c:v>3.9435483900000001</c:v>
                </c:pt>
                <c:pt idx="357">
                  <c:v>4.8403508799999999</c:v>
                </c:pt>
                <c:pt idx="358">
                  <c:v>-2.8140236199999999</c:v>
                </c:pt>
                <c:pt idx="359">
                  <c:v>-2.5570852099999999</c:v>
                </c:pt>
                <c:pt idx="360">
                  <c:v>1.8766519800000001</c:v>
                </c:pt>
                <c:pt idx="361">
                  <c:v>1.8666666700000001</c:v>
                </c:pt>
                <c:pt idx="362">
                  <c:v>11.09433962</c:v>
                </c:pt>
                <c:pt idx="363">
                  <c:v>12.440972220000001</c:v>
                </c:pt>
                <c:pt idx="364">
                  <c:v>15.11386139</c:v>
                </c:pt>
                <c:pt idx="365">
                  <c:v>15.66666667</c:v>
                </c:pt>
                <c:pt idx="366">
                  <c:v>3.27631579</c:v>
                </c:pt>
                <c:pt idx="367">
                  <c:v>2.5401960799999999</c:v>
                </c:pt>
                <c:pt idx="368">
                  <c:v>6.7554858900000001</c:v>
                </c:pt>
                <c:pt idx="369">
                  <c:v>3.6936651600000001</c:v>
                </c:pt>
                <c:pt idx="370">
                  <c:v>6.0276162800000002</c:v>
                </c:pt>
                <c:pt idx="371">
                  <c:v>13.95180723</c:v>
                </c:pt>
                <c:pt idx="372">
                  <c:v>10.349593499999999</c:v>
                </c:pt>
                <c:pt idx="373">
                  <c:v>-2.5391685800000001</c:v>
                </c:pt>
                <c:pt idx="374">
                  <c:v>-1.71487693</c:v>
                </c:pt>
                <c:pt idx="375">
                  <c:v>-3.8907849799999998</c:v>
                </c:pt>
                <c:pt idx="376">
                  <c:v>-1.38441039</c:v>
                </c:pt>
                <c:pt idx="377">
                  <c:v>-1.5829797299999999</c:v>
                </c:pt>
                <c:pt idx="378">
                  <c:v>-1.3953337699999999</c:v>
                </c:pt>
                <c:pt idx="379">
                  <c:v>-4.6760839999999998E-2</c:v>
                </c:pt>
                <c:pt idx="380">
                  <c:v>0.40372271999999998</c:v>
                </c:pt>
                <c:pt idx="381">
                  <c:v>1.7899441300000001</c:v>
                </c:pt>
                <c:pt idx="382">
                  <c:v>2.0621814500000002</c:v>
                </c:pt>
                <c:pt idx="383">
                  <c:v>2.57830008</c:v>
                </c:pt>
                <c:pt idx="384">
                  <c:v>0.82516054000000005</c:v>
                </c:pt>
                <c:pt idx="385">
                  <c:v>-3.5619540600000001</c:v>
                </c:pt>
                <c:pt idx="386">
                  <c:v>-4.8173719400000001</c:v>
                </c:pt>
                <c:pt idx="387">
                  <c:v>-2.7275894100000002</c:v>
                </c:pt>
                <c:pt idx="388">
                  <c:v>-1.72934783</c:v>
                </c:pt>
                <c:pt idx="389">
                  <c:v>-2.53031579</c:v>
                </c:pt>
                <c:pt idx="390">
                  <c:v>-2.28633994</c:v>
                </c:pt>
                <c:pt idx="391">
                  <c:v>4.6280709699999996</c:v>
                </c:pt>
                <c:pt idx="392">
                  <c:v>2.7706151000000001</c:v>
                </c:pt>
                <c:pt idx="393">
                  <c:v>-4.5035653699999996</c:v>
                </c:pt>
                <c:pt idx="394">
                  <c:v>-6.5786676100000001</c:v>
                </c:pt>
                <c:pt idx="395">
                  <c:v>10.8677686</c:v>
                </c:pt>
                <c:pt idx="396">
                  <c:v>8.0900900900000003</c:v>
                </c:pt>
                <c:pt idx="397">
                  <c:v>0.57507081999999998</c:v>
                </c:pt>
                <c:pt idx="398">
                  <c:v>-0.50894454</c:v>
                </c:pt>
                <c:pt idx="399">
                  <c:v>3.0084745800000001</c:v>
                </c:pt>
                <c:pt idx="400">
                  <c:v>0.22284123</c:v>
                </c:pt>
                <c:pt idx="401">
                  <c:v>-3.639775E-2</c:v>
                </c:pt>
                <c:pt idx="402">
                  <c:v>-0.46714334000000002</c:v>
                </c:pt>
                <c:pt idx="403">
                  <c:v>2.1126760600000001</c:v>
                </c:pt>
                <c:pt idx="404">
                  <c:v>3.8348045399999999</c:v>
                </c:pt>
                <c:pt idx="405">
                  <c:v>5.7477666799999998</c:v>
                </c:pt>
                <c:pt idx="406">
                  <c:v>3.2767227299999999</c:v>
                </c:pt>
                <c:pt idx="407">
                  <c:v>3.7027933000000002</c:v>
                </c:pt>
                <c:pt idx="408">
                  <c:v>3.3045089600000002</c:v>
                </c:pt>
                <c:pt idx="409">
                  <c:v>3.5629877400000001</c:v>
                </c:pt>
                <c:pt idx="410">
                  <c:v>0.84757221999999999</c:v>
                </c:pt>
                <c:pt idx="411">
                  <c:v>-0.72555745999999999</c:v>
                </c:pt>
                <c:pt idx="412">
                  <c:v>-0.71479501000000001</c:v>
                </c:pt>
                <c:pt idx="413">
                  <c:v>-0.91114057999999998</c:v>
                </c:pt>
                <c:pt idx="414">
                  <c:v>0.52891790999999999</c:v>
                </c:pt>
                <c:pt idx="415">
                  <c:v>-1.3466031999999999</c:v>
                </c:pt>
                <c:pt idx="416">
                  <c:v>0.48114434</c:v>
                </c:pt>
                <c:pt idx="417">
                  <c:v>13.95619988</c:v>
                </c:pt>
                <c:pt idx="418">
                  <c:v>12.020594969999999</c:v>
                </c:pt>
                <c:pt idx="419">
                  <c:v>1.57130397</c:v>
                </c:pt>
                <c:pt idx="420">
                  <c:v>0.81099365999999995</c:v>
                </c:pt>
                <c:pt idx="421">
                  <c:v>0.30033278000000002</c:v>
                </c:pt>
                <c:pt idx="422">
                  <c:v>-7.3495370000000004E-2</c:v>
                </c:pt>
                <c:pt idx="423">
                  <c:v>2.5283464599999999</c:v>
                </c:pt>
                <c:pt idx="424">
                  <c:v>1.6004112399999999</c:v>
                </c:pt>
                <c:pt idx="425">
                  <c:v>4.5038759700000002</c:v>
                </c:pt>
                <c:pt idx="426">
                  <c:v>3.59508852</c:v>
                </c:pt>
                <c:pt idx="427">
                  <c:v>-2.9814814799999998</c:v>
                </c:pt>
                <c:pt idx="428">
                  <c:v>10.030769230000001</c:v>
                </c:pt>
                <c:pt idx="429">
                  <c:v>8.7925925899999999</c:v>
                </c:pt>
                <c:pt idx="430">
                  <c:v>2.24642857</c:v>
                </c:pt>
                <c:pt idx="431">
                  <c:v>2.1050185899999998</c:v>
                </c:pt>
                <c:pt idx="432">
                  <c:v>11.6</c:v>
                </c:pt>
                <c:pt idx="433">
                  <c:v>12.66666667</c:v>
                </c:pt>
                <c:pt idx="434">
                  <c:v>11.20224719</c:v>
                </c:pt>
                <c:pt idx="435">
                  <c:v>0.57934989999999997</c:v>
                </c:pt>
                <c:pt idx="436">
                  <c:v>1.09369676</c:v>
                </c:pt>
                <c:pt idx="437">
                  <c:v>5.1149528499999999</c:v>
                </c:pt>
                <c:pt idx="438">
                  <c:v>4.8451753000000002</c:v>
                </c:pt>
                <c:pt idx="439">
                  <c:v>8.2278630499999998</c:v>
                </c:pt>
                <c:pt idx="440">
                  <c:v>14.50043975</c:v>
                </c:pt>
                <c:pt idx="441">
                  <c:v>6.8963317399999999</c:v>
                </c:pt>
                <c:pt idx="442">
                  <c:v>5.8822525600000004</c:v>
                </c:pt>
                <c:pt idx="443">
                  <c:v>-2.89701897</c:v>
                </c:pt>
                <c:pt idx="444">
                  <c:v>-2.9163963100000001</c:v>
                </c:pt>
                <c:pt idx="445">
                  <c:v>-3.433996</c:v>
                </c:pt>
                <c:pt idx="446">
                  <c:v>-3.6232451399999999</c:v>
                </c:pt>
                <c:pt idx="447">
                  <c:v>-1.4906638999999999</c:v>
                </c:pt>
                <c:pt idx="448">
                  <c:v>-2.1279342699999999</c:v>
                </c:pt>
                <c:pt idx="449">
                  <c:v>2.2455089799999999</c:v>
                </c:pt>
                <c:pt idx="450">
                  <c:v>3.7523510999999998</c:v>
                </c:pt>
                <c:pt idx="451">
                  <c:v>3.5841995799999999</c:v>
                </c:pt>
                <c:pt idx="452">
                  <c:v>0.36349646000000002</c:v>
                </c:pt>
                <c:pt idx="453">
                  <c:v>-4.4807387900000002</c:v>
                </c:pt>
                <c:pt idx="454">
                  <c:v>-2.3892995400000001</c:v>
                </c:pt>
                <c:pt idx="455">
                  <c:v>2.9660194199999999</c:v>
                </c:pt>
                <c:pt idx="456">
                  <c:v>-0.83381088999999997</c:v>
                </c:pt>
                <c:pt idx="457">
                  <c:v>7.0901143199999996</c:v>
                </c:pt>
                <c:pt idx="458">
                  <c:v>8.9326164899999991</c:v>
                </c:pt>
                <c:pt idx="459">
                  <c:v>11.28282828</c:v>
                </c:pt>
                <c:pt idx="460">
                  <c:v>10.009345789999999</c:v>
                </c:pt>
                <c:pt idx="461">
                  <c:v>2.3194256800000002</c:v>
                </c:pt>
                <c:pt idx="462">
                  <c:v>-1.368078E-2</c:v>
                </c:pt>
                <c:pt idx="463">
                  <c:v>-4.6839610199999999</c:v>
                </c:pt>
                <c:pt idx="464">
                  <c:v>-6.30194411</c:v>
                </c:pt>
                <c:pt idx="465">
                  <c:v>3.9340475399999999</c:v>
                </c:pt>
                <c:pt idx="466">
                  <c:v>2.0323172999999999</c:v>
                </c:pt>
                <c:pt idx="467">
                  <c:v>6.9473684200000001</c:v>
                </c:pt>
                <c:pt idx="468">
                  <c:v>7.5909090900000002</c:v>
                </c:pt>
                <c:pt idx="469">
                  <c:v>3.0032786900000001</c:v>
                </c:pt>
                <c:pt idx="470">
                  <c:v>3.24539877</c:v>
                </c:pt>
                <c:pt idx="471">
                  <c:v>0.44666666999999999</c:v>
                </c:pt>
                <c:pt idx="472">
                  <c:v>1.71748879</c:v>
                </c:pt>
                <c:pt idx="473">
                  <c:v>3.3134635100000001</c:v>
                </c:pt>
                <c:pt idx="474">
                  <c:v>1.6219879500000001</c:v>
                </c:pt>
                <c:pt idx="475">
                  <c:v>9.2640402300000009</c:v>
                </c:pt>
                <c:pt idx="476">
                  <c:v>6.4251302099999998</c:v>
                </c:pt>
                <c:pt idx="477">
                  <c:v>-3.1217228499999998</c:v>
                </c:pt>
                <c:pt idx="478">
                  <c:v>-1.55368098</c:v>
                </c:pt>
                <c:pt idx="479">
                  <c:v>-0.52392947000000001</c:v>
                </c:pt>
                <c:pt idx="480">
                  <c:v>-1.51166559</c:v>
                </c:pt>
                <c:pt idx="481">
                  <c:v>4.7385645199999997</c:v>
                </c:pt>
                <c:pt idx="482">
                  <c:v>1.5346200999999999</c:v>
                </c:pt>
                <c:pt idx="483">
                  <c:v>1.12989691</c:v>
                </c:pt>
                <c:pt idx="484">
                  <c:v>-0.19955157000000001</c:v>
                </c:pt>
                <c:pt idx="485">
                  <c:v>-2.63452055</c:v>
                </c:pt>
                <c:pt idx="486">
                  <c:v>-5.1451009699999997</c:v>
                </c:pt>
                <c:pt idx="487">
                  <c:v>1.1657461499999999</c:v>
                </c:pt>
                <c:pt idx="488">
                  <c:v>1.0184323500000001</c:v>
                </c:pt>
                <c:pt idx="489">
                  <c:v>-3.1030213600000001</c:v>
                </c:pt>
                <c:pt idx="490">
                  <c:v>-4.6644121099999998</c:v>
                </c:pt>
                <c:pt idx="491">
                  <c:v>5.6603589300000001</c:v>
                </c:pt>
                <c:pt idx="492">
                  <c:v>4.9970695799999998</c:v>
                </c:pt>
                <c:pt idx="493">
                  <c:v>-11.48137287</c:v>
                </c:pt>
                <c:pt idx="494">
                  <c:v>-12.284534600000001</c:v>
                </c:pt>
                <c:pt idx="495">
                  <c:v>-1.33068115</c:v>
                </c:pt>
                <c:pt idx="496">
                  <c:v>-1.84838693</c:v>
                </c:pt>
                <c:pt idx="497">
                  <c:v>2.7406459600000002</c:v>
                </c:pt>
                <c:pt idx="498">
                  <c:v>0.86536146000000003</c:v>
                </c:pt>
                <c:pt idx="499">
                  <c:v>2.23541678</c:v>
                </c:pt>
                <c:pt idx="500">
                  <c:v>4.4026565499999997</c:v>
                </c:pt>
                <c:pt idx="501">
                  <c:v>4.7948191400000004</c:v>
                </c:pt>
                <c:pt idx="502">
                  <c:v>-4.80310975</c:v>
                </c:pt>
                <c:pt idx="503">
                  <c:v>-5.7142857100000004</c:v>
                </c:pt>
                <c:pt idx="504">
                  <c:v>-1.35909605</c:v>
                </c:pt>
                <c:pt idx="505">
                  <c:v>-2.7975531600000001</c:v>
                </c:pt>
                <c:pt idx="506">
                  <c:v>9.4934497800000006</c:v>
                </c:pt>
                <c:pt idx="507">
                  <c:v>9.9282511200000005</c:v>
                </c:pt>
                <c:pt idx="508">
                  <c:v>5.5366939500000001</c:v>
                </c:pt>
                <c:pt idx="509">
                  <c:v>5.1038365900000002</c:v>
                </c:pt>
                <c:pt idx="510">
                  <c:v>-2.1511273599999998</c:v>
                </c:pt>
                <c:pt idx="511">
                  <c:v>-0.16085790999999999</c:v>
                </c:pt>
                <c:pt idx="512">
                  <c:v>-1.10833333</c:v>
                </c:pt>
                <c:pt idx="513">
                  <c:v>-0.47398496000000001</c:v>
                </c:pt>
                <c:pt idx="514">
                  <c:v>1.02075702</c:v>
                </c:pt>
                <c:pt idx="515">
                  <c:v>1.49949774</c:v>
                </c:pt>
                <c:pt idx="516">
                  <c:v>-0.94128544999999997</c:v>
                </c:pt>
                <c:pt idx="517">
                  <c:v>10.22889518</c:v>
                </c:pt>
                <c:pt idx="518">
                  <c:v>-4.1523272200000001</c:v>
                </c:pt>
                <c:pt idx="519">
                  <c:v>-0.33880049000000001</c:v>
                </c:pt>
                <c:pt idx="520">
                  <c:v>1.4510296300000001</c:v>
                </c:pt>
                <c:pt idx="521">
                  <c:v>2.6034925499999999</c:v>
                </c:pt>
                <c:pt idx="522">
                  <c:v>2.2205848000000001</c:v>
                </c:pt>
                <c:pt idx="523">
                  <c:v>1.4721873700000001</c:v>
                </c:pt>
                <c:pt idx="524">
                  <c:v>-3.2389796400000002</c:v>
                </c:pt>
                <c:pt idx="525">
                  <c:v>10.04819277</c:v>
                </c:pt>
                <c:pt idx="526">
                  <c:v>1.8643822400000001</c:v>
                </c:pt>
                <c:pt idx="527">
                  <c:v>-0.45210084</c:v>
                </c:pt>
                <c:pt idx="528">
                  <c:v>-5.1707348099999999</c:v>
                </c:pt>
                <c:pt idx="529">
                  <c:v>-6.1838375599999997</c:v>
                </c:pt>
                <c:pt idx="530">
                  <c:v>2.0234192000000002</c:v>
                </c:pt>
                <c:pt idx="531">
                  <c:v>3.7064116999999999</c:v>
                </c:pt>
                <c:pt idx="532">
                  <c:v>-2.0121666299999998</c:v>
                </c:pt>
                <c:pt idx="533">
                  <c:v>1.40850023</c:v>
                </c:pt>
                <c:pt idx="534">
                  <c:v>3.36393443</c:v>
                </c:pt>
                <c:pt idx="535">
                  <c:v>6.0576923100000002</c:v>
                </c:pt>
                <c:pt idx="536">
                  <c:v>10.119999999999999</c:v>
                </c:pt>
                <c:pt idx="537">
                  <c:v>1.27310575</c:v>
                </c:pt>
                <c:pt idx="538">
                  <c:v>-0.85289115999999998</c:v>
                </c:pt>
                <c:pt idx="539">
                  <c:v>1.2630212300000001</c:v>
                </c:pt>
                <c:pt idx="540">
                  <c:v>0.38776073999999999</c:v>
                </c:pt>
                <c:pt idx="541">
                  <c:v>-2.6506817100000002</c:v>
                </c:pt>
                <c:pt idx="542">
                  <c:v>-2.1870727200000002</c:v>
                </c:pt>
                <c:pt idx="543">
                  <c:v>-0.55215685999999997</c:v>
                </c:pt>
                <c:pt idx="544">
                  <c:v>0.44536034000000002</c:v>
                </c:pt>
                <c:pt idx="545">
                  <c:v>6.2497954699999996</c:v>
                </c:pt>
                <c:pt idx="546">
                  <c:v>7.0640961400000002</c:v>
                </c:pt>
                <c:pt idx="547">
                  <c:v>-0.95666404999999999</c:v>
                </c:pt>
                <c:pt idx="548">
                  <c:v>-1.24564184</c:v>
                </c:pt>
                <c:pt idx="549">
                  <c:v>-3.27356494</c:v>
                </c:pt>
                <c:pt idx="550">
                  <c:v>-4.5079864499999998</c:v>
                </c:pt>
                <c:pt idx="551">
                  <c:v>1.0619701800000001</c:v>
                </c:pt>
                <c:pt idx="552">
                  <c:v>-1.2442089700000001</c:v>
                </c:pt>
                <c:pt idx="553">
                  <c:v>7.2656826600000004</c:v>
                </c:pt>
                <c:pt idx="554">
                  <c:v>8.1397058799999993</c:v>
                </c:pt>
                <c:pt idx="555">
                  <c:v>0.14911874999999999</c:v>
                </c:pt>
                <c:pt idx="556">
                  <c:v>-1.1276939500000001</c:v>
                </c:pt>
                <c:pt idx="557">
                  <c:v>4.6933894900000004</c:v>
                </c:pt>
                <c:pt idx="558">
                  <c:v>4.1915771199999998</c:v>
                </c:pt>
                <c:pt idx="559">
                  <c:v>5.02642364</c:v>
                </c:pt>
                <c:pt idx="560">
                  <c:v>4.5430188200000003</c:v>
                </c:pt>
                <c:pt idx="561">
                  <c:v>-3.3958323799999999</c:v>
                </c:pt>
                <c:pt idx="562">
                  <c:v>-2.3099042000000001</c:v>
                </c:pt>
                <c:pt idx="563">
                  <c:v>-0.70077425000000004</c:v>
                </c:pt>
                <c:pt idx="564">
                  <c:v>-2.64221708</c:v>
                </c:pt>
                <c:pt idx="565">
                  <c:v>-2.7849407500000001</c:v>
                </c:pt>
                <c:pt idx="566">
                  <c:v>-2.1519458</c:v>
                </c:pt>
                <c:pt idx="567">
                  <c:v>8.3413451700000003</c:v>
                </c:pt>
                <c:pt idx="568">
                  <c:v>5.8694471799999999</c:v>
                </c:pt>
                <c:pt idx="569">
                  <c:v>-0.94700814</c:v>
                </c:pt>
                <c:pt idx="570">
                  <c:v>1.13001215</c:v>
                </c:pt>
                <c:pt idx="571">
                  <c:v>-0.47896878999999998</c:v>
                </c:pt>
                <c:pt idx="572">
                  <c:v>1.1135798699999999</c:v>
                </c:pt>
                <c:pt idx="573">
                  <c:v>0.52775475999999999</c:v>
                </c:pt>
                <c:pt idx="574">
                  <c:v>1.3604729499999999</c:v>
                </c:pt>
                <c:pt idx="575">
                  <c:v>4.8085288899999998</c:v>
                </c:pt>
                <c:pt idx="576">
                  <c:v>7.3324972099999997</c:v>
                </c:pt>
                <c:pt idx="577">
                  <c:v>-2.3946843900000001</c:v>
                </c:pt>
                <c:pt idx="578">
                  <c:v>-2.1820204699999999</c:v>
                </c:pt>
                <c:pt idx="579">
                  <c:v>-2.9545834499999999</c:v>
                </c:pt>
                <c:pt idx="580">
                  <c:v>-0.18713184999999999</c:v>
                </c:pt>
                <c:pt idx="581">
                  <c:v>-0.25582572999999997</c:v>
                </c:pt>
                <c:pt idx="582">
                  <c:v>1.2171297599999999</c:v>
                </c:pt>
                <c:pt idx="583">
                  <c:v>-5.7652464500000002</c:v>
                </c:pt>
                <c:pt idx="584">
                  <c:v>-3.8111286400000002</c:v>
                </c:pt>
                <c:pt idx="585">
                  <c:v>4.45713223</c:v>
                </c:pt>
                <c:pt idx="586">
                  <c:v>3.7587373199999998</c:v>
                </c:pt>
                <c:pt idx="587">
                  <c:v>8.0475612000000005</c:v>
                </c:pt>
                <c:pt idx="588">
                  <c:v>8.8601791100000007</c:v>
                </c:pt>
                <c:pt idx="589">
                  <c:v>-5.5442543899999999</c:v>
                </c:pt>
                <c:pt idx="590">
                  <c:v>3.74681351</c:v>
                </c:pt>
                <c:pt idx="591">
                  <c:v>5.4952520099999997</c:v>
                </c:pt>
                <c:pt idx="592">
                  <c:v>-3.6806629800000001</c:v>
                </c:pt>
                <c:pt idx="593">
                  <c:v>-3.0229805000000001</c:v>
                </c:pt>
                <c:pt idx="594">
                  <c:v>15.240963860000001</c:v>
                </c:pt>
                <c:pt idx="595">
                  <c:v>14.125</c:v>
                </c:pt>
                <c:pt idx="596">
                  <c:v>-0.29382826000000001</c:v>
                </c:pt>
                <c:pt idx="597">
                  <c:v>-4.0739291599999996</c:v>
                </c:pt>
                <c:pt idx="598">
                  <c:v>0.43689319999999998</c:v>
                </c:pt>
                <c:pt idx="599">
                  <c:v>-3.4837722000000002</c:v>
                </c:pt>
                <c:pt idx="600">
                  <c:v>-2.1651018999999998</c:v>
                </c:pt>
                <c:pt idx="601">
                  <c:v>-1.50968477</c:v>
                </c:pt>
                <c:pt idx="602">
                  <c:v>-0.86539326000000005</c:v>
                </c:pt>
                <c:pt idx="603">
                  <c:v>0.41499846000000001</c:v>
                </c:pt>
                <c:pt idx="604">
                  <c:v>-0.44377323000000002</c:v>
                </c:pt>
                <c:pt idx="605">
                  <c:v>-1.8092122799999999</c:v>
                </c:pt>
                <c:pt idx="606">
                  <c:v>-1.37229348</c:v>
                </c:pt>
                <c:pt idx="607">
                  <c:v>-1.78556509</c:v>
                </c:pt>
                <c:pt idx="608">
                  <c:v>2.17179834</c:v>
                </c:pt>
                <c:pt idx="609">
                  <c:v>0.39575567</c:v>
                </c:pt>
                <c:pt idx="610">
                  <c:v>-1.88589322</c:v>
                </c:pt>
                <c:pt idx="611">
                  <c:v>-6.152179E-2</c:v>
                </c:pt>
                <c:pt idx="612">
                  <c:v>-5.6428281299999998</c:v>
                </c:pt>
                <c:pt idx="613">
                  <c:v>-4.3264211699999997</c:v>
                </c:pt>
                <c:pt idx="614">
                  <c:v>9.3249305699999994</c:v>
                </c:pt>
                <c:pt idx="615">
                  <c:v>5.6575094200000002</c:v>
                </c:pt>
                <c:pt idx="616">
                  <c:v>2.8120480699999999</c:v>
                </c:pt>
                <c:pt idx="617">
                  <c:v>5.2798643199999997</c:v>
                </c:pt>
                <c:pt idx="618">
                  <c:v>5.0657027399999999</c:v>
                </c:pt>
                <c:pt idx="619">
                  <c:v>3.9128623999999999</c:v>
                </c:pt>
                <c:pt idx="620">
                  <c:v>-1.90265164</c:v>
                </c:pt>
                <c:pt idx="621">
                  <c:v>-3.90164921</c:v>
                </c:pt>
                <c:pt idx="622">
                  <c:v>11.763624910000001</c:v>
                </c:pt>
                <c:pt idx="623">
                  <c:v>9.1413460499999992</c:v>
                </c:pt>
                <c:pt idx="624">
                  <c:v>3.05216581</c:v>
                </c:pt>
                <c:pt idx="625">
                  <c:v>3.4899446200000002</c:v>
                </c:pt>
                <c:pt idx="626">
                  <c:v>11.58368228</c:v>
                </c:pt>
                <c:pt idx="627">
                  <c:v>9.3233471100000003</c:v>
                </c:pt>
                <c:pt idx="628">
                  <c:v>2.8404442599999999</c:v>
                </c:pt>
                <c:pt idx="629">
                  <c:v>-0.73731614000000001</c:v>
                </c:pt>
                <c:pt idx="630">
                  <c:v>5.3579498699999997</c:v>
                </c:pt>
                <c:pt idx="631">
                  <c:v>4.8680567400000001</c:v>
                </c:pt>
                <c:pt idx="632">
                  <c:v>8.0451689900000005</c:v>
                </c:pt>
                <c:pt idx="633">
                  <c:v>7.9185896700000002</c:v>
                </c:pt>
                <c:pt idx="634">
                  <c:v>11.067742620000001</c:v>
                </c:pt>
                <c:pt idx="635">
                  <c:v>8.6394052000000006</c:v>
                </c:pt>
                <c:pt idx="636">
                  <c:v>6.3462915100000004</c:v>
                </c:pt>
                <c:pt idx="637">
                  <c:v>5.5239050900000004</c:v>
                </c:pt>
                <c:pt idx="638">
                  <c:v>7.1106597899999997</c:v>
                </c:pt>
                <c:pt idx="639">
                  <c:v>7.8889286600000004</c:v>
                </c:pt>
                <c:pt idx="640">
                  <c:v>8.3246549699999992</c:v>
                </c:pt>
                <c:pt idx="641">
                  <c:v>0.20055306000000001</c:v>
                </c:pt>
                <c:pt idx="642">
                  <c:v>-1.4390868699999999</c:v>
                </c:pt>
                <c:pt idx="643">
                  <c:v>6.9934645399999997</c:v>
                </c:pt>
                <c:pt idx="644">
                  <c:v>4.7708060000000003</c:v>
                </c:pt>
                <c:pt idx="645">
                  <c:v>-0.44262874000000002</c:v>
                </c:pt>
                <c:pt idx="646">
                  <c:v>-1.0592391299999999</c:v>
                </c:pt>
                <c:pt idx="647">
                  <c:v>-1.48898014</c:v>
                </c:pt>
                <c:pt idx="648">
                  <c:v>-0.73637567999999998</c:v>
                </c:pt>
                <c:pt idx="649">
                  <c:v>-9.1828098100000002</c:v>
                </c:pt>
                <c:pt idx="650">
                  <c:v>-9.2996904699999998</c:v>
                </c:pt>
                <c:pt idx="651">
                  <c:v>1.1814366999999999</c:v>
                </c:pt>
                <c:pt idx="652">
                  <c:v>-2.5327747700000001</c:v>
                </c:pt>
                <c:pt idx="653">
                  <c:v>6.7068030399999996</c:v>
                </c:pt>
                <c:pt idx="654">
                  <c:v>5.8666946700000002</c:v>
                </c:pt>
                <c:pt idx="655">
                  <c:v>3.4460272199999999</c:v>
                </c:pt>
                <c:pt idx="656">
                  <c:v>-4.3080625799999996</c:v>
                </c:pt>
                <c:pt idx="657">
                  <c:v>6.5680359399999997</c:v>
                </c:pt>
                <c:pt idx="658">
                  <c:v>19.145796059999999</c:v>
                </c:pt>
                <c:pt idx="659">
                  <c:v>8.3470737899999996</c:v>
                </c:pt>
                <c:pt idx="660">
                  <c:v>7.0240544099999997</c:v>
                </c:pt>
                <c:pt idx="661">
                  <c:v>6.5062616799999997</c:v>
                </c:pt>
                <c:pt idx="662">
                  <c:v>4.8984581</c:v>
                </c:pt>
              </c:numCache>
            </c:numRef>
          </c:xVal>
          <c:yVal>
            <c:numRef>
              <c:f>'Austin_SiteLevel_Mplus_ID with '!$T$2:$T$664</c:f>
            </c:numRef>
          </c:yVal>
          <c:smooth val="0"/>
          <c:extLst>
            <c:ext xmlns:c16="http://schemas.microsoft.com/office/drawing/2014/chart" uri="{C3380CC4-5D6E-409C-BE32-E72D297353CC}">
              <c16:uniqueId val="{00000006-2A1B-4A55-8197-5FD56FC0F430}"/>
            </c:ext>
          </c:extLst>
        </c:ser>
        <c:ser>
          <c:idx val="7"/>
          <c:order val="7"/>
          <c:tx>
            <c:strRef>
              <c:f>'Austin_SiteLevel_Mplus_ID with '!$U$1</c:f>
              <c:strCache>
                <c:ptCount val="1"/>
                <c:pt idx="0">
                  <c:v>PedAuto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'Austin_SiteLevel_Mplus_ID with '!$M$2:$M$664</c:f>
              <c:numCache>
                <c:formatCode>General</c:formatCode>
                <c:ptCount val="663"/>
                <c:pt idx="0">
                  <c:v>6.6428571400000003</c:v>
                </c:pt>
                <c:pt idx="1">
                  <c:v>5.45</c:v>
                </c:pt>
                <c:pt idx="2">
                  <c:v>6.3333333300000003</c:v>
                </c:pt>
                <c:pt idx="3">
                  <c:v>5.6607142899999996</c:v>
                </c:pt>
                <c:pt idx="4">
                  <c:v>8.0826446300000008</c:v>
                </c:pt>
                <c:pt idx="5">
                  <c:v>8.0664993700000007</c:v>
                </c:pt>
                <c:pt idx="6">
                  <c:v>8.1734693899999993</c:v>
                </c:pt>
                <c:pt idx="7">
                  <c:v>8.6907514500000005</c:v>
                </c:pt>
                <c:pt idx="8">
                  <c:v>0.81575246000000001</c:v>
                </c:pt>
                <c:pt idx="9">
                  <c:v>1.35539403</c:v>
                </c:pt>
                <c:pt idx="10">
                  <c:v>8.8000000000000007</c:v>
                </c:pt>
                <c:pt idx="11">
                  <c:v>9.6842105299999997</c:v>
                </c:pt>
                <c:pt idx="12">
                  <c:v>11.51612903</c:v>
                </c:pt>
                <c:pt idx="13">
                  <c:v>3.2984189700000002</c:v>
                </c:pt>
                <c:pt idx="14">
                  <c:v>3.22966014</c:v>
                </c:pt>
                <c:pt idx="15">
                  <c:v>-3.793382E-2</c:v>
                </c:pt>
                <c:pt idx="16">
                  <c:v>0.26634769000000003</c:v>
                </c:pt>
                <c:pt idx="17">
                  <c:v>2.5057803500000002</c:v>
                </c:pt>
                <c:pt idx="18">
                  <c:v>1.1895565100000001</c:v>
                </c:pt>
                <c:pt idx="19">
                  <c:v>9.1166666700000007</c:v>
                </c:pt>
                <c:pt idx="20">
                  <c:v>8.5063291099999994</c:v>
                </c:pt>
                <c:pt idx="21">
                  <c:v>5.31518625</c:v>
                </c:pt>
                <c:pt idx="22">
                  <c:v>6.8622449000000003</c:v>
                </c:pt>
                <c:pt idx="23">
                  <c:v>1.44632768</c:v>
                </c:pt>
                <c:pt idx="24">
                  <c:v>2.7692307700000001</c:v>
                </c:pt>
                <c:pt idx="25">
                  <c:v>8.5707964600000004</c:v>
                </c:pt>
                <c:pt idx="26">
                  <c:v>5.9089317000000001</c:v>
                </c:pt>
                <c:pt idx="27">
                  <c:v>3.9523809499999998</c:v>
                </c:pt>
                <c:pt idx="28">
                  <c:v>1.3464566899999999</c:v>
                </c:pt>
                <c:pt idx="29">
                  <c:v>4.2891566299999999</c:v>
                </c:pt>
                <c:pt idx="30">
                  <c:v>2.4444444399999998</c:v>
                </c:pt>
                <c:pt idx="31">
                  <c:v>0.45359476999999998</c:v>
                </c:pt>
                <c:pt idx="32">
                  <c:v>-0.90625</c:v>
                </c:pt>
                <c:pt idx="33">
                  <c:v>-0.38757764</c:v>
                </c:pt>
                <c:pt idx="34">
                  <c:v>-2.54320988</c:v>
                </c:pt>
                <c:pt idx="35">
                  <c:v>-1.90788504</c:v>
                </c:pt>
                <c:pt idx="36">
                  <c:v>0.56236162000000001</c:v>
                </c:pt>
                <c:pt idx="37">
                  <c:v>4.9885057499999998</c:v>
                </c:pt>
                <c:pt idx="38">
                  <c:v>4.0071428600000001</c:v>
                </c:pt>
                <c:pt idx="39">
                  <c:v>3.4789081899999998</c:v>
                </c:pt>
                <c:pt idx="40">
                  <c:v>-2.81118881</c:v>
                </c:pt>
                <c:pt idx="41">
                  <c:v>-1.7140255</c:v>
                </c:pt>
                <c:pt idx="42">
                  <c:v>3.22090261</c:v>
                </c:pt>
                <c:pt idx="43">
                  <c:v>5.63387978</c:v>
                </c:pt>
                <c:pt idx="44">
                  <c:v>-5.7862796799999998</c:v>
                </c:pt>
                <c:pt idx="45">
                  <c:v>-6.93894009</c:v>
                </c:pt>
                <c:pt idx="46">
                  <c:v>-3.4780957899999998</c:v>
                </c:pt>
                <c:pt idx="47">
                  <c:v>6.2571428600000001</c:v>
                </c:pt>
                <c:pt idx="48">
                  <c:v>7.1269841300000003</c:v>
                </c:pt>
                <c:pt idx="49">
                  <c:v>-2.1899563299999998</c:v>
                </c:pt>
                <c:pt idx="50">
                  <c:v>-2.89552239</c:v>
                </c:pt>
                <c:pt idx="51">
                  <c:v>1.19672131</c:v>
                </c:pt>
                <c:pt idx="52">
                  <c:v>-0.36645962999999998</c:v>
                </c:pt>
                <c:pt idx="53">
                  <c:v>1.3467741900000001</c:v>
                </c:pt>
                <c:pt idx="54">
                  <c:v>2.9583333299999999</c:v>
                </c:pt>
                <c:pt idx="55">
                  <c:v>1.23234391</c:v>
                </c:pt>
                <c:pt idx="56">
                  <c:v>-0.30778165000000002</c:v>
                </c:pt>
                <c:pt idx="57">
                  <c:v>-1.8352941199999999</c:v>
                </c:pt>
                <c:pt idx="58">
                  <c:v>-2.55194805</c:v>
                </c:pt>
                <c:pt idx="59">
                  <c:v>0.10953346999999999</c:v>
                </c:pt>
                <c:pt idx="60">
                  <c:v>0.74352331999999999</c:v>
                </c:pt>
                <c:pt idx="61">
                  <c:v>-0.17625899</c:v>
                </c:pt>
                <c:pt idx="62">
                  <c:v>1.13390313</c:v>
                </c:pt>
                <c:pt idx="63">
                  <c:v>-1.53811659</c:v>
                </c:pt>
                <c:pt idx="64">
                  <c:v>-1.8646616499999999</c:v>
                </c:pt>
                <c:pt idx="65">
                  <c:v>7.03166227</c:v>
                </c:pt>
                <c:pt idx="66">
                  <c:v>4.8756906100000004</c:v>
                </c:pt>
                <c:pt idx="67">
                  <c:v>6.8076923100000002</c:v>
                </c:pt>
                <c:pt idx="68">
                  <c:v>5.2110726600000001</c:v>
                </c:pt>
                <c:pt idx="69">
                  <c:v>1.6848249</c:v>
                </c:pt>
                <c:pt idx="70">
                  <c:v>1.38529412</c:v>
                </c:pt>
                <c:pt idx="71">
                  <c:v>-1.4603133800000001</c:v>
                </c:pt>
                <c:pt idx="72">
                  <c:v>-1.6310260299999999</c:v>
                </c:pt>
                <c:pt idx="73">
                  <c:v>5.6356589100000001</c:v>
                </c:pt>
                <c:pt idx="74">
                  <c:v>4.5240963900000004</c:v>
                </c:pt>
                <c:pt idx="75">
                  <c:v>2.1945392500000001</c:v>
                </c:pt>
                <c:pt idx="76">
                  <c:v>1.5630769200000001</c:v>
                </c:pt>
                <c:pt idx="77">
                  <c:v>-3.2483249600000002</c:v>
                </c:pt>
                <c:pt idx="78">
                  <c:v>-3.76982097</c:v>
                </c:pt>
                <c:pt idx="79">
                  <c:v>8.7286821700000008</c:v>
                </c:pt>
                <c:pt idx="80">
                  <c:v>7.7040816300000001</c:v>
                </c:pt>
                <c:pt idx="81">
                  <c:v>7.16</c:v>
                </c:pt>
                <c:pt idx="82">
                  <c:v>7.8133333299999999</c:v>
                </c:pt>
                <c:pt idx="83">
                  <c:v>8.2140221400000009</c:v>
                </c:pt>
                <c:pt idx="84">
                  <c:v>-0.79521277000000001</c:v>
                </c:pt>
                <c:pt idx="85">
                  <c:v>-0.67500000000000004</c:v>
                </c:pt>
                <c:pt idx="86">
                  <c:v>0.28864060000000002</c:v>
                </c:pt>
                <c:pt idx="87">
                  <c:v>0.36412077999999998</c:v>
                </c:pt>
                <c:pt idx="88">
                  <c:v>8.06666667</c:v>
                </c:pt>
                <c:pt idx="89">
                  <c:v>9.7719298200000004</c:v>
                </c:pt>
                <c:pt idx="90">
                  <c:v>4.1052631599999998</c:v>
                </c:pt>
                <c:pt idx="91">
                  <c:v>2.8112449800000001</c:v>
                </c:pt>
                <c:pt idx="92">
                  <c:v>-0.48321816000000001</c:v>
                </c:pt>
                <c:pt idx="93">
                  <c:v>1.0644977200000001</c:v>
                </c:pt>
                <c:pt idx="94">
                  <c:v>4.9936305699999997</c:v>
                </c:pt>
                <c:pt idx="95">
                  <c:v>6.7836538500000003</c:v>
                </c:pt>
                <c:pt idx="96">
                  <c:v>-1.4738535800000001</c:v>
                </c:pt>
                <c:pt idx="97">
                  <c:v>0.19950372</c:v>
                </c:pt>
                <c:pt idx="98">
                  <c:v>8.9347826099999992</c:v>
                </c:pt>
                <c:pt idx="99">
                  <c:v>7.984375</c:v>
                </c:pt>
                <c:pt idx="100">
                  <c:v>9.1370560000000003E-2</c:v>
                </c:pt>
                <c:pt idx="101">
                  <c:v>2.0249999999999999</c:v>
                </c:pt>
                <c:pt idx="102">
                  <c:v>3.5766951900000001</c:v>
                </c:pt>
                <c:pt idx="103">
                  <c:v>3.0113996200000002</c:v>
                </c:pt>
                <c:pt idx="104">
                  <c:v>0.62683438000000002</c:v>
                </c:pt>
                <c:pt idx="105">
                  <c:v>8.1415929999999997E-2</c:v>
                </c:pt>
                <c:pt idx="106">
                  <c:v>-1.7433628299999999</c:v>
                </c:pt>
                <c:pt idx="107">
                  <c:v>-1.62191781</c:v>
                </c:pt>
                <c:pt idx="108">
                  <c:v>-2.1727616599999999</c:v>
                </c:pt>
                <c:pt idx="109">
                  <c:v>-2.3542857100000001</c:v>
                </c:pt>
                <c:pt idx="110">
                  <c:v>2.0905797100000001</c:v>
                </c:pt>
                <c:pt idx="111">
                  <c:v>2.1417624499999999</c:v>
                </c:pt>
                <c:pt idx="112">
                  <c:v>1.3720000000000001</c:v>
                </c:pt>
                <c:pt idx="113">
                  <c:v>1.46963563</c:v>
                </c:pt>
                <c:pt idx="114">
                  <c:v>2.9221311499999998</c:v>
                </c:pt>
                <c:pt idx="115">
                  <c:v>3.7293233099999998</c:v>
                </c:pt>
                <c:pt idx="116">
                  <c:v>3.80297398</c:v>
                </c:pt>
                <c:pt idx="117">
                  <c:v>4.3291139200000002</c:v>
                </c:pt>
                <c:pt idx="118">
                  <c:v>-4.6387532900000004</c:v>
                </c:pt>
                <c:pt idx="119">
                  <c:v>0.30662982999999999</c:v>
                </c:pt>
                <c:pt idx="120">
                  <c:v>1.6787709500000001</c:v>
                </c:pt>
                <c:pt idx="121">
                  <c:v>0.70689654999999996</c:v>
                </c:pt>
                <c:pt idx="122">
                  <c:v>4.90828402</c:v>
                </c:pt>
                <c:pt idx="123">
                  <c:v>4.7021276600000004</c:v>
                </c:pt>
                <c:pt idx="124">
                  <c:v>3.74324324</c:v>
                </c:pt>
                <c:pt idx="125">
                  <c:v>-1.4186507900000001</c:v>
                </c:pt>
                <c:pt idx="126">
                  <c:v>-1.61757426</c:v>
                </c:pt>
                <c:pt idx="127">
                  <c:v>1.8490565999999999</c:v>
                </c:pt>
                <c:pt idx="128">
                  <c:v>-1.97014925</c:v>
                </c:pt>
                <c:pt idx="129">
                  <c:v>-3.37660772</c:v>
                </c:pt>
                <c:pt idx="130">
                  <c:v>-4.0486656200000004</c:v>
                </c:pt>
                <c:pt idx="131">
                  <c:v>1.9703703699999999</c:v>
                </c:pt>
                <c:pt idx="132">
                  <c:v>0.54404145000000004</c:v>
                </c:pt>
                <c:pt idx="133">
                  <c:v>4.7961672499999999</c:v>
                </c:pt>
                <c:pt idx="134">
                  <c:v>4.63468635</c:v>
                </c:pt>
                <c:pt idx="135">
                  <c:v>3.9473684200000001</c:v>
                </c:pt>
                <c:pt idx="136">
                  <c:v>2.0202702700000001</c:v>
                </c:pt>
                <c:pt idx="137">
                  <c:v>-1.43164063</c:v>
                </c:pt>
                <c:pt idx="138">
                  <c:v>3.6178861800000002</c:v>
                </c:pt>
                <c:pt idx="139">
                  <c:v>2.5</c:v>
                </c:pt>
                <c:pt idx="140">
                  <c:v>4.6602564099999997</c:v>
                </c:pt>
                <c:pt idx="141">
                  <c:v>4.3806818200000004</c:v>
                </c:pt>
                <c:pt idx="142">
                  <c:v>3.2753623200000002</c:v>
                </c:pt>
                <c:pt idx="143">
                  <c:v>5.6928571400000001</c:v>
                </c:pt>
                <c:pt idx="144">
                  <c:v>-0.67419112000000003</c:v>
                </c:pt>
                <c:pt idx="145">
                  <c:v>-1.3190975</c:v>
                </c:pt>
                <c:pt idx="146">
                  <c:v>-1.48941799</c:v>
                </c:pt>
                <c:pt idx="147">
                  <c:v>-0.62750715999999995</c:v>
                </c:pt>
                <c:pt idx="148">
                  <c:v>7.9646017699999998</c:v>
                </c:pt>
                <c:pt idx="149">
                  <c:v>5.3230769200000001</c:v>
                </c:pt>
                <c:pt idx="150">
                  <c:v>0.17232375999999999</c:v>
                </c:pt>
                <c:pt idx="151">
                  <c:v>0.75862068999999999</c:v>
                </c:pt>
                <c:pt idx="152">
                  <c:v>2.27208481</c:v>
                </c:pt>
                <c:pt idx="153">
                  <c:v>4.7586206899999999</c:v>
                </c:pt>
                <c:pt idx="154">
                  <c:v>2.2480942499999998</c:v>
                </c:pt>
                <c:pt idx="155">
                  <c:v>-0.88321704000000001</c:v>
                </c:pt>
                <c:pt idx="156">
                  <c:v>7.86486486</c:v>
                </c:pt>
                <c:pt idx="157">
                  <c:v>3.0212766000000002</c:v>
                </c:pt>
                <c:pt idx="158">
                  <c:v>5.1567164200000004</c:v>
                </c:pt>
                <c:pt idx="159">
                  <c:v>5.21703297</c:v>
                </c:pt>
                <c:pt idx="160">
                  <c:v>4.07662835</c:v>
                </c:pt>
                <c:pt idx="161">
                  <c:v>4.2255892299999998</c:v>
                </c:pt>
                <c:pt idx="162">
                  <c:v>3.4978902999999999</c:v>
                </c:pt>
                <c:pt idx="163">
                  <c:v>0.70454545000000002</c:v>
                </c:pt>
                <c:pt idx="164">
                  <c:v>0.51948052</c:v>
                </c:pt>
                <c:pt idx="165">
                  <c:v>5.0890411000000002</c:v>
                </c:pt>
                <c:pt idx="166">
                  <c:v>6.1857707499999997</c:v>
                </c:pt>
                <c:pt idx="167">
                  <c:v>5.0277777800000001</c:v>
                </c:pt>
                <c:pt idx="168">
                  <c:v>3.5972222199999999</c:v>
                </c:pt>
                <c:pt idx="169">
                  <c:v>5.8760451299999996</c:v>
                </c:pt>
                <c:pt idx="170">
                  <c:v>5.9118016999999998</c:v>
                </c:pt>
                <c:pt idx="171">
                  <c:v>10.615811969999999</c:v>
                </c:pt>
                <c:pt idx="172">
                  <c:v>5.4266055</c:v>
                </c:pt>
                <c:pt idx="173">
                  <c:v>4.4134790500000003</c:v>
                </c:pt>
                <c:pt idx="174">
                  <c:v>4.54320988</c:v>
                </c:pt>
                <c:pt idx="175">
                  <c:v>3.4260504200000002</c:v>
                </c:pt>
                <c:pt idx="176">
                  <c:v>5.8585931799999997</c:v>
                </c:pt>
                <c:pt idx="177">
                  <c:v>-5.6345328500000003</c:v>
                </c:pt>
                <c:pt idx="178">
                  <c:v>-4.9086446099999996</c:v>
                </c:pt>
                <c:pt idx="179">
                  <c:v>16.650602410000001</c:v>
                </c:pt>
                <c:pt idx="180">
                  <c:v>16.357798169999999</c:v>
                </c:pt>
                <c:pt idx="181">
                  <c:v>7.0713028199999997</c:v>
                </c:pt>
                <c:pt idx="182">
                  <c:v>5.1547392900000002</c:v>
                </c:pt>
                <c:pt idx="183">
                  <c:v>9.5268456399999994</c:v>
                </c:pt>
                <c:pt idx="184">
                  <c:v>9.2448275899999999</c:v>
                </c:pt>
                <c:pt idx="185">
                  <c:v>1.5420118300000001</c:v>
                </c:pt>
                <c:pt idx="186">
                  <c:v>-6.1173529999999997E-2</c:v>
                </c:pt>
                <c:pt idx="187">
                  <c:v>0.78698224999999999</c:v>
                </c:pt>
                <c:pt idx="188">
                  <c:v>1.8358209000000001</c:v>
                </c:pt>
                <c:pt idx="189">
                  <c:v>6.1181434599999998</c:v>
                </c:pt>
                <c:pt idx="190">
                  <c:v>5.7379912700000002</c:v>
                </c:pt>
                <c:pt idx="191">
                  <c:v>5.3509971500000004</c:v>
                </c:pt>
                <c:pt idx="192">
                  <c:v>3.57518402</c:v>
                </c:pt>
                <c:pt idx="193">
                  <c:v>4.3443037999999996</c:v>
                </c:pt>
                <c:pt idx="194">
                  <c:v>5.5670731699999996</c:v>
                </c:pt>
                <c:pt idx="195">
                  <c:v>4.1859296500000003</c:v>
                </c:pt>
                <c:pt idx="196">
                  <c:v>2.9742424199999999</c:v>
                </c:pt>
                <c:pt idx="197">
                  <c:v>4.1405492700000002</c:v>
                </c:pt>
                <c:pt idx="198">
                  <c:v>5.7491554100000002</c:v>
                </c:pt>
                <c:pt idx="199">
                  <c:v>7.3364094</c:v>
                </c:pt>
                <c:pt idx="200">
                  <c:v>5.4551820700000002</c:v>
                </c:pt>
                <c:pt idx="201">
                  <c:v>3.3740157499999999</c:v>
                </c:pt>
                <c:pt idx="202">
                  <c:v>-0.89819121000000002</c:v>
                </c:pt>
                <c:pt idx="203">
                  <c:v>-0.35991820000000002</c:v>
                </c:pt>
                <c:pt idx="204">
                  <c:v>-3.2131070199999998</c:v>
                </c:pt>
                <c:pt idx="205">
                  <c:v>-0.56069652000000003</c:v>
                </c:pt>
                <c:pt idx="206">
                  <c:v>2.2938350700000001</c:v>
                </c:pt>
                <c:pt idx="207">
                  <c:v>2.1018898899999998</c:v>
                </c:pt>
                <c:pt idx="208">
                  <c:v>6.58152794</c:v>
                </c:pt>
                <c:pt idx="209">
                  <c:v>7.4753164600000002</c:v>
                </c:pt>
                <c:pt idx="210">
                  <c:v>4.5250965299999999</c:v>
                </c:pt>
                <c:pt idx="211">
                  <c:v>5.0356234100000004</c:v>
                </c:pt>
                <c:pt idx="212">
                  <c:v>1.4934118300000001</c:v>
                </c:pt>
                <c:pt idx="213">
                  <c:v>0.8897157</c:v>
                </c:pt>
                <c:pt idx="214">
                  <c:v>-5.31617988</c:v>
                </c:pt>
                <c:pt idx="215">
                  <c:v>-5.6431554500000001</c:v>
                </c:pt>
                <c:pt idx="216">
                  <c:v>-8.7888842799999995</c:v>
                </c:pt>
                <c:pt idx="217">
                  <c:v>-9.0043392499999992</c:v>
                </c:pt>
                <c:pt idx="218">
                  <c:v>5.46938776</c:v>
                </c:pt>
                <c:pt idx="219">
                  <c:v>1.3058823500000001</c:v>
                </c:pt>
                <c:pt idx="220">
                  <c:v>1.88139696</c:v>
                </c:pt>
                <c:pt idx="221">
                  <c:v>6.6768916200000001</c:v>
                </c:pt>
                <c:pt idx="222">
                  <c:v>-5.7181881099999998</c:v>
                </c:pt>
                <c:pt idx="223">
                  <c:v>-2.1234089699999998</c:v>
                </c:pt>
                <c:pt idx="224">
                  <c:v>-4.9730941700000004</c:v>
                </c:pt>
                <c:pt idx="225">
                  <c:v>-6.1278135000000002</c:v>
                </c:pt>
                <c:pt idx="226">
                  <c:v>-1.5317773800000001</c:v>
                </c:pt>
                <c:pt idx="227">
                  <c:v>0.49785741999999999</c:v>
                </c:pt>
                <c:pt idx="228">
                  <c:v>-0.30246190000000001</c:v>
                </c:pt>
                <c:pt idx="229">
                  <c:v>-1.2504038799999999</c:v>
                </c:pt>
                <c:pt idx="230">
                  <c:v>-5.9449901799999996</c:v>
                </c:pt>
                <c:pt idx="231">
                  <c:v>-4.6102150499999999</c:v>
                </c:pt>
                <c:pt idx="232">
                  <c:v>0.82104317000000004</c:v>
                </c:pt>
                <c:pt idx="233">
                  <c:v>-0.70419425999999996</c:v>
                </c:pt>
                <c:pt idx="234">
                  <c:v>9.6557376999999995</c:v>
                </c:pt>
                <c:pt idx="235">
                  <c:v>1.32216958</c:v>
                </c:pt>
                <c:pt idx="236">
                  <c:v>2.89889375</c:v>
                </c:pt>
                <c:pt idx="237">
                  <c:v>-1.2511111100000001</c:v>
                </c:pt>
                <c:pt idx="238">
                  <c:v>-1.3289801000000001</c:v>
                </c:pt>
                <c:pt idx="239">
                  <c:v>3.72852234</c:v>
                </c:pt>
                <c:pt idx="240">
                  <c:v>3.4904014000000001</c:v>
                </c:pt>
                <c:pt idx="241">
                  <c:v>2.4291394500000001</c:v>
                </c:pt>
                <c:pt idx="242">
                  <c:v>9.8484848500000002</c:v>
                </c:pt>
                <c:pt idx="243">
                  <c:v>9.84</c:v>
                </c:pt>
                <c:pt idx="244">
                  <c:v>10.483333330000001</c:v>
                </c:pt>
                <c:pt idx="245">
                  <c:v>9.4157043900000001</c:v>
                </c:pt>
                <c:pt idx="246">
                  <c:v>14.48421053</c:v>
                </c:pt>
                <c:pt idx="247">
                  <c:v>10.704761899999999</c:v>
                </c:pt>
                <c:pt idx="248">
                  <c:v>12.27592593</c:v>
                </c:pt>
                <c:pt idx="249">
                  <c:v>19.083146070000002</c:v>
                </c:pt>
                <c:pt idx="250">
                  <c:v>9.2679900699999997</c:v>
                </c:pt>
                <c:pt idx="251">
                  <c:v>8.2226415100000008</c:v>
                </c:pt>
                <c:pt idx="252">
                  <c:v>5.2638888899999996</c:v>
                </c:pt>
                <c:pt idx="253">
                  <c:v>5.6812500000000004</c:v>
                </c:pt>
                <c:pt idx="254">
                  <c:v>2.3162790700000002</c:v>
                </c:pt>
                <c:pt idx="255">
                  <c:v>0.66637630999999997</c:v>
                </c:pt>
                <c:pt idx="256">
                  <c:v>-2.2021357699999999</c:v>
                </c:pt>
                <c:pt idx="257">
                  <c:v>-1.11415525</c:v>
                </c:pt>
                <c:pt idx="258">
                  <c:v>3.5998160100000001</c:v>
                </c:pt>
                <c:pt idx="259">
                  <c:v>2.5565312800000002</c:v>
                </c:pt>
                <c:pt idx="260">
                  <c:v>2.9895615900000001</c:v>
                </c:pt>
                <c:pt idx="261">
                  <c:v>7.0917225999999998</c:v>
                </c:pt>
                <c:pt idx="262">
                  <c:v>2.6670680299999998</c:v>
                </c:pt>
                <c:pt idx="263">
                  <c:v>1.5677462</c:v>
                </c:pt>
                <c:pt idx="264">
                  <c:v>9.8430493299999995</c:v>
                </c:pt>
                <c:pt idx="265">
                  <c:v>16.27054429</c:v>
                </c:pt>
                <c:pt idx="266">
                  <c:v>2.4740740699999999</c:v>
                </c:pt>
                <c:pt idx="267">
                  <c:v>2.1639024400000002</c:v>
                </c:pt>
                <c:pt idx="268">
                  <c:v>7.0658682600000002</c:v>
                </c:pt>
                <c:pt idx="269">
                  <c:v>3.9695122</c:v>
                </c:pt>
                <c:pt idx="270">
                  <c:v>5.5934579400000004</c:v>
                </c:pt>
                <c:pt idx="271">
                  <c:v>4.9370629399999997</c:v>
                </c:pt>
                <c:pt idx="272">
                  <c:v>7.5938864600000002</c:v>
                </c:pt>
                <c:pt idx="273">
                  <c:v>5.2791225400000004</c:v>
                </c:pt>
                <c:pt idx="274">
                  <c:v>4.28364689</c:v>
                </c:pt>
                <c:pt idx="275">
                  <c:v>2.7129688500000002</c:v>
                </c:pt>
                <c:pt idx="276">
                  <c:v>1.7639082100000001</c:v>
                </c:pt>
                <c:pt idx="277">
                  <c:v>2.0506607899999998</c:v>
                </c:pt>
                <c:pt idx="278">
                  <c:v>1.5231304299999999</c:v>
                </c:pt>
                <c:pt idx="279">
                  <c:v>3.5</c:v>
                </c:pt>
                <c:pt idx="280">
                  <c:v>5.1729323300000001</c:v>
                </c:pt>
                <c:pt idx="281">
                  <c:v>7.4190476199999997</c:v>
                </c:pt>
                <c:pt idx="282">
                  <c:v>6.7095238100000003</c:v>
                </c:pt>
                <c:pt idx="283">
                  <c:v>2.98823529</c:v>
                </c:pt>
                <c:pt idx="284">
                  <c:v>0.91564791999999995</c:v>
                </c:pt>
                <c:pt idx="285">
                  <c:v>7.8605324100000002</c:v>
                </c:pt>
                <c:pt idx="286">
                  <c:v>8.4592857099999996</c:v>
                </c:pt>
                <c:pt idx="287">
                  <c:v>-2.2340696699999998</c:v>
                </c:pt>
                <c:pt idx="288">
                  <c:v>-0.92776886000000003</c:v>
                </c:pt>
                <c:pt idx="289">
                  <c:v>7.9335790000000003E-2</c:v>
                </c:pt>
                <c:pt idx="290">
                  <c:v>6.2727272699999999</c:v>
                </c:pt>
                <c:pt idx="291">
                  <c:v>5.8251748299999999</c:v>
                </c:pt>
                <c:pt idx="292">
                  <c:v>5.4696569899999998</c:v>
                </c:pt>
                <c:pt idx="293">
                  <c:v>3.3868274600000001</c:v>
                </c:pt>
                <c:pt idx="294">
                  <c:v>1.9734204799999999</c:v>
                </c:pt>
                <c:pt idx="295">
                  <c:v>9.8700565000000005</c:v>
                </c:pt>
                <c:pt idx="296">
                  <c:v>10.036789300000001</c:v>
                </c:pt>
                <c:pt idx="297">
                  <c:v>-3.75</c:v>
                </c:pt>
                <c:pt idx="298">
                  <c:v>-2.2791767599999999</c:v>
                </c:pt>
                <c:pt idx="299">
                  <c:v>6.8367346900000001</c:v>
                </c:pt>
                <c:pt idx="300">
                  <c:v>7.8005390800000001</c:v>
                </c:pt>
                <c:pt idx="301">
                  <c:v>4.4895104899999998</c:v>
                </c:pt>
                <c:pt idx="302">
                  <c:v>4.50943396</c:v>
                </c:pt>
                <c:pt idx="303">
                  <c:v>-1.46210269</c:v>
                </c:pt>
                <c:pt idx="304">
                  <c:v>-0.36247086000000001</c:v>
                </c:pt>
                <c:pt idx="305">
                  <c:v>-2.0673026000000001</c:v>
                </c:pt>
                <c:pt idx="306">
                  <c:v>-1.60475162</c:v>
                </c:pt>
                <c:pt idx="307">
                  <c:v>8.9518413599999995</c:v>
                </c:pt>
                <c:pt idx="308">
                  <c:v>5.3209876500000002</c:v>
                </c:pt>
                <c:pt idx="309">
                  <c:v>7.0698466800000004</c:v>
                </c:pt>
                <c:pt idx="310">
                  <c:v>6.6116504899999997</c:v>
                </c:pt>
                <c:pt idx="311">
                  <c:v>-7.4229166700000002</c:v>
                </c:pt>
                <c:pt idx="312">
                  <c:v>2.56666667</c:v>
                </c:pt>
                <c:pt idx="313">
                  <c:v>3.9459627300000002</c:v>
                </c:pt>
                <c:pt idx="314">
                  <c:v>1.91884641</c:v>
                </c:pt>
                <c:pt idx="315">
                  <c:v>9.6001813200000008</c:v>
                </c:pt>
                <c:pt idx="316">
                  <c:v>5.5019585900000001</c:v>
                </c:pt>
                <c:pt idx="317">
                  <c:v>-2.2020802399999999</c:v>
                </c:pt>
                <c:pt idx="318">
                  <c:v>-4.9418386500000002</c:v>
                </c:pt>
                <c:pt idx="319">
                  <c:v>0.33043477999999998</c:v>
                </c:pt>
                <c:pt idx="320">
                  <c:v>0.52149791999999995</c:v>
                </c:pt>
                <c:pt idx="321">
                  <c:v>6.0013717399999997</c:v>
                </c:pt>
                <c:pt idx="322">
                  <c:v>6.0019841300000003</c:v>
                </c:pt>
                <c:pt idx="323">
                  <c:v>8.0488798399999997</c:v>
                </c:pt>
                <c:pt idx="324">
                  <c:v>8.7624559600000005</c:v>
                </c:pt>
                <c:pt idx="325">
                  <c:v>2.0206529</c:v>
                </c:pt>
                <c:pt idx="326">
                  <c:v>1.5718799400000001</c:v>
                </c:pt>
                <c:pt idx="327">
                  <c:v>0.58832116999999995</c:v>
                </c:pt>
                <c:pt idx="328">
                  <c:v>-1.2708638400000001</c:v>
                </c:pt>
                <c:pt idx="329">
                  <c:v>-1.3198281199999999</c:v>
                </c:pt>
                <c:pt idx="330">
                  <c:v>-0.59921155999999998</c:v>
                </c:pt>
                <c:pt idx="331">
                  <c:v>7.2681818199999997</c:v>
                </c:pt>
                <c:pt idx="332">
                  <c:v>5.8458781399999999</c:v>
                </c:pt>
                <c:pt idx="333">
                  <c:v>9.0757575799999994</c:v>
                </c:pt>
                <c:pt idx="334">
                  <c:v>7.22653722</c:v>
                </c:pt>
                <c:pt idx="335">
                  <c:v>-1.68763402</c:v>
                </c:pt>
                <c:pt idx="336">
                  <c:v>-0.39001848</c:v>
                </c:pt>
                <c:pt idx="337">
                  <c:v>2.40011682</c:v>
                </c:pt>
                <c:pt idx="338">
                  <c:v>-4.1382415300000002</c:v>
                </c:pt>
                <c:pt idx="339">
                  <c:v>-5.2468596400000003</c:v>
                </c:pt>
                <c:pt idx="340">
                  <c:v>1.29993183</c:v>
                </c:pt>
                <c:pt idx="341">
                  <c:v>4.7780172399999996</c:v>
                </c:pt>
                <c:pt idx="342">
                  <c:v>2.65577051</c:v>
                </c:pt>
                <c:pt idx="343">
                  <c:v>6.44979367</c:v>
                </c:pt>
                <c:pt idx="344">
                  <c:v>2.7835951099999998</c:v>
                </c:pt>
                <c:pt idx="345">
                  <c:v>1.99137187</c:v>
                </c:pt>
                <c:pt idx="346">
                  <c:v>3.29812606</c:v>
                </c:pt>
                <c:pt idx="347">
                  <c:v>4.2780656300000004</c:v>
                </c:pt>
                <c:pt idx="348">
                  <c:v>8.4252336400000001</c:v>
                </c:pt>
                <c:pt idx="349">
                  <c:v>7.6561085999999996</c:v>
                </c:pt>
                <c:pt idx="350">
                  <c:v>5.70742963</c:v>
                </c:pt>
                <c:pt idx="351">
                  <c:v>6.6126323500000002</c:v>
                </c:pt>
                <c:pt idx="352">
                  <c:v>8.6012903200000004</c:v>
                </c:pt>
                <c:pt idx="353">
                  <c:v>7.0868486400000004</c:v>
                </c:pt>
                <c:pt idx="354">
                  <c:v>5.4133333300000004</c:v>
                </c:pt>
                <c:pt idx="355">
                  <c:v>5.44497608</c:v>
                </c:pt>
                <c:pt idx="356">
                  <c:v>3.9435483900000001</c:v>
                </c:pt>
                <c:pt idx="357">
                  <c:v>4.8403508799999999</c:v>
                </c:pt>
                <c:pt idx="358">
                  <c:v>-2.8140236199999999</c:v>
                </c:pt>
                <c:pt idx="359">
                  <c:v>-2.5570852099999999</c:v>
                </c:pt>
                <c:pt idx="360">
                  <c:v>1.8766519800000001</c:v>
                </c:pt>
                <c:pt idx="361">
                  <c:v>1.8666666700000001</c:v>
                </c:pt>
                <c:pt idx="362">
                  <c:v>11.09433962</c:v>
                </c:pt>
                <c:pt idx="363">
                  <c:v>12.440972220000001</c:v>
                </c:pt>
                <c:pt idx="364">
                  <c:v>15.11386139</c:v>
                </c:pt>
                <c:pt idx="365">
                  <c:v>15.66666667</c:v>
                </c:pt>
                <c:pt idx="366">
                  <c:v>3.27631579</c:v>
                </c:pt>
                <c:pt idx="367">
                  <c:v>2.5401960799999999</c:v>
                </c:pt>
                <c:pt idx="368">
                  <c:v>6.7554858900000001</c:v>
                </c:pt>
                <c:pt idx="369">
                  <c:v>3.6936651600000001</c:v>
                </c:pt>
                <c:pt idx="370">
                  <c:v>6.0276162800000002</c:v>
                </c:pt>
                <c:pt idx="371">
                  <c:v>13.95180723</c:v>
                </c:pt>
                <c:pt idx="372">
                  <c:v>10.349593499999999</c:v>
                </c:pt>
                <c:pt idx="373">
                  <c:v>-2.5391685800000001</c:v>
                </c:pt>
                <c:pt idx="374">
                  <c:v>-1.71487693</c:v>
                </c:pt>
                <c:pt idx="375">
                  <c:v>-3.8907849799999998</c:v>
                </c:pt>
                <c:pt idx="376">
                  <c:v>-1.38441039</c:v>
                </c:pt>
                <c:pt idx="377">
                  <c:v>-1.5829797299999999</c:v>
                </c:pt>
                <c:pt idx="378">
                  <c:v>-1.3953337699999999</c:v>
                </c:pt>
                <c:pt idx="379">
                  <c:v>-4.6760839999999998E-2</c:v>
                </c:pt>
                <c:pt idx="380">
                  <c:v>0.40372271999999998</c:v>
                </c:pt>
                <c:pt idx="381">
                  <c:v>1.7899441300000001</c:v>
                </c:pt>
                <c:pt idx="382">
                  <c:v>2.0621814500000002</c:v>
                </c:pt>
                <c:pt idx="383">
                  <c:v>2.57830008</c:v>
                </c:pt>
                <c:pt idx="384">
                  <c:v>0.82516054000000005</c:v>
                </c:pt>
                <c:pt idx="385">
                  <c:v>-3.5619540600000001</c:v>
                </c:pt>
                <c:pt idx="386">
                  <c:v>-4.8173719400000001</c:v>
                </c:pt>
                <c:pt idx="387">
                  <c:v>-2.7275894100000002</c:v>
                </c:pt>
                <c:pt idx="388">
                  <c:v>-1.72934783</c:v>
                </c:pt>
                <c:pt idx="389">
                  <c:v>-2.53031579</c:v>
                </c:pt>
                <c:pt idx="390">
                  <c:v>-2.28633994</c:v>
                </c:pt>
                <c:pt idx="391">
                  <c:v>4.6280709699999996</c:v>
                </c:pt>
                <c:pt idx="392">
                  <c:v>2.7706151000000001</c:v>
                </c:pt>
                <c:pt idx="393">
                  <c:v>-4.5035653699999996</c:v>
                </c:pt>
                <c:pt idx="394">
                  <c:v>-6.5786676100000001</c:v>
                </c:pt>
                <c:pt idx="395">
                  <c:v>10.8677686</c:v>
                </c:pt>
                <c:pt idx="396">
                  <c:v>8.0900900900000003</c:v>
                </c:pt>
                <c:pt idx="397">
                  <c:v>0.57507081999999998</c:v>
                </c:pt>
                <c:pt idx="398">
                  <c:v>-0.50894454</c:v>
                </c:pt>
                <c:pt idx="399">
                  <c:v>3.0084745800000001</c:v>
                </c:pt>
                <c:pt idx="400">
                  <c:v>0.22284123</c:v>
                </c:pt>
                <c:pt idx="401">
                  <c:v>-3.639775E-2</c:v>
                </c:pt>
                <c:pt idx="402">
                  <c:v>-0.46714334000000002</c:v>
                </c:pt>
                <c:pt idx="403">
                  <c:v>2.1126760600000001</c:v>
                </c:pt>
                <c:pt idx="404">
                  <c:v>3.8348045399999999</c:v>
                </c:pt>
                <c:pt idx="405">
                  <c:v>5.7477666799999998</c:v>
                </c:pt>
                <c:pt idx="406">
                  <c:v>3.2767227299999999</c:v>
                </c:pt>
                <c:pt idx="407">
                  <c:v>3.7027933000000002</c:v>
                </c:pt>
                <c:pt idx="408">
                  <c:v>3.3045089600000002</c:v>
                </c:pt>
                <c:pt idx="409">
                  <c:v>3.5629877400000001</c:v>
                </c:pt>
                <c:pt idx="410">
                  <c:v>0.84757221999999999</c:v>
                </c:pt>
                <c:pt idx="411">
                  <c:v>-0.72555745999999999</c:v>
                </c:pt>
                <c:pt idx="412">
                  <c:v>-0.71479501000000001</c:v>
                </c:pt>
                <c:pt idx="413">
                  <c:v>-0.91114057999999998</c:v>
                </c:pt>
                <c:pt idx="414">
                  <c:v>0.52891790999999999</c:v>
                </c:pt>
                <c:pt idx="415">
                  <c:v>-1.3466031999999999</c:v>
                </c:pt>
                <c:pt idx="416">
                  <c:v>0.48114434</c:v>
                </c:pt>
                <c:pt idx="417">
                  <c:v>13.95619988</c:v>
                </c:pt>
                <c:pt idx="418">
                  <c:v>12.020594969999999</c:v>
                </c:pt>
                <c:pt idx="419">
                  <c:v>1.57130397</c:v>
                </c:pt>
                <c:pt idx="420">
                  <c:v>0.81099365999999995</c:v>
                </c:pt>
                <c:pt idx="421">
                  <c:v>0.30033278000000002</c:v>
                </c:pt>
                <c:pt idx="422">
                  <c:v>-7.3495370000000004E-2</c:v>
                </c:pt>
                <c:pt idx="423">
                  <c:v>2.5283464599999999</c:v>
                </c:pt>
                <c:pt idx="424">
                  <c:v>1.6004112399999999</c:v>
                </c:pt>
                <c:pt idx="425">
                  <c:v>4.5038759700000002</c:v>
                </c:pt>
                <c:pt idx="426">
                  <c:v>3.59508852</c:v>
                </c:pt>
                <c:pt idx="427">
                  <c:v>-2.9814814799999998</c:v>
                </c:pt>
                <c:pt idx="428">
                  <c:v>10.030769230000001</c:v>
                </c:pt>
                <c:pt idx="429">
                  <c:v>8.7925925899999999</c:v>
                </c:pt>
                <c:pt idx="430">
                  <c:v>2.24642857</c:v>
                </c:pt>
                <c:pt idx="431">
                  <c:v>2.1050185899999998</c:v>
                </c:pt>
                <c:pt idx="432">
                  <c:v>11.6</c:v>
                </c:pt>
                <c:pt idx="433">
                  <c:v>12.66666667</c:v>
                </c:pt>
                <c:pt idx="434">
                  <c:v>11.20224719</c:v>
                </c:pt>
                <c:pt idx="435">
                  <c:v>0.57934989999999997</c:v>
                </c:pt>
                <c:pt idx="436">
                  <c:v>1.09369676</c:v>
                </c:pt>
                <c:pt idx="437">
                  <c:v>5.1149528499999999</c:v>
                </c:pt>
                <c:pt idx="438">
                  <c:v>4.8451753000000002</c:v>
                </c:pt>
                <c:pt idx="439">
                  <c:v>8.2278630499999998</c:v>
                </c:pt>
                <c:pt idx="440">
                  <c:v>14.50043975</c:v>
                </c:pt>
                <c:pt idx="441">
                  <c:v>6.8963317399999999</c:v>
                </c:pt>
                <c:pt idx="442">
                  <c:v>5.8822525600000004</c:v>
                </c:pt>
                <c:pt idx="443">
                  <c:v>-2.89701897</c:v>
                </c:pt>
                <c:pt idx="444">
                  <c:v>-2.9163963100000001</c:v>
                </c:pt>
                <c:pt idx="445">
                  <c:v>-3.433996</c:v>
                </c:pt>
                <c:pt idx="446">
                  <c:v>-3.6232451399999999</c:v>
                </c:pt>
                <c:pt idx="447">
                  <c:v>-1.4906638999999999</c:v>
                </c:pt>
                <c:pt idx="448">
                  <c:v>-2.1279342699999999</c:v>
                </c:pt>
                <c:pt idx="449">
                  <c:v>2.2455089799999999</c:v>
                </c:pt>
                <c:pt idx="450">
                  <c:v>3.7523510999999998</c:v>
                </c:pt>
                <c:pt idx="451">
                  <c:v>3.5841995799999999</c:v>
                </c:pt>
                <c:pt idx="452">
                  <c:v>0.36349646000000002</c:v>
                </c:pt>
                <c:pt idx="453">
                  <c:v>-4.4807387900000002</c:v>
                </c:pt>
                <c:pt idx="454">
                  <c:v>-2.3892995400000001</c:v>
                </c:pt>
                <c:pt idx="455">
                  <c:v>2.9660194199999999</c:v>
                </c:pt>
                <c:pt idx="456">
                  <c:v>-0.83381088999999997</c:v>
                </c:pt>
                <c:pt idx="457">
                  <c:v>7.0901143199999996</c:v>
                </c:pt>
                <c:pt idx="458">
                  <c:v>8.9326164899999991</c:v>
                </c:pt>
                <c:pt idx="459">
                  <c:v>11.28282828</c:v>
                </c:pt>
                <c:pt idx="460">
                  <c:v>10.009345789999999</c:v>
                </c:pt>
                <c:pt idx="461">
                  <c:v>2.3194256800000002</c:v>
                </c:pt>
                <c:pt idx="462">
                  <c:v>-1.368078E-2</c:v>
                </c:pt>
                <c:pt idx="463">
                  <c:v>-4.6839610199999999</c:v>
                </c:pt>
                <c:pt idx="464">
                  <c:v>-6.30194411</c:v>
                </c:pt>
                <c:pt idx="465">
                  <c:v>3.9340475399999999</c:v>
                </c:pt>
                <c:pt idx="466">
                  <c:v>2.0323172999999999</c:v>
                </c:pt>
                <c:pt idx="467">
                  <c:v>6.9473684200000001</c:v>
                </c:pt>
                <c:pt idx="468">
                  <c:v>7.5909090900000002</c:v>
                </c:pt>
                <c:pt idx="469">
                  <c:v>3.0032786900000001</c:v>
                </c:pt>
                <c:pt idx="470">
                  <c:v>3.24539877</c:v>
                </c:pt>
                <c:pt idx="471">
                  <c:v>0.44666666999999999</c:v>
                </c:pt>
                <c:pt idx="472">
                  <c:v>1.71748879</c:v>
                </c:pt>
                <c:pt idx="473">
                  <c:v>3.3134635100000001</c:v>
                </c:pt>
                <c:pt idx="474">
                  <c:v>1.6219879500000001</c:v>
                </c:pt>
                <c:pt idx="475">
                  <c:v>9.2640402300000009</c:v>
                </c:pt>
                <c:pt idx="476">
                  <c:v>6.4251302099999998</c:v>
                </c:pt>
                <c:pt idx="477">
                  <c:v>-3.1217228499999998</c:v>
                </c:pt>
                <c:pt idx="478">
                  <c:v>-1.55368098</c:v>
                </c:pt>
                <c:pt idx="479">
                  <c:v>-0.52392947000000001</c:v>
                </c:pt>
                <c:pt idx="480">
                  <c:v>-1.51166559</c:v>
                </c:pt>
                <c:pt idx="481">
                  <c:v>4.7385645199999997</c:v>
                </c:pt>
                <c:pt idx="482">
                  <c:v>1.5346200999999999</c:v>
                </c:pt>
                <c:pt idx="483">
                  <c:v>1.12989691</c:v>
                </c:pt>
                <c:pt idx="484">
                  <c:v>-0.19955157000000001</c:v>
                </c:pt>
                <c:pt idx="485">
                  <c:v>-2.63452055</c:v>
                </c:pt>
                <c:pt idx="486">
                  <c:v>-5.1451009699999997</c:v>
                </c:pt>
                <c:pt idx="487">
                  <c:v>1.1657461499999999</c:v>
                </c:pt>
                <c:pt idx="488">
                  <c:v>1.0184323500000001</c:v>
                </c:pt>
                <c:pt idx="489">
                  <c:v>-3.1030213600000001</c:v>
                </c:pt>
                <c:pt idx="490">
                  <c:v>-4.6644121099999998</c:v>
                </c:pt>
                <c:pt idx="491">
                  <c:v>5.6603589300000001</c:v>
                </c:pt>
                <c:pt idx="492">
                  <c:v>4.9970695799999998</c:v>
                </c:pt>
                <c:pt idx="493">
                  <c:v>-11.48137287</c:v>
                </c:pt>
                <c:pt idx="494">
                  <c:v>-12.284534600000001</c:v>
                </c:pt>
                <c:pt idx="495">
                  <c:v>-1.33068115</c:v>
                </c:pt>
                <c:pt idx="496">
                  <c:v>-1.84838693</c:v>
                </c:pt>
                <c:pt idx="497">
                  <c:v>2.7406459600000002</c:v>
                </c:pt>
                <c:pt idx="498">
                  <c:v>0.86536146000000003</c:v>
                </c:pt>
                <c:pt idx="499">
                  <c:v>2.23541678</c:v>
                </c:pt>
                <c:pt idx="500">
                  <c:v>4.4026565499999997</c:v>
                </c:pt>
                <c:pt idx="501">
                  <c:v>4.7948191400000004</c:v>
                </c:pt>
                <c:pt idx="502">
                  <c:v>-4.80310975</c:v>
                </c:pt>
                <c:pt idx="503">
                  <c:v>-5.7142857100000004</c:v>
                </c:pt>
                <c:pt idx="504">
                  <c:v>-1.35909605</c:v>
                </c:pt>
                <c:pt idx="505">
                  <c:v>-2.7975531600000001</c:v>
                </c:pt>
                <c:pt idx="506">
                  <c:v>9.4934497800000006</c:v>
                </c:pt>
                <c:pt idx="507">
                  <c:v>9.9282511200000005</c:v>
                </c:pt>
                <c:pt idx="508">
                  <c:v>5.5366939500000001</c:v>
                </c:pt>
                <c:pt idx="509">
                  <c:v>5.1038365900000002</c:v>
                </c:pt>
                <c:pt idx="510">
                  <c:v>-2.1511273599999998</c:v>
                </c:pt>
                <c:pt idx="511">
                  <c:v>-0.16085790999999999</c:v>
                </c:pt>
                <c:pt idx="512">
                  <c:v>-1.10833333</c:v>
                </c:pt>
                <c:pt idx="513">
                  <c:v>-0.47398496000000001</c:v>
                </c:pt>
                <c:pt idx="514">
                  <c:v>1.02075702</c:v>
                </c:pt>
                <c:pt idx="515">
                  <c:v>1.49949774</c:v>
                </c:pt>
                <c:pt idx="516">
                  <c:v>-0.94128544999999997</c:v>
                </c:pt>
                <c:pt idx="517">
                  <c:v>10.22889518</c:v>
                </c:pt>
                <c:pt idx="518">
                  <c:v>-4.1523272200000001</c:v>
                </c:pt>
                <c:pt idx="519">
                  <c:v>-0.33880049000000001</c:v>
                </c:pt>
                <c:pt idx="520">
                  <c:v>1.4510296300000001</c:v>
                </c:pt>
                <c:pt idx="521">
                  <c:v>2.6034925499999999</c:v>
                </c:pt>
                <c:pt idx="522">
                  <c:v>2.2205848000000001</c:v>
                </c:pt>
                <c:pt idx="523">
                  <c:v>1.4721873700000001</c:v>
                </c:pt>
                <c:pt idx="524">
                  <c:v>-3.2389796400000002</c:v>
                </c:pt>
                <c:pt idx="525">
                  <c:v>10.04819277</c:v>
                </c:pt>
                <c:pt idx="526">
                  <c:v>1.8643822400000001</c:v>
                </c:pt>
                <c:pt idx="527">
                  <c:v>-0.45210084</c:v>
                </c:pt>
                <c:pt idx="528">
                  <c:v>-5.1707348099999999</c:v>
                </c:pt>
                <c:pt idx="529">
                  <c:v>-6.1838375599999997</c:v>
                </c:pt>
                <c:pt idx="530">
                  <c:v>2.0234192000000002</c:v>
                </c:pt>
                <c:pt idx="531">
                  <c:v>3.7064116999999999</c:v>
                </c:pt>
                <c:pt idx="532">
                  <c:v>-2.0121666299999998</c:v>
                </c:pt>
                <c:pt idx="533">
                  <c:v>1.40850023</c:v>
                </c:pt>
                <c:pt idx="534">
                  <c:v>3.36393443</c:v>
                </c:pt>
                <c:pt idx="535">
                  <c:v>6.0576923100000002</c:v>
                </c:pt>
                <c:pt idx="536">
                  <c:v>10.119999999999999</c:v>
                </c:pt>
                <c:pt idx="537">
                  <c:v>1.27310575</c:v>
                </c:pt>
                <c:pt idx="538">
                  <c:v>-0.85289115999999998</c:v>
                </c:pt>
                <c:pt idx="539">
                  <c:v>1.2630212300000001</c:v>
                </c:pt>
                <c:pt idx="540">
                  <c:v>0.38776073999999999</c:v>
                </c:pt>
                <c:pt idx="541">
                  <c:v>-2.6506817100000002</c:v>
                </c:pt>
                <c:pt idx="542">
                  <c:v>-2.1870727200000002</c:v>
                </c:pt>
                <c:pt idx="543">
                  <c:v>-0.55215685999999997</c:v>
                </c:pt>
                <c:pt idx="544">
                  <c:v>0.44536034000000002</c:v>
                </c:pt>
                <c:pt idx="545">
                  <c:v>6.2497954699999996</c:v>
                </c:pt>
                <c:pt idx="546">
                  <c:v>7.0640961400000002</c:v>
                </c:pt>
                <c:pt idx="547">
                  <c:v>-0.95666404999999999</c:v>
                </c:pt>
                <c:pt idx="548">
                  <c:v>-1.24564184</c:v>
                </c:pt>
                <c:pt idx="549">
                  <c:v>-3.27356494</c:v>
                </c:pt>
                <c:pt idx="550">
                  <c:v>-4.5079864499999998</c:v>
                </c:pt>
                <c:pt idx="551">
                  <c:v>1.0619701800000001</c:v>
                </c:pt>
                <c:pt idx="552">
                  <c:v>-1.2442089700000001</c:v>
                </c:pt>
                <c:pt idx="553">
                  <c:v>7.2656826600000004</c:v>
                </c:pt>
                <c:pt idx="554">
                  <c:v>8.1397058799999993</c:v>
                </c:pt>
                <c:pt idx="555">
                  <c:v>0.14911874999999999</c:v>
                </c:pt>
                <c:pt idx="556">
                  <c:v>-1.1276939500000001</c:v>
                </c:pt>
                <c:pt idx="557">
                  <c:v>4.6933894900000004</c:v>
                </c:pt>
                <c:pt idx="558">
                  <c:v>4.1915771199999998</c:v>
                </c:pt>
                <c:pt idx="559">
                  <c:v>5.02642364</c:v>
                </c:pt>
                <c:pt idx="560">
                  <c:v>4.5430188200000003</c:v>
                </c:pt>
                <c:pt idx="561">
                  <c:v>-3.3958323799999999</c:v>
                </c:pt>
                <c:pt idx="562">
                  <c:v>-2.3099042000000001</c:v>
                </c:pt>
                <c:pt idx="563">
                  <c:v>-0.70077425000000004</c:v>
                </c:pt>
                <c:pt idx="564">
                  <c:v>-2.64221708</c:v>
                </c:pt>
                <c:pt idx="565">
                  <c:v>-2.7849407500000001</c:v>
                </c:pt>
                <c:pt idx="566">
                  <c:v>-2.1519458</c:v>
                </c:pt>
                <c:pt idx="567">
                  <c:v>8.3413451700000003</c:v>
                </c:pt>
                <c:pt idx="568">
                  <c:v>5.8694471799999999</c:v>
                </c:pt>
                <c:pt idx="569">
                  <c:v>-0.94700814</c:v>
                </c:pt>
                <c:pt idx="570">
                  <c:v>1.13001215</c:v>
                </c:pt>
                <c:pt idx="571">
                  <c:v>-0.47896878999999998</c:v>
                </c:pt>
                <c:pt idx="572">
                  <c:v>1.1135798699999999</c:v>
                </c:pt>
                <c:pt idx="573">
                  <c:v>0.52775475999999999</c:v>
                </c:pt>
                <c:pt idx="574">
                  <c:v>1.3604729499999999</c:v>
                </c:pt>
                <c:pt idx="575">
                  <c:v>4.8085288899999998</c:v>
                </c:pt>
                <c:pt idx="576">
                  <c:v>7.3324972099999997</c:v>
                </c:pt>
                <c:pt idx="577">
                  <c:v>-2.3946843900000001</c:v>
                </c:pt>
                <c:pt idx="578">
                  <c:v>-2.1820204699999999</c:v>
                </c:pt>
                <c:pt idx="579">
                  <c:v>-2.9545834499999999</c:v>
                </c:pt>
                <c:pt idx="580">
                  <c:v>-0.18713184999999999</c:v>
                </c:pt>
                <c:pt idx="581">
                  <c:v>-0.25582572999999997</c:v>
                </c:pt>
                <c:pt idx="582">
                  <c:v>1.2171297599999999</c:v>
                </c:pt>
                <c:pt idx="583">
                  <c:v>-5.7652464500000002</c:v>
                </c:pt>
                <c:pt idx="584">
                  <c:v>-3.8111286400000002</c:v>
                </c:pt>
                <c:pt idx="585">
                  <c:v>4.45713223</c:v>
                </c:pt>
                <c:pt idx="586">
                  <c:v>3.7587373199999998</c:v>
                </c:pt>
                <c:pt idx="587">
                  <c:v>8.0475612000000005</c:v>
                </c:pt>
                <c:pt idx="588">
                  <c:v>8.8601791100000007</c:v>
                </c:pt>
                <c:pt idx="589">
                  <c:v>-5.5442543899999999</c:v>
                </c:pt>
                <c:pt idx="590">
                  <c:v>3.74681351</c:v>
                </c:pt>
                <c:pt idx="591">
                  <c:v>5.4952520099999997</c:v>
                </c:pt>
                <c:pt idx="592">
                  <c:v>-3.6806629800000001</c:v>
                </c:pt>
                <c:pt idx="593">
                  <c:v>-3.0229805000000001</c:v>
                </c:pt>
                <c:pt idx="594">
                  <c:v>15.240963860000001</c:v>
                </c:pt>
                <c:pt idx="595">
                  <c:v>14.125</c:v>
                </c:pt>
                <c:pt idx="596">
                  <c:v>-0.29382826000000001</c:v>
                </c:pt>
                <c:pt idx="597">
                  <c:v>-4.0739291599999996</c:v>
                </c:pt>
                <c:pt idx="598">
                  <c:v>0.43689319999999998</c:v>
                </c:pt>
                <c:pt idx="599">
                  <c:v>-3.4837722000000002</c:v>
                </c:pt>
                <c:pt idx="600">
                  <c:v>-2.1651018999999998</c:v>
                </c:pt>
                <c:pt idx="601">
                  <c:v>-1.50968477</c:v>
                </c:pt>
                <c:pt idx="602">
                  <c:v>-0.86539326000000005</c:v>
                </c:pt>
                <c:pt idx="603">
                  <c:v>0.41499846000000001</c:v>
                </c:pt>
                <c:pt idx="604">
                  <c:v>-0.44377323000000002</c:v>
                </c:pt>
                <c:pt idx="605">
                  <c:v>-1.8092122799999999</c:v>
                </c:pt>
                <c:pt idx="606">
                  <c:v>-1.37229348</c:v>
                </c:pt>
                <c:pt idx="607">
                  <c:v>-1.78556509</c:v>
                </c:pt>
                <c:pt idx="608">
                  <c:v>2.17179834</c:v>
                </c:pt>
                <c:pt idx="609">
                  <c:v>0.39575567</c:v>
                </c:pt>
                <c:pt idx="610">
                  <c:v>-1.88589322</c:v>
                </c:pt>
                <c:pt idx="611">
                  <c:v>-6.152179E-2</c:v>
                </c:pt>
                <c:pt idx="612">
                  <c:v>-5.6428281299999998</c:v>
                </c:pt>
                <c:pt idx="613">
                  <c:v>-4.3264211699999997</c:v>
                </c:pt>
                <c:pt idx="614">
                  <c:v>9.3249305699999994</c:v>
                </c:pt>
                <c:pt idx="615">
                  <c:v>5.6575094200000002</c:v>
                </c:pt>
                <c:pt idx="616">
                  <c:v>2.8120480699999999</c:v>
                </c:pt>
                <c:pt idx="617">
                  <c:v>5.2798643199999997</c:v>
                </c:pt>
                <c:pt idx="618">
                  <c:v>5.0657027399999999</c:v>
                </c:pt>
                <c:pt idx="619">
                  <c:v>3.9128623999999999</c:v>
                </c:pt>
                <c:pt idx="620">
                  <c:v>-1.90265164</c:v>
                </c:pt>
                <c:pt idx="621">
                  <c:v>-3.90164921</c:v>
                </c:pt>
                <c:pt idx="622">
                  <c:v>11.763624910000001</c:v>
                </c:pt>
                <c:pt idx="623">
                  <c:v>9.1413460499999992</c:v>
                </c:pt>
                <c:pt idx="624">
                  <c:v>3.05216581</c:v>
                </c:pt>
                <c:pt idx="625">
                  <c:v>3.4899446200000002</c:v>
                </c:pt>
                <c:pt idx="626">
                  <c:v>11.58368228</c:v>
                </c:pt>
                <c:pt idx="627">
                  <c:v>9.3233471100000003</c:v>
                </c:pt>
                <c:pt idx="628">
                  <c:v>2.8404442599999999</c:v>
                </c:pt>
                <c:pt idx="629">
                  <c:v>-0.73731614000000001</c:v>
                </c:pt>
                <c:pt idx="630">
                  <c:v>5.3579498699999997</c:v>
                </c:pt>
                <c:pt idx="631">
                  <c:v>4.8680567400000001</c:v>
                </c:pt>
                <c:pt idx="632">
                  <c:v>8.0451689900000005</c:v>
                </c:pt>
                <c:pt idx="633">
                  <c:v>7.9185896700000002</c:v>
                </c:pt>
                <c:pt idx="634">
                  <c:v>11.067742620000001</c:v>
                </c:pt>
                <c:pt idx="635">
                  <c:v>8.6394052000000006</c:v>
                </c:pt>
                <c:pt idx="636">
                  <c:v>6.3462915100000004</c:v>
                </c:pt>
                <c:pt idx="637">
                  <c:v>5.5239050900000004</c:v>
                </c:pt>
                <c:pt idx="638">
                  <c:v>7.1106597899999997</c:v>
                </c:pt>
                <c:pt idx="639">
                  <c:v>7.8889286600000004</c:v>
                </c:pt>
                <c:pt idx="640">
                  <c:v>8.3246549699999992</c:v>
                </c:pt>
                <c:pt idx="641">
                  <c:v>0.20055306000000001</c:v>
                </c:pt>
                <c:pt idx="642">
                  <c:v>-1.4390868699999999</c:v>
                </c:pt>
                <c:pt idx="643">
                  <c:v>6.9934645399999997</c:v>
                </c:pt>
                <c:pt idx="644">
                  <c:v>4.7708060000000003</c:v>
                </c:pt>
                <c:pt idx="645">
                  <c:v>-0.44262874000000002</c:v>
                </c:pt>
                <c:pt idx="646">
                  <c:v>-1.0592391299999999</c:v>
                </c:pt>
                <c:pt idx="647">
                  <c:v>-1.48898014</c:v>
                </c:pt>
                <c:pt idx="648">
                  <c:v>-0.73637567999999998</c:v>
                </c:pt>
                <c:pt idx="649">
                  <c:v>-9.1828098100000002</c:v>
                </c:pt>
                <c:pt idx="650">
                  <c:v>-9.2996904699999998</c:v>
                </c:pt>
                <c:pt idx="651">
                  <c:v>1.1814366999999999</c:v>
                </c:pt>
                <c:pt idx="652">
                  <c:v>-2.5327747700000001</c:v>
                </c:pt>
                <c:pt idx="653">
                  <c:v>6.7068030399999996</c:v>
                </c:pt>
                <c:pt idx="654">
                  <c:v>5.8666946700000002</c:v>
                </c:pt>
                <c:pt idx="655">
                  <c:v>3.4460272199999999</c:v>
                </c:pt>
                <c:pt idx="656">
                  <c:v>-4.3080625799999996</c:v>
                </c:pt>
                <c:pt idx="657">
                  <c:v>6.5680359399999997</c:v>
                </c:pt>
                <c:pt idx="658">
                  <c:v>19.145796059999999</c:v>
                </c:pt>
                <c:pt idx="659">
                  <c:v>8.3470737899999996</c:v>
                </c:pt>
                <c:pt idx="660">
                  <c:v>7.0240544099999997</c:v>
                </c:pt>
                <c:pt idx="661">
                  <c:v>6.5062616799999997</c:v>
                </c:pt>
                <c:pt idx="662">
                  <c:v>4.8984581</c:v>
                </c:pt>
              </c:numCache>
            </c:numRef>
          </c:xVal>
          <c:yVal>
            <c:numRef>
              <c:f>'Austin_SiteLevel_Mplus_ID with '!$U$2:$U$664</c:f>
            </c:numRef>
          </c:yVal>
          <c:smooth val="0"/>
          <c:extLst>
            <c:ext xmlns:c16="http://schemas.microsoft.com/office/drawing/2014/chart" uri="{C3380CC4-5D6E-409C-BE32-E72D297353CC}">
              <c16:uniqueId val="{00000007-2A1B-4A55-8197-5FD56FC0F430}"/>
            </c:ext>
          </c:extLst>
        </c:ser>
        <c:ser>
          <c:idx val="8"/>
          <c:order val="8"/>
          <c:tx>
            <c:strRef>
              <c:f>'Austin_SiteLevel_Mplus_ID with '!$V$1</c:f>
              <c:strCache>
                <c:ptCount val="1"/>
                <c:pt idx="0">
                  <c:v>PdCr1yes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'Austin_SiteLevel_Mplus_ID with '!$M$2:$M$664</c:f>
              <c:numCache>
                <c:formatCode>General</c:formatCode>
                <c:ptCount val="663"/>
                <c:pt idx="0">
                  <c:v>6.6428571400000003</c:v>
                </c:pt>
                <c:pt idx="1">
                  <c:v>5.45</c:v>
                </c:pt>
                <c:pt idx="2">
                  <c:v>6.3333333300000003</c:v>
                </c:pt>
                <c:pt idx="3">
                  <c:v>5.6607142899999996</c:v>
                </c:pt>
                <c:pt idx="4">
                  <c:v>8.0826446300000008</c:v>
                </c:pt>
                <c:pt idx="5">
                  <c:v>8.0664993700000007</c:v>
                </c:pt>
                <c:pt idx="6">
                  <c:v>8.1734693899999993</c:v>
                </c:pt>
                <c:pt idx="7">
                  <c:v>8.6907514500000005</c:v>
                </c:pt>
                <c:pt idx="8">
                  <c:v>0.81575246000000001</c:v>
                </c:pt>
                <c:pt idx="9">
                  <c:v>1.35539403</c:v>
                </c:pt>
                <c:pt idx="10">
                  <c:v>8.8000000000000007</c:v>
                </c:pt>
                <c:pt idx="11">
                  <c:v>9.6842105299999997</c:v>
                </c:pt>
                <c:pt idx="12">
                  <c:v>11.51612903</c:v>
                </c:pt>
                <c:pt idx="13">
                  <c:v>3.2984189700000002</c:v>
                </c:pt>
                <c:pt idx="14">
                  <c:v>3.22966014</c:v>
                </c:pt>
                <c:pt idx="15">
                  <c:v>-3.793382E-2</c:v>
                </c:pt>
                <c:pt idx="16">
                  <c:v>0.26634769000000003</c:v>
                </c:pt>
                <c:pt idx="17">
                  <c:v>2.5057803500000002</c:v>
                </c:pt>
                <c:pt idx="18">
                  <c:v>1.1895565100000001</c:v>
                </c:pt>
                <c:pt idx="19">
                  <c:v>9.1166666700000007</c:v>
                </c:pt>
                <c:pt idx="20">
                  <c:v>8.5063291099999994</c:v>
                </c:pt>
                <c:pt idx="21">
                  <c:v>5.31518625</c:v>
                </c:pt>
                <c:pt idx="22">
                  <c:v>6.8622449000000003</c:v>
                </c:pt>
                <c:pt idx="23">
                  <c:v>1.44632768</c:v>
                </c:pt>
                <c:pt idx="24">
                  <c:v>2.7692307700000001</c:v>
                </c:pt>
                <c:pt idx="25">
                  <c:v>8.5707964600000004</c:v>
                </c:pt>
                <c:pt idx="26">
                  <c:v>5.9089317000000001</c:v>
                </c:pt>
                <c:pt idx="27">
                  <c:v>3.9523809499999998</c:v>
                </c:pt>
                <c:pt idx="28">
                  <c:v>1.3464566899999999</c:v>
                </c:pt>
                <c:pt idx="29">
                  <c:v>4.2891566299999999</c:v>
                </c:pt>
                <c:pt idx="30">
                  <c:v>2.4444444399999998</c:v>
                </c:pt>
                <c:pt idx="31">
                  <c:v>0.45359476999999998</c:v>
                </c:pt>
                <c:pt idx="32">
                  <c:v>-0.90625</c:v>
                </c:pt>
                <c:pt idx="33">
                  <c:v>-0.38757764</c:v>
                </c:pt>
                <c:pt idx="34">
                  <c:v>-2.54320988</c:v>
                </c:pt>
                <c:pt idx="35">
                  <c:v>-1.90788504</c:v>
                </c:pt>
                <c:pt idx="36">
                  <c:v>0.56236162000000001</c:v>
                </c:pt>
                <c:pt idx="37">
                  <c:v>4.9885057499999998</c:v>
                </c:pt>
                <c:pt idx="38">
                  <c:v>4.0071428600000001</c:v>
                </c:pt>
                <c:pt idx="39">
                  <c:v>3.4789081899999998</c:v>
                </c:pt>
                <c:pt idx="40">
                  <c:v>-2.81118881</c:v>
                </c:pt>
                <c:pt idx="41">
                  <c:v>-1.7140255</c:v>
                </c:pt>
                <c:pt idx="42">
                  <c:v>3.22090261</c:v>
                </c:pt>
                <c:pt idx="43">
                  <c:v>5.63387978</c:v>
                </c:pt>
                <c:pt idx="44">
                  <c:v>-5.7862796799999998</c:v>
                </c:pt>
                <c:pt idx="45">
                  <c:v>-6.93894009</c:v>
                </c:pt>
                <c:pt idx="46">
                  <c:v>-3.4780957899999998</c:v>
                </c:pt>
                <c:pt idx="47">
                  <c:v>6.2571428600000001</c:v>
                </c:pt>
                <c:pt idx="48">
                  <c:v>7.1269841300000003</c:v>
                </c:pt>
                <c:pt idx="49">
                  <c:v>-2.1899563299999998</c:v>
                </c:pt>
                <c:pt idx="50">
                  <c:v>-2.89552239</c:v>
                </c:pt>
                <c:pt idx="51">
                  <c:v>1.19672131</c:v>
                </c:pt>
                <c:pt idx="52">
                  <c:v>-0.36645962999999998</c:v>
                </c:pt>
                <c:pt idx="53">
                  <c:v>1.3467741900000001</c:v>
                </c:pt>
                <c:pt idx="54">
                  <c:v>2.9583333299999999</c:v>
                </c:pt>
                <c:pt idx="55">
                  <c:v>1.23234391</c:v>
                </c:pt>
                <c:pt idx="56">
                  <c:v>-0.30778165000000002</c:v>
                </c:pt>
                <c:pt idx="57">
                  <c:v>-1.8352941199999999</c:v>
                </c:pt>
                <c:pt idx="58">
                  <c:v>-2.55194805</c:v>
                </c:pt>
                <c:pt idx="59">
                  <c:v>0.10953346999999999</c:v>
                </c:pt>
                <c:pt idx="60">
                  <c:v>0.74352331999999999</c:v>
                </c:pt>
                <c:pt idx="61">
                  <c:v>-0.17625899</c:v>
                </c:pt>
                <c:pt idx="62">
                  <c:v>1.13390313</c:v>
                </c:pt>
                <c:pt idx="63">
                  <c:v>-1.53811659</c:v>
                </c:pt>
                <c:pt idx="64">
                  <c:v>-1.8646616499999999</c:v>
                </c:pt>
                <c:pt idx="65">
                  <c:v>7.03166227</c:v>
                </c:pt>
                <c:pt idx="66">
                  <c:v>4.8756906100000004</c:v>
                </c:pt>
                <c:pt idx="67">
                  <c:v>6.8076923100000002</c:v>
                </c:pt>
                <c:pt idx="68">
                  <c:v>5.2110726600000001</c:v>
                </c:pt>
                <c:pt idx="69">
                  <c:v>1.6848249</c:v>
                </c:pt>
                <c:pt idx="70">
                  <c:v>1.38529412</c:v>
                </c:pt>
                <c:pt idx="71">
                  <c:v>-1.4603133800000001</c:v>
                </c:pt>
                <c:pt idx="72">
                  <c:v>-1.6310260299999999</c:v>
                </c:pt>
                <c:pt idx="73">
                  <c:v>5.6356589100000001</c:v>
                </c:pt>
                <c:pt idx="74">
                  <c:v>4.5240963900000004</c:v>
                </c:pt>
                <c:pt idx="75">
                  <c:v>2.1945392500000001</c:v>
                </c:pt>
                <c:pt idx="76">
                  <c:v>1.5630769200000001</c:v>
                </c:pt>
                <c:pt idx="77">
                  <c:v>-3.2483249600000002</c:v>
                </c:pt>
                <c:pt idx="78">
                  <c:v>-3.76982097</c:v>
                </c:pt>
                <c:pt idx="79">
                  <c:v>8.7286821700000008</c:v>
                </c:pt>
                <c:pt idx="80">
                  <c:v>7.7040816300000001</c:v>
                </c:pt>
                <c:pt idx="81">
                  <c:v>7.16</c:v>
                </c:pt>
                <c:pt idx="82">
                  <c:v>7.8133333299999999</c:v>
                </c:pt>
                <c:pt idx="83">
                  <c:v>8.2140221400000009</c:v>
                </c:pt>
                <c:pt idx="84">
                  <c:v>-0.79521277000000001</c:v>
                </c:pt>
                <c:pt idx="85">
                  <c:v>-0.67500000000000004</c:v>
                </c:pt>
                <c:pt idx="86">
                  <c:v>0.28864060000000002</c:v>
                </c:pt>
                <c:pt idx="87">
                  <c:v>0.36412077999999998</c:v>
                </c:pt>
                <c:pt idx="88">
                  <c:v>8.06666667</c:v>
                </c:pt>
                <c:pt idx="89">
                  <c:v>9.7719298200000004</c:v>
                </c:pt>
                <c:pt idx="90">
                  <c:v>4.1052631599999998</c:v>
                </c:pt>
                <c:pt idx="91">
                  <c:v>2.8112449800000001</c:v>
                </c:pt>
                <c:pt idx="92">
                  <c:v>-0.48321816000000001</c:v>
                </c:pt>
                <c:pt idx="93">
                  <c:v>1.0644977200000001</c:v>
                </c:pt>
                <c:pt idx="94">
                  <c:v>4.9936305699999997</c:v>
                </c:pt>
                <c:pt idx="95">
                  <c:v>6.7836538500000003</c:v>
                </c:pt>
                <c:pt idx="96">
                  <c:v>-1.4738535800000001</c:v>
                </c:pt>
                <c:pt idx="97">
                  <c:v>0.19950372</c:v>
                </c:pt>
                <c:pt idx="98">
                  <c:v>8.9347826099999992</c:v>
                </c:pt>
                <c:pt idx="99">
                  <c:v>7.984375</c:v>
                </c:pt>
                <c:pt idx="100">
                  <c:v>9.1370560000000003E-2</c:v>
                </c:pt>
                <c:pt idx="101">
                  <c:v>2.0249999999999999</c:v>
                </c:pt>
                <c:pt idx="102">
                  <c:v>3.5766951900000001</c:v>
                </c:pt>
                <c:pt idx="103">
                  <c:v>3.0113996200000002</c:v>
                </c:pt>
                <c:pt idx="104">
                  <c:v>0.62683438000000002</c:v>
                </c:pt>
                <c:pt idx="105">
                  <c:v>8.1415929999999997E-2</c:v>
                </c:pt>
                <c:pt idx="106">
                  <c:v>-1.7433628299999999</c:v>
                </c:pt>
                <c:pt idx="107">
                  <c:v>-1.62191781</c:v>
                </c:pt>
                <c:pt idx="108">
                  <c:v>-2.1727616599999999</c:v>
                </c:pt>
                <c:pt idx="109">
                  <c:v>-2.3542857100000001</c:v>
                </c:pt>
                <c:pt idx="110">
                  <c:v>2.0905797100000001</c:v>
                </c:pt>
                <c:pt idx="111">
                  <c:v>2.1417624499999999</c:v>
                </c:pt>
                <c:pt idx="112">
                  <c:v>1.3720000000000001</c:v>
                </c:pt>
                <c:pt idx="113">
                  <c:v>1.46963563</c:v>
                </c:pt>
                <c:pt idx="114">
                  <c:v>2.9221311499999998</c:v>
                </c:pt>
                <c:pt idx="115">
                  <c:v>3.7293233099999998</c:v>
                </c:pt>
                <c:pt idx="116">
                  <c:v>3.80297398</c:v>
                </c:pt>
                <c:pt idx="117">
                  <c:v>4.3291139200000002</c:v>
                </c:pt>
                <c:pt idx="118">
                  <c:v>-4.6387532900000004</c:v>
                </c:pt>
                <c:pt idx="119">
                  <c:v>0.30662982999999999</c:v>
                </c:pt>
                <c:pt idx="120">
                  <c:v>1.6787709500000001</c:v>
                </c:pt>
                <c:pt idx="121">
                  <c:v>0.70689654999999996</c:v>
                </c:pt>
                <c:pt idx="122">
                  <c:v>4.90828402</c:v>
                </c:pt>
                <c:pt idx="123">
                  <c:v>4.7021276600000004</c:v>
                </c:pt>
                <c:pt idx="124">
                  <c:v>3.74324324</c:v>
                </c:pt>
                <c:pt idx="125">
                  <c:v>-1.4186507900000001</c:v>
                </c:pt>
                <c:pt idx="126">
                  <c:v>-1.61757426</c:v>
                </c:pt>
                <c:pt idx="127">
                  <c:v>1.8490565999999999</c:v>
                </c:pt>
                <c:pt idx="128">
                  <c:v>-1.97014925</c:v>
                </c:pt>
                <c:pt idx="129">
                  <c:v>-3.37660772</c:v>
                </c:pt>
                <c:pt idx="130">
                  <c:v>-4.0486656200000004</c:v>
                </c:pt>
                <c:pt idx="131">
                  <c:v>1.9703703699999999</c:v>
                </c:pt>
                <c:pt idx="132">
                  <c:v>0.54404145000000004</c:v>
                </c:pt>
                <c:pt idx="133">
                  <c:v>4.7961672499999999</c:v>
                </c:pt>
                <c:pt idx="134">
                  <c:v>4.63468635</c:v>
                </c:pt>
                <c:pt idx="135">
                  <c:v>3.9473684200000001</c:v>
                </c:pt>
                <c:pt idx="136">
                  <c:v>2.0202702700000001</c:v>
                </c:pt>
                <c:pt idx="137">
                  <c:v>-1.43164063</c:v>
                </c:pt>
                <c:pt idx="138">
                  <c:v>3.6178861800000002</c:v>
                </c:pt>
                <c:pt idx="139">
                  <c:v>2.5</c:v>
                </c:pt>
                <c:pt idx="140">
                  <c:v>4.6602564099999997</c:v>
                </c:pt>
                <c:pt idx="141">
                  <c:v>4.3806818200000004</c:v>
                </c:pt>
                <c:pt idx="142">
                  <c:v>3.2753623200000002</c:v>
                </c:pt>
                <c:pt idx="143">
                  <c:v>5.6928571400000001</c:v>
                </c:pt>
                <c:pt idx="144">
                  <c:v>-0.67419112000000003</c:v>
                </c:pt>
                <c:pt idx="145">
                  <c:v>-1.3190975</c:v>
                </c:pt>
                <c:pt idx="146">
                  <c:v>-1.48941799</c:v>
                </c:pt>
                <c:pt idx="147">
                  <c:v>-0.62750715999999995</c:v>
                </c:pt>
                <c:pt idx="148">
                  <c:v>7.9646017699999998</c:v>
                </c:pt>
                <c:pt idx="149">
                  <c:v>5.3230769200000001</c:v>
                </c:pt>
                <c:pt idx="150">
                  <c:v>0.17232375999999999</c:v>
                </c:pt>
                <c:pt idx="151">
                  <c:v>0.75862068999999999</c:v>
                </c:pt>
                <c:pt idx="152">
                  <c:v>2.27208481</c:v>
                </c:pt>
                <c:pt idx="153">
                  <c:v>4.7586206899999999</c:v>
                </c:pt>
                <c:pt idx="154">
                  <c:v>2.2480942499999998</c:v>
                </c:pt>
                <c:pt idx="155">
                  <c:v>-0.88321704000000001</c:v>
                </c:pt>
                <c:pt idx="156">
                  <c:v>7.86486486</c:v>
                </c:pt>
                <c:pt idx="157">
                  <c:v>3.0212766000000002</c:v>
                </c:pt>
                <c:pt idx="158">
                  <c:v>5.1567164200000004</c:v>
                </c:pt>
                <c:pt idx="159">
                  <c:v>5.21703297</c:v>
                </c:pt>
                <c:pt idx="160">
                  <c:v>4.07662835</c:v>
                </c:pt>
                <c:pt idx="161">
                  <c:v>4.2255892299999998</c:v>
                </c:pt>
                <c:pt idx="162">
                  <c:v>3.4978902999999999</c:v>
                </c:pt>
                <c:pt idx="163">
                  <c:v>0.70454545000000002</c:v>
                </c:pt>
                <c:pt idx="164">
                  <c:v>0.51948052</c:v>
                </c:pt>
                <c:pt idx="165">
                  <c:v>5.0890411000000002</c:v>
                </c:pt>
                <c:pt idx="166">
                  <c:v>6.1857707499999997</c:v>
                </c:pt>
                <c:pt idx="167">
                  <c:v>5.0277777800000001</c:v>
                </c:pt>
                <c:pt idx="168">
                  <c:v>3.5972222199999999</c:v>
                </c:pt>
                <c:pt idx="169">
                  <c:v>5.8760451299999996</c:v>
                </c:pt>
                <c:pt idx="170">
                  <c:v>5.9118016999999998</c:v>
                </c:pt>
                <c:pt idx="171">
                  <c:v>10.615811969999999</c:v>
                </c:pt>
                <c:pt idx="172">
                  <c:v>5.4266055</c:v>
                </c:pt>
                <c:pt idx="173">
                  <c:v>4.4134790500000003</c:v>
                </c:pt>
                <c:pt idx="174">
                  <c:v>4.54320988</c:v>
                </c:pt>
                <c:pt idx="175">
                  <c:v>3.4260504200000002</c:v>
                </c:pt>
                <c:pt idx="176">
                  <c:v>5.8585931799999997</c:v>
                </c:pt>
                <c:pt idx="177">
                  <c:v>-5.6345328500000003</c:v>
                </c:pt>
                <c:pt idx="178">
                  <c:v>-4.9086446099999996</c:v>
                </c:pt>
                <c:pt idx="179">
                  <c:v>16.650602410000001</c:v>
                </c:pt>
                <c:pt idx="180">
                  <c:v>16.357798169999999</c:v>
                </c:pt>
                <c:pt idx="181">
                  <c:v>7.0713028199999997</c:v>
                </c:pt>
                <c:pt idx="182">
                  <c:v>5.1547392900000002</c:v>
                </c:pt>
                <c:pt idx="183">
                  <c:v>9.5268456399999994</c:v>
                </c:pt>
                <c:pt idx="184">
                  <c:v>9.2448275899999999</c:v>
                </c:pt>
                <c:pt idx="185">
                  <c:v>1.5420118300000001</c:v>
                </c:pt>
                <c:pt idx="186">
                  <c:v>-6.1173529999999997E-2</c:v>
                </c:pt>
                <c:pt idx="187">
                  <c:v>0.78698224999999999</c:v>
                </c:pt>
                <c:pt idx="188">
                  <c:v>1.8358209000000001</c:v>
                </c:pt>
                <c:pt idx="189">
                  <c:v>6.1181434599999998</c:v>
                </c:pt>
                <c:pt idx="190">
                  <c:v>5.7379912700000002</c:v>
                </c:pt>
                <c:pt idx="191">
                  <c:v>5.3509971500000004</c:v>
                </c:pt>
                <c:pt idx="192">
                  <c:v>3.57518402</c:v>
                </c:pt>
                <c:pt idx="193">
                  <c:v>4.3443037999999996</c:v>
                </c:pt>
                <c:pt idx="194">
                  <c:v>5.5670731699999996</c:v>
                </c:pt>
                <c:pt idx="195">
                  <c:v>4.1859296500000003</c:v>
                </c:pt>
                <c:pt idx="196">
                  <c:v>2.9742424199999999</c:v>
                </c:pt>
                <c:pt idx="197">
                  <c:v>4.1405492700000002</c:v>
                </c:pt>
                <c:pt idx="198">
                  <c:v>5.7491554100000002</c:v>
                </c:pt>
                <c:pt idx="199">
                  <c:v>7.3364094</c:v>
                </c:pt>
                <c:pt idx="200">
                  <c:v>5.4551820700000002</c:v>
                </c:pt>
                <c:pt idx="201">
                  <c:v>3.3740157499999999</c:v>
                </c:pt>
                <c:pt idx="202">
                  <c:v>-0.89819121000000002</c:v>
                </c:pt>
                <c:pt idx="203">
                  <c:v>-0.35991820000000002</c:v>
                </c:pt>
                <c:pt idx="204">
                  <c:v>-3.2131070199999998</c:v>
                </c:pt>
                <c:pt idx="205">
                  <c:v>-0.56069652000000003</c:v>
                </c:pt>
                <c:pt idx="206">
                  <c:v>2.2938350700000001</c:v>
                </c:pt>
                <c:pt idx="207">
                  <c:v>2.1018898899999998</c:v>
                </c:pt>
                <c:pt idx="208">
                  <c:v>6.58152794</c:v>
                </c:pt>
                <c:pt idx="209">
                  <c:v>7.4753164600000002</c:v>
                </c:pt>
                <c:pt idx="210">
                  <c:v>4.5250965299999999</c:v>
                </c:pt>
                <c:pt idx="211">
                  <c:v>5.0356234100000004</c:v>
                </c:pt>
                <c:pt idx="212">
                  <c:v>1.4934118300000001</c:v>
                </c:pt>
                <c:pt idx="213">
                  <c:v>0.8897157</c:v>
                </c:pt>
                <c:pt idx="214">
                  <c:v>-5.31617988</c:v>
                </c:pt>
                <c:pt idx="215">
                  <c:v>-5.6431554500000001</c:v>
                </c:pt>
                <c:pt idx="216">
                  <c:v>-8.7888842799999995</c:v>
                </c:pt>
                <c:pt idx="217">
                  <c:v>-9.0043392499999992</c:v>
                </c:pt>
                <c:pt idx="218">
                  <c:v>5.46938776</c:v>
                </c:pt>
                <c:pt idx="219">
                  <c:v>1.3058823500000001</c:v>
                </c:pt>
                <c:pt idx="220">
                  <c:v>1.88139696</c:v>
                </c:pt>
                <c:pt idx="221">
                  <c:v>6.6768916200000001</c:v>
                </c:pt>
                <c:pt idx="222">
                  <c:v>-5.7181881099999998</c:v>
                </c:pt>
                <c:pt idx="223">
                  <c:v>-2.1234089699999998</c:v>
                </c:pt>
                <c:pt idx="224">
                  <c:v>-4.9730941700000004</c:v>
                </c:pt>
                <c:pt idx="225">
                  <c:v>-6.1278135000000002</c:v>
                </c:pt>
                <c:pt idx="226">
                  <c:v>-1.5317773800000001</c:v>
                </c:pt>
                <c:pt idx="227">
                  <c:v>0.49785741999999999</c:v>
                </c:pt>
                <c:pt idx="228">
                  <c:v>-0.30246190000000001</c:v>
                </c:pt>
                <c:pt idx="229">
                  <c:v>-1.2504038799999999</c:v>
                </c:pt>
                <c:pt idx="230">
                  <c:v>-5.9449901799999996</c:v>
                </c:pt>
                <c:pt idx="231">
                  <c:v>-4.6102150499999999</c:v>
                </c:pt>
                <c:pt idx="232">
                  <c:v>0.82104317000000004</c:v>
                </c:pt>
                <c:pt idx="233">
                  <c:v>-0.70419425999999996</c:v>
                </c:pt>
                <c:pt idx="234">
                  <c:v>9.6557376999999995</c:v>
                </c:pt>
                <c:pt idx="235">
                  <c:v>1.32216958</c:v>
                </c:pt>
                <c:pt idx="236">
                  <c:v>2.89889375</c:v>
                </c:pt>
                <c:pt idx="237">
                  <c:v>-1.2511111100000001</c:v>
                </c:pt>
                <c:pt idx="238">
                  <c:v>-1.3289801000000001</c:v>
                </c:pt>
                <c:pt idx="239">
                  <c:v>3.72852234</c:v>
                </c:pt>
                <c:pt idx="240">
                  <c:v>3.4904014000000001</c:v>
                </c:pt>
                <c:pt idx="241">
                  <c:v>2.4291394500000001</c:v>
                </c:pt>
                <c:pt idx="242">
                  <c:v>9.8484848500000002</c:v>
                </c:pt>
                <c:pt idx="243">
                  <c:v>9.84</c:v>
                </c:pt>
                <c:pt idx="244">
                  <c:v>10.483333330000001</c:v>
                </c:pt>
                <c:pt idx="245">
                  <c:v>9.4157043900000001</c:v>
                </c:pt>
                <c:pt idx="246">
                  <c:v>14.48421053</c:v>
                </c:pt>
                <c:pt idx="247">
                  <c:v>10.704761899999999</c:v>
                </c:pt>
                <c:pt idx="248">
                  <c:v>12.27592593</c:v>
                </c:pt>
                <c:pt idx="249">
                  <c:v>19.083146070000002</c:v>
                </c:pt>
                <c:pt idx="250">
                  <c:v>9.2679900699999997</c:v>
                </c:pt>
                <c:pt idx="251">
                  <c:v>8.2226415100000008</c:v>
                </c:pt>
                <c:pt idx="252">
                  <c:v>5.2638888899999996</c:v>
                </c:pt>
                <c:pt idx="253">
                  <c:v>5.6812500000000004</c:v>
                </c:pt>
                <c:pt idx="254">
                  <c:v>2.3162790700000002</c:v>
                </c:pt>
                <c:pt idx="255">
                  <c:v>0.66637630999999997</c:v>
                </c:pt>
                <c:pt idx="256">
                  <c:v>-2.2021357699999999</c:v>
                </c:pt>
                <c:pt idx="257">
                  <c:v>-1.11415525</c:v>
                </c:pt>
                <c:pt idx="258">
                  <c:v>3.5998160100000001</c:v>
                </c:pt>
                <c:pt idx="259">
                  <c:v>2.5565312800000002</c:v>
                </c:pt>
                <c:pt idx="260">
                  <c:v>2.9895615900000001</c:v>
                </c:pt>
                <c:pt idx="261">
                  <c:v>7.0917225999999998</c:v>
                </c:pt>
                <c:pt idx="262">
                  <c:v>2.6670680299999998</c:v>
                </c:pt>
                <c:pt idx="263">
                  <c:v>1.5677462</c:v>
                </c:pt>
                <c:pt idx="264">
                  <c:v>9.8430493299999995</c:v>
                </c:pt>
                <c:pt idx="265">
                  <c:v>16.27054429</c:v>
                </c:pt>
                <c:pt idx="266">
                  <c:v>2.4740740699999999</c:v>
                </c:pt>
                <c:pt idx="267">
                  <c:v>2.1639024400000002</c:v>
                </c:pt>
                <c:pt idx="268">
                  <c:v>7.0658682600000002</c:v>
                </c:pt>
                <c:pt idx="269">
                  <c:v>3.9695122</c:v>
                </c:pt>
                <c:pt idx="270">
                  <c:v>5.5934579400000004</c:v>
                </c:pt>
                <c:pt idx="271">
                  <c:v>4.9370629399999997</c:v>
                </c:pt>
                <c:pt idx="272">
                  <c:v>7.5938864600000002</c:v>
                </c:pt>
                <c:pt idx="273">
                  <c:v>5.2791225400000004</c:v>
                </c:pt>
                <c:pt idx="274">
                  <c:v>4.28364689</c:v>
                </c:pt>
                <c:pt idx="275">
                  <c:v>2.7129688500000002</c:v>
                </c:pt>
                <c:pt idx="276">
                  <c:v>1.7639082100000001</c:v>
                </c:pt>
                <c:pt idx="277">
                  <c:v>2.0506607899999998</c:v>
                </c:pt>
                <c:pt idx="278">
                  <c:v>1.5231304299999999</c:v>
                </c:pt>
                <c:pt idx="279">
                  <c:v>3.5</c:v>
                </c:pt>
                <c:pt idx="280">
                  <c:v>5.1729323300000001</c:v>
                </c:pt>
                <c:pt idx="281">
                  <c:v>7.4190476199999997</c:v>
                </c:pt>
                <c:pt idx="282">
                  <c:v>6.7095238100000003</c:v>
                </c:pt>
                <c:pt idx="283">
                  <c:v>2.98823529</c:v>
                </c:pt>
                <c:pt idx="284">
                  <c:v>0.91564791999999995</c:v>
                </c:pt>
                <c:pt idx="285">
                  <c:v>7.8605324100000002</c:v>
                </c:pt>
                <c:pt idx="286">
                  <c:v>8.4592857099999996</c:v>
                </c:pt>
                <c:pt idx="287">
                  <c:v>-2.2340696699999998</c:v>
                </c:pt>
                <c:pt idx="288">
                  <c:v>-0.92776886000000003</c:v>
                </c:pt>
                <c:pt idx="289">
                  <c:v>7.9335790000000003E-2</c:v>
                </c:pt>
                <c:pt idx="290">
                  <c:v>6.2727272699999999</c:v>
                </c:pt>
                <c:pt idx="291">
                  <c:v>5.8251748299999999</c:v>
                </c:pt>
                <c:pt idx="292">
                  <c:v>5.4696569899999998</c:v>
                </c:pt>
                <c:pt idx="293">
                  <c:v>3.3868274600000001</c:v>
                </c:pt>
                <c:pt idx="294">
                  <c:v>1.9734204799999999</c:v>
                </c:pt>
                <c:pt idx="295">
                  <c:v>9.8700565000000005</c:v>
                </c:pt>
                <c:pt idx="296">
                  <c:v>10.036789300000001</c:v>
                </c:pt>
                <c:pt idx="297">
                  <c:v>-3.75</c:v>
                </c:pt>
                <c:pt idx="298">
                  <c:v>-2.2791767599999999</c:v>
                </c:pt>
                <c:pt idx="299">
                  <c:v>6.8367346900000001</c:v>
                </c:pt>
                <c:pt idx="300">
                  <c:v>7.8005390800000001</c:v>
                </c:pt>
                <c:pt idx="301">
                  <c:v>4.4895104899999998</c:v>
                </c:pt>
                <c:pt idx="302">
                  <c:v>4.50943396</c:v>
                </c:pt>
                <c:pt idx="303">
                  <c:v>-1.46210269</c:v>
                </c:pt>
                <c:pt idx="304">
                  <c:v>-0.36247086000000001</c:v>
                </c:pt>
                <c:pt idx="305">
                  <c:v>-2.0673026000000001</c:v>
                </c:pt>
                <c:pt idx="306">
                  <c:v>-1.60475162</c:v>
                </c:pt>
                <c:pt idx="307">
                  <c:v>8.9518413599999995</c:v>
                </c:pt>
                <c:pt idx="308">
                  <c:v>5.3209876500000002</c:v>
                </c:pt>
                <c:pt idx="309">
                  <c:v>7.0698466800000004</c:v>
                </c:pt>
                <c:pt idx="310">
                  <c:v>6.6116504899999997</c:v>
                </c:pt>
                <c:pt idx="311">
                  <c:v>-7.4229166700000002</c:v>
                </c:pt>
                <c:pt idx="312">
                  <c:v>2.56666667</c:v>
                </c:pt>
                <c:pt idx="313">
                  <c:v>3.9459627300000002</c:v>
                </c:pt>
                <c:pt idx="314">
                  <c:v>1.91884641</c:v>
                </c:pt>
                <c:pt idx="315">
                  <c:v>9.6001813200000008</c:v>
                </c:pt>
                <c:pt idx="316">
                  <c:v>5.5019585900000001</c:v>
                </c:pt>
                <c:pt idx="317">
                  <c:v>-2.2020802399999999</c:v>
                </c:pt>
                <c:pt idx="318">
                  <c:v>-4.9418386500000002</c:v>
                </c:pt>
                <c:pt idx="319">
                  <c:v>0.33043477999999998</c:v>
                </c:pt>
                <c:pt idx="320">
                  <c:v>0.52149791999999995</c:v>
                </c:pt>
                <c:pt idx="321">
                  <c:v>6.0013717399999997</c:v>
                </c:pt>
                <c:pt idx="322">
                  <c:v>6.0019841300000003</c:v>
                </c:pt>
                <c:pt idx="323">
                  <c:v>8.0488798399999997</c:v>
                </c:pt>
                <c:pt idx="324">
                  <c:v>8.7624559600000005</c:v>
                </c:pt>
                <c:pt idx="325">
                  <c:v>2.0206529</c:v>
                </c:pt>
                <c:pt idx="326">
                  <c:v>1.5718799400000001</c:v>
                </c:pt>
                <c:pt idx="327">
                  <c:v>0.58832116999999995</c:v>
                </c:pt>
                <c:pt idx="328">
                  <c:v>-1.2708638400000001</c:v>
                </c:pt>
                <c:pt idx="329">
                  <c:v>-1.3198281199999999</c:v>
                </c:pt>
                <c:pt idx="330">
                  <c:v>-0.59921155999999998</c:v>
                </c:pt>
                <c:pt idx="331">
                  <c:v>7.2681818199999997</c:v>
                </c:pt>
                <c:pt idx="332">
                  <c:v>5.8458781399999999</c:v>
                </c:pt>
                <c:pt idx="333">
                  <c:v>9.0757575799999994</c:v>
                </c:pt>
                <c:pt idx="334">
                  <c:v>7.22653722</c:v>
                </c:pt>
                <c:pt idx="335">
                  <c:v>-1.68763402</c:v>
                </c:pt>
                <c:pt idx="336">
                  <c:v>-0.39001848</c:v>
                </c:pt>
                <c:pt idx="337">
                  <c:v>2.40011682</c:v>
                </c:pt>
                <c:pt idx="338">
                  <c:v>-4.1382415300000002</c:v>
                </c:pt>
                <c:pt idx="339">
                  <c:v>-5.2468596400000003</c:v>
                </c:pt>
                <c:pt idx="340">
                  <c:v>1.29993183</c:v>
                </c:pt>
                <c:pt idx="341">
                  <c:v>4.7780172399999996</c:v>
                </c:pt>
                <c:pt idx="342">
                  <c:v>2.65577051</c:v>
                </c:pt>
                <c:pt idx="343">
                  <c:v>6.44979367</c:v>
                </c:pt>
                <c:pt idx="344">
                  <c:v>2.7835951099999998</c:v>
                </c:pt>
                <c:pt idx="345">
                  <c:v>1.99137187</c:v>
                </c:pt>
                <c:pt idx="346">
                  <c:v>3.29812606</c:v>
                </c:pt>
                <c:pt idx="347">
                  <c:v>4.2780656300000004</c:v>
                </c:pt>
                <c:pt idx="348">
                  <c:v>8.4252336400000001</c:v>
                </c:pt>
                <c:pt idx="349">
                  <c:v>7.6561085999999996</c:v>
                </c:pt>
                <c:pt idx="350">
                  <c:v>5.70742963</c:v>
                </c:pt>
                <c:pt idx="351">
                  <c:v>6.6126323500000002</c:v>
                </c:pt>
                <c:pt idx="352">
                  <c:v>8.6012903200000004</c:v>
                </c:pt>
                <c:pt idx="353">
                  <c:v>7.0868486400000004</c:v>
                </c:pt>
                <c:pt idx="354">
                  <c:v>5.4133333300000004</c:v>
                </c:pt>
                <c:pt idx="355">
                  <c:v>5.44497608</c:v>
                </c:pt>
                <c:pt idx="356">
                  <c:v>3.9435483900000001</c:v>
                </c:pt>
                <c:pt idx="357">
                  <c:v>4.8403508799999999</c:v>
                </c:pt>
                <c:pt idx="358">
                  <c:v>-2.8140236199999999</c:v>
                </c:pt>
                <c:pt idx="359">
                  <c:v>-2.5570852099999999</c:v>
                </c:pt>
                <c:pt idx="360">
                  <c:v>1.8766519800000001</c:v>
                </c:pt>
                <c:pt idx="361">
                  <c:v>1.8666666700000001</c:v>
                </c:pt>
                <c:pt idx="362">
                  <c:v>11.09433962</c:v>
                </c:pt>
                <c:pt idx="363">
                  <c:v>12.440972220000001</c:v>
                </c:pt>
                <c:pt idx="364">
                  <c:v>15.11386139</c:v>
                </c:pt>
                <c:pt idx="365">
                  <c:v>15.66666667</c:v>
                </c:pt>
                <c:pt idx="366">
                  <c:v>3.27631579</c:v>
                </c:pt>
                <c:pt idx="367">
                  <c:v>2.5401960799999999</c:v>
                </c:pt>
                <c:pt idx="368">
                  <c:v>6.7554858900000001</c:v>
                </c:pt>
                <c:pt idx="369">
                  <c:v>3.6936651600000001</c:v>
                </c:pt>
                <c:pt idx="370">
                  <c:v>6.0276162800000002</c:v>
                </c:pt>
                <c:pt idx="371">
                  <c:v>13.95180723</c:v>
                </c:pt>
                <c:pt idx="372">
                  <c:v>10.349593499999999</c:v>
                </c:pt>
                <c:pt idx="373">
                  <c:v>-2.5391685800000001</c:v>
                </c:pt>
                <c:pt idx="374">
                  <c:v>-1.71487693</c:v>
                </c:pt>
                <c:pt idx="375">
                  <c:v>-3.8907849799999998</c:v>
                </c:pt>
                <c:pt idx="376">
                  <c:v>-1.38441039</c:v>
                </c:pt>
                <c:pt idx="377">
                  <c:v>-1.5829797299999999</c:v>
                </c:pt>
                <c:pt idx="378">
                  <c:v>-1.3953337699999999</c:v>
                </c:pt>
                <c:pt idx="379">
                  <c:v>-4.6760839999999998E-2</c:v>
                </c:pt>
                <c:pt idx="380">
                  <c:v>0.40372271999999998</c:v>
                </c:pt>
                <c:pt idx="381">
                  <c:v>1.7899441300000001</c:v>
                </c:pt>
                <c:pt idx="382">
                  <c:v>2.0621814500000002</c:v>
                </c:pt>
                <c:pt idx="383">
                  <c:v>2.57830008</c:v>
                </c:pt>
                <c:pt idx="384">
                  <c:v>0.82516054000000005</c:v>
                </c:pt>
                <c:pt idx="385">
                  <c:v>-3.5619540600000001</c:v>
                </c:pt>
                <c:pt idx="386">
                  <c:v>-4.8173719400000001</c:v>
                </c:pt>
                <c:pt idx="387">
                  <c:v>-2.7275894100000002</c:v>
                </c:pt>
                <c:pt idx="388">
                  <c:v>-1.72934783</c:v>
                </c:pt>
                <c:pt idx="389">
                  <c:v>-2.53031579</c:v>
                </c:pt>
                <c:pt idx="390">
                  <c:v>-2.28633994</c:v>
                </c:pt>
                <c:pt idx="391">
                  <c:v>4.6280709699999996</c:v>
                </c:pt>
                <c:pt idx="392">
                  <c:v>2.7706151000000001</c:v>
                </c:pt>
                <c:pt idx="393">
                  <c:v>-4.5035653699999996</c:v>
                </c:pt>
                <c:pt idx="394">
                  <c:v>-6.5786676100000001</c:v>
                </c:pt>
                <c:pt idx="395">
                  <c:v>10.8677686</c:v>
                </c:pt>
                <c:pt idx="396">
                  <c:v>8.0900900900000003</c:v>
                </c:pt>
                <c:pt idx="397">
                  <c:v>0.57507081999999998</c:v>
                </c:pt>
                <c:pt idx="398">
                  <c:v>-0.50894454</c:v>
                </c:pt>
                <c:pt idx="399">
                  <c:v>3.0084745800000001</c:v>
                </c:pt>
                <c:pt idx="400">
                  <c:v>0.22284123</c:v>
                </c:pt>
                <c:pt idx="401">
                  <c:v>-3.639775E-2</c:v>
                </c:pt>
                <c:pt idx="402">
                  <c:v>-0.46714334000000002</c:v>
                </c:pt>
                <c:pt idx="403">
                  <c:v>2.1126760600000001</c:v>
                </c:pt>
                <c:pt idx="404">
                  <c:v>3.8348045399999999</c:v>
                </c:pt>
                <c:pt idx="405">
                  <c:v>5.7477666799999998</c:v>
                </c:pt>
                <c:pt idx="406">
                  <c:v>3.2767227299999999</c:v>
                </c:pt>
                <c:pt idx="407">
                  <c:v>3.7027933000000002</c:v>
                </c:pt>
                <c:pt idx="408">
                  <c:v>3.3045089600000002</c:v>
                </c:pt>
                <c:pt idx="409">
                  <c:v>3.5629877400000001</c:v>
                </c:pt>
                <c:pt idx="410">
                  <c:v>0.84757221999999999</c:v>
                </c:pt>
                <c:pt idx="411">
                  <c:v>-0.72555745999999999</c:v>
                </c:pt>
                <c:pt idx="412">
                  <c:v>-0.71479501000000001</c:v>
                </c:pt>
                <c:pt idx="413">
                  <c:v>-0.91114057999999998</c:v>
                </c:pt>
                <c:pt idx="414">
                  <c:v>0.52891790999999999</c:v>
                </c:pt>
                <c:pt idx="415">
                  <c:v>-1.3466031999999999</c:v>
                </c:pt>
                <c:pt idx="416">
                  <c:v>0.48114434</c:v>
                </c:pt>
                <c:pt idx="417">
                  <c:v>13.95619988</c:v>
                </c:pt>
                <c:pt idx="418">
                  <c:v>12.020594969999999</c:v>
                </c:pt>
                <c:pt idx="419">
                  <c:v>1.57130397</c:v>
                </c:pt>
                <c:pt idx="420">
                  <c:v>0.81099365999999995</c:v>
                </c:pt>
                <c:pt idx="421">
                  <c:v>0.30033278000000002</c:v>
                </c:pt>
                <c:pt idx="422">
                  <c:v>-7.3495370000000004E-2</c:v>
                </c:pt>
                <c:pt idx="423">
                  <c:v>2.5283464599999999</c:v>
                </c:pt>
                <c:pt idx="424">
                  <c:v>1.6004112399999999</c:v>
                </c:pt>
                <c:pt idx="425">
                  <c:v>4.5038759700000002</c:v>
                </c:pt>
                <c:pt idx="426">
                  <c:v>3.59508852</c:v>
                </c:pt>
                <c:pt idx="427">
                  <c:v>-2.9814814799999998</c:v>
                </c:pt>
                <c:pt idx="428">
                  <c:v>10.030769230000001</c:v>
                </c:pt>
                <c:pt idx="429">
                  <c:v>8.7925925899999999</c:v>
                </c:pt>
                <c:pt idx="430">
                  <c:v>2.24642857</c:v>
                </c:pt>
                <c:pt idx="431">
                  <c:v>2.1050185899999998</c:v>
                </c:pt>
                <c:pt idx="432">
                  <c:v>11.6</c:v>
                </c:pt>
                <c:pt idx="433">
                  <c:v>12.66666667</c:v>
                </c:pt>
                <c:pt idx="434">
                  <c:v>11.20224719</c:v>
                </c:pt>
                <c:pt idx="435">
                  <c:v>0.57934989999999997</c:v>
                </c:pt>
                <c:pt idx="436">
                  <c:v>1.09369676</c:v>
                </c:pt>
                <c:pt idx="437">
                  <c:v>5.1149528499999999</c:v>
                </c:pt>
                <c:pt idx="438">
                  <c:v>4.8451753000000002</c:v>
                </c:pt>
                <c:pt idx="439">
                  <c:v>8.2278630499999998</c:v>
                </c:pt>
                <c:pt idx="440">
                  <c:v>14.50043975</c:v>
                </c:pt>
                <c:pt idx="441">
                  <c:v>6.8963317399999999</c:v>
                </c:pt>
                <c:pt idx="442">
                  <c:v>5.8822525600000004</c:v>
                </c:pt>
                <c:pt idx="443">
                  <c:v>-2.89701897</c:v>
                </c:pt>
                <c:pt idx="444">
                  <c:v>-2.9163963100000001</c:v>
                </c:pt>
                <c:pt idx="445">
                  <c:v>-3.433996</c:v>
                </c:pt>
                <c:pt idx="446">
                  <c:v>-3.6232451399999999</c:v>
                </c:pt>
                <c:pt idx="447">
                  <c:v>-1.4906638999999999</c:v>
                </c:pt>
                <c:pt idx="448">
                  <c:v>-2.1279342699999999</c:v>
                </c:pt>
                <c:pt idx="449">
                  <c:v>2.2455089799999999</c:v>
                </c:pt>
                <c:pt idx="450">
                  <c:v>3.7523510999999998</c:v>
                </c:pt>
                <c:pt idx="451">
                  <c:v>3.5841995799999999</c:v>
                </c:pt>
                <c:pt idx="452">
                  <c:v>0.36349646000000002</c:v>
                </c:pt>
                <c:pt idx="453">
                  <c:v>-4.4807387900000002</c:v>
                </c:pt>
                <c:pt idx="454">
                  <c:v>-2.3892995400000001</c:v>
                </c:pt>
                <c:pt idx="455">
                  <c:v>2.9660194199999999</c:v>
                </c:pt>
                <c:pt idx="456">
                  <c:v>-0.83381088999999997</c:v>
                </c:pt>
                <c:pt idx="457">
                  <c:v>7.0901143199999996</c:v>
                </c:pt>
                <c:pt idx="458">
                  <c:v>8.9326164899999991</c:v>
                </c:pt>
                <c:pt idx="459">
                  <c:v>11.28282828</c:v>
                </c:pt>
                <c:pt idx="460">
                  <c:v>10.009345789999999</c:v>
                </c:pt>
                <c:pt idx="461">
                  <c:v>2.3194256800000002</c:v>
                </c:pt>
                <c:pt idx="462">
                  <c:v>-1.368078E-2</c:v>
                </c:pt>
                <c:pt idx="463">
                  <c:v>-4.6839610199999999</c:v>
                </c:pt>
                <c:pt idx="464">
                  <c:v>-6.30194411</c:v>
                </c:pt>
                <c:pt idx="465">
                  <c:v>3.9340475399999999</c:v>
                </c:pt>
                <c:pt idx="466">
                  <c:v>2.0323172999999999</c:v>
                </c:pt>
                <c:pt idx="467">
                  <c:v>6.9473684200000001</c:v>
                </c:pt>
                <c:pt idx="468">
                  <c:v>7.5909090900000002</c:v>
                </c:pt>
                <c:pt idx="469">
                  <c:v>3.0032786900000001</c:v>
                </c:pt>
                <c:pt idx="470">
                  <c:v>3.24539877</c:v>
                </c:pt>
                <c:pt idx="471">
                  <c:v>0.44666666999999999</c:v>
                </c:pt>
                <c:pt idx="472">
                  <c:v>1.71748879</c:v>
                </c:pt>
                <c:pt idx="473">
                  <c:v>3.3134635100000001</c:v>
                </c:pt>
                <c:pt idx="474">
                  <c:v>1.6219879500000001</c:v>
                </c:pt>
                <c:pt idx="475">
                  <c:v>9.2640402300000009</c:v>
                </c:pt>
                <c:pt idx="476">
                  <c:v>6.4251302099999998</c:v>
                </c:pt>
                <c:pt idx="477">
                  <c:v>-3.1217228499999998</c:v>
                </c:pt>
                <c:pt idx="478">
                  <c:v>-1.55368098</c:v>
                </c:pt>
                <c:pt idx="479">
                  <c:v>-0.52392947000000001</c:v>
                </c:pt>
                <c:pt idx="480">
                  <c:v>-1.51166559</c:v>
                </c:pt>
                <c:pt idx="481">
                  <c:v>4.7385645199999997</c:v>
                </c:pt>
                <c:pt idx="482">
                  <c:v>1.5346200999999999</c:v>
                </c:pt>
                <c:pt idx="483">
                  <c:v>1.12989691</c:v>
                </c:pt>
                <c:pt idx="484">
                  <c:v>-0.19955157000000001</c:v>
                </c:pt>
                <c:pt idx="485">
                  <c:v>-2.63452055</c:v>
                </c:pt>
                <c:pt idx="486">
                  <c:v>-5.1451009699999997</c:v>
                </c:pt>
                <c:pt idx="487">
                  <c:v>1.1657461499999999</c:v>
                </c:pt>
                <c:pt idx="488">
                  <c:v>1.0184323500000001</c:v>
                </c:pt>
                <c:pt idx="489">
                  <c:v>-3.1030213600000001</c:v>
                </c:pt>
                <c:pt idx="490">
                  <c:v>-4.6644121099999998</c:v>
                </c:pt>
                <c:pt idx="491">
                  <c:v>5.6603589300000001</c:v>
                </c:pt>
                <c:pt idx="492">
                  <c:v>4.9970695799999998</c:v>
                </c:pt>
                <c:pt idx="493">
                  <c:v>-11.48137287</c:v>
                </c:pt>
                <c:pt idx="494">
                  <c:v>-12.284534600000001</c:v>
                </c:pt>
                <c:pt idx="495">
                  <c:v>-1.33068115</c:v>
                </c:pt>
                <c:pt idx="496">
                  <c:v>-1.84838693</c:v>
                </c:pt>
                <c:pt idx="497">
                  <c:v>2.7406459600000002</c:v>
                </c:pt>
                <c:pt idx="498">
                  <c:v>0.86536146000000003</c:v>
                </c:pt>
                <c:pt idx="499">
                  <c:v>2.23541678</c:v>
                </c:pt>
                <c:pt idx="500">
                  <c:v>4.4026565499999997</c:v>
                </c:pt>
                <c:pt idx="501">
                  <c:v>4.7948191400000004</c:v>
                </c:pt>
                <c:pt idx="502">
                  <c:v>-4.80310975</c:v>
                </c:pt>
                <c:pt idx="503">
                  <c:v>-5.7142857100000004</c:v>
                </c:pt>
                <c:pt idx="504">
                  <c:v>-1.35909605</c:v>
                </c:pt>
                <c:pt idx="505">
                  <c:v>-2.7975531600000001</c:v>
                </c:pt>
                <c:pt idx="506">
                  <c:v>9.4934497800000006</c:v>
                </c:pt>
                <c:pt idx="507">
                  <c:v>9.9282511200000005</c:v>
                </c:pt>
                <c:pt idx="508">
                  <c:v>5.5366939500000001</c:v>
                </c:pt>
                <c:pt idx="509">
                  <c:v>5.1038365900000002</c:v>
                </c:pt>
                <c:pt idx="510">
                  <c:v>-2.1511273599999998</c:v>
                </c:pt>
                <c:pt idx="511">
                  <c:v>-0.16085790999999999</c:v>
                </c:pt>
                <c:pt idx="512">
                  <c:v>-1.10833333</c:v>
                </c:pt>
                <c:pt idx="513">
                  <c:v>-0.47398496000000001</c:v>
                </c:pt>
                <c:pt idx="514">
                  <c:v>1.02075702</c:v>
                </c:pt>
                <c:pt idx="515">
                  <c:v>1.49949774</c:v>
                </c:pt>
                <c:pt idx="516">
                  <c:v>-0.94128544999999997</c:v>
                </c:pt>
                <c:pt idx="517">
                  <c:v>10.22889518</c:v>
                </c:pt>
                <c:pt idx="518">
                  <c:v>-4.1523272200000001</c:v>
                </c:pt>
                <c:pt idx="519">
                  <c:v>-0.33880049000000001</c:v>
                </c:pt>
                <c:pt idx="520">
                  <c:v>1.4510296300000001</c:v>
                </c:pt>
                <c:pt idx="521">
                  <c:v>2.6034925499999999</c:v>
                </c:pt>
                <c:pt idx="522">
                  <c:v>2.2205848000000001</c:v>
                </c:pt>
                <c:pt idx="523">
                  <c:v>1.4721873700000001</c:v>
                </c:pt>
                <c:pt idx="524">
                  <c:v>-3.2389796400000002</c:v>
                </c:pt>
                <c:pt idx="525">
                  <c:v>10.04819277</c:v>
                </c:pt>
                <c:pt idx="526">
                  <c:v>1.8643822400000001</c:v>
                </c:pt>
                <c:pt idx="527">
                  <c:v>-0.45210084</c:v>
                </c:pt>
                <c:pt idx="528">
                  <c:v>-5.1707348099999999</c:v>
                </c:pt>
                <c:pt idx="529">
                  <c:v>-6.1838375599999997</c:v>
                </c:pt>
                <c:pt idx="530">
                  <c:v>2.0234192000000002</c:v>
                </c:pt>
                <c:pt idx="531">
                  <c:v>3.7064116999999999</c:v>
                </c:pt>
                <c:pt idx="532">
                  <c:v>-2.0121666299999998</c:v>
                </c:pt>
                <c:pt idx="533">
                  <c:v>1.40850023</c:v>
                </c:pt>
                <c:pt idx="534">
                  <c:v>3.36393443</c:v>
                </c:pt>
                <c:pt idx="535">
                  <c:v>6.0576923100000002</c:v>
                </c:pt>
                <c:pt idx="536">
                  <c:v>10.119999999999999</c:v>
                </c:pt>
                <c:pt idx="537">
                  <c:v>1.27310575</c:v>
                </c:pt>
                <c:pt idx="538">
                  <c:v>-0.85289115999999998</c:v>
                </c:pt>
                <c:pt idx="539">
                  <c:v>1.2630212300000001</c:v>
                </c:pt>
                <c:pt idx="540">
                  <c:v>0.38776073999999999</c:v>
                </c:pt>
                <c:pt idx="541">
                  <c:v>-2.6506817100000002</c:v>
                </c:pt>
                <c:pt idx="542">
                  <c:v>-2.1870727200000002</c:v>
                </c:pt>
                <c:pt idx="543">
                  <c:v>-0.55215685999999997</c:v>
                </c:pt>
                <c:pt idx="544">
                  <c:v>0.44536034000000002</c:v>
                </c:pt>
                <c:pt idx="545">
                  <c:v>6.2497954699999996</c:v>
                </c:pt>
                <c:pt idx="546">
                  <c:v>7.0640961400000002</c:v>
                </c:pt>
                <c:pt idx="547">
                  <c:v>-0.95666404999999999</c:v>
                </c:pt>
                <c:pt idx="548">
                  <c:v>-1.24564184</c:v>
                </c:pt>
                <c:pt idx="549">
                  <c:v>-3.27356494</c:v>
                </c:pt>
                <c:pt idx="550">
                  <c:v>-4.5079864499999998</c:v>
                </c:pt>
                <c:pt idx="551">
                  <c:v>1.0619701800000001</c:v>
                </c:pt>
                <c:pt idx="552">
                  <c:v>-1.2442089700000001</c:v>
                </c:pt>
                <c:pt idx="553">
                  <c:v>7.2656826600000004</c:v>
                </c:pt>
                <c:pt idx="554">
                  <c:v>8.1397058799999993</c:v>
                </c:pt>
                <c:pt idx="555">
                  <c:v>0.14911874999999999</c:v>
                </c:pt>
                <c:pt idx="556">
                  <c:v>-1.1276939500000001</c:v>
                </c:pt>
                <c:pt idx="557">
                  <c:v>4.6933894900000004</c:v>
                </c:pt>
                <c:pt idx="558">
                  <c:v>4.1915771199999998</c:v>
                </c:pt>
                <c:pt idx="559">
                  <c:v>5.02642364</c:v>
                </c:pt>
                <c:pt idx="560">
                  <c:v>4.5430188200000003</c:v>
                </c:pt>
                <c:pt idx="561">
                  <c:v>-3.3958323799999999</c:v>
                </c:pt>
                <c:pt idx="562">
                  <c:v>-2.3099042000000001</c:v>
                </c:pt>
                <c:pt idx="563">
                  <c:v>-0.70077425000000004</c:v>
                </c:pt>
                <c:pt idx="564">
                  <c:v>-2.64221708</c:v>
                </c:pt>
                <c:pt idx="565">
                  <c:v>-2.7849407500000001</c:v>
                </c:pt>
                <c:pt idx="566">
                  <c:v>-2.1519458</c:v>
                </c:pt>
                <c:pt idx="567">
                  <c:v>8.3413451700000003</c:v>
                </c:pt>
                <c:pt idx="568">
                  <c:v>5.8694471799999999</c:v>
                </c:pt>
                <c:pt idx="569">
                  <c:v>-0.94700814</c:v>
                </c:pt>
                <c:pt idx="570">
                  <c:v>1.13001215</c:v>
                </c:pt>
                <c:pt idx="571">
                  <c:v>-0.47896878999999998</c:v>
                </c:pt>
                <c:pt idx="572">
                  <c:v>1.1135798699999999</c:v>
                </c:pt>
                <c:pt idx="573">
                  <c:v>0.52775475999999999</c:v>
                </c:pt>
                <c:pt idx="574">
                  <c:v>1.3604729499999999</c:v>
                </c:pt>
                <c:pt idx="575">
                  <c:v>4.8085288899999998</c:v>
                </c:pt>
                <c:pt idx="576">
                  <c:v>7.3324972099999997</c:v>
                </c:pt>
                <c:pt idx="577">
                  <c:v>-2.3946843900000001</c:v>
                </c:pt>
                <c:pt idx="578">
                  <c:v>-2.1820204699999999</c:v>
                </c:pt>
                <c:pt idx="579">
                  <c:v>-2.9545834499999999</c:v>
                </c:pt>
                <c:pt idx="580">
                  <c:v>-0.18713184999999999</c:v>
                </c:pt>
                <c:pt idx="581">
                  <c:v>-0.25582572999999997</c:v>
                </c:pt>
                <c:pt idx="582">
                  <c:v>1.2171297599999999</c:v>
                </c:pt>
                <c:pt idx="583">
                  <c:v>-5.7652464500000002</c:v>
                </c:pt>
                <c:pt idx="584">
                  <c:v>-3.8111286400000002</c:v>
                </c:pt>
                <c:pt idx="585">
                  <c:v>4.45713223</c:v>
                </c:pt>
                <c:pt idx="586">
                  <c:v>3.7587373199999998</c:v>
                </c:pt>
                <c:pt idx="587">
                  <c:v>8.0475612000000005</c:v>
                </c:pt>
                <c:pt idx="588">
                  <c:v>8.8601791100000007</c:v>
                </c:pt>
                <c:pt idx="589">
                  <c:v>-5.5442543899999999</c:v>
                </c:pt>
                <c:pt idx="590">
                  <c:v>3.74681351</c:v>
                </c:pt>
                <c:pt idx="591">
                  <c:v>5.4952520099999997</c:v>
                </c:pt>
                <c:pt idx="592">
                  <c:v>-3.6806629800000001</c:v>
                </c:pt>
                <c:pt idx="593">
                  <c:v>-3.0229805000000001</c:v>
                </c:pt>
                <c:pt idx="594">
                  <c:v>15.240963860000001</c:v>
                </c:pt>
                <c:pt idx="595">
                  <c:v>14.125</c:v>
                </c:pt>
                <c:pt idx="596">
                  <c:v>-0.29382826000000001</c:v>
                </c:pt>
                <c:pt idx="597">
                  <c:v>-4.0739291599999996</c:v>
                </c:pt>
                <c:pt idx="598">
                  <c:v>0.43689319999999998</c:v>
                </c:pt>
                <c:pt idx="599">
                  <c:v>-3.4837722000000002</c:v>
                </c:pt>
                <c:pt idx="600">
                  <c:v>-2.1651018999999998</c:v>
                </c:pt>
                <c:pt idx="601">
                  <c:v>-1.50968477</c:v>
                </c:pt>
                <c:pt idx="602">
                  <c:v>-0.86539326000000005</c:v>
                </c:pt>
                <c:pt idx="603">
                  <c:v>0.41499846000000001</c:v>
                </c:pt>
                <c:pt idx="604">
                  <c:v>-0.44377323000000002</c:v>
                </c:pt>
                <c:pt idx="605">
                  <c:v>-1.8092122799999999</c:v>
                </c:pt>
                <c:pt idx="606">
                  <c:v>-1.37229348</c:v>
                </c:pt>
                <c:pt idx="607">
                  <c:v>-1.78556509</c:v>
                </c:pt>
                <c:pt idx="608">
                  <c:v>2.17179834</c:v>
                </c:pt>
                <c:pt idx="609">
                  <c:v>0.39575567</c:v>
                </c:pt>
                <c:pt idx="610">
                  <c:v>-1.88589322</c:v>
                </c:pt>
                <c:pt idx="611">
                  <c:v>-6.152179E-2</c:v>
                </c:pt>
                <c:pt idx="612">
                  <c:v>-5.6428281299999998</c:v>
                </c:pt>
                <c:pt idx="613">
                  <c:v>-4.3264211699999997</c:v>
                </c:pt>
                <c:pt idx="614">
                  <c:v>9.3249305699999994</c:v>
                </c:pt>
                <c:pt idx="615">
                  <c:v>5.6575094200000002</c:v>
                </c:pt>
                <c:pt idx="616">
                  <c:v>2.8120480699999999</c:v>
                </c:pt>
                <c:pt idx="617">
                  <c:v>5.2798643199999997</c:v>
                </c:pt>
                <c:pt idx="618">
                  <c:v>5.0657027399999999</c:v>
                </c:pt>
                <c:pt idx="619">
                  <c:v>3.9128623999999999</c:v>
                </c:pt>
                <c:pt idx="620">
                  <c:v>-1.90265164</c:v>
                </c:pt>
                <c:pt idx="621">
                  <c:v>-3.90164921</c:v>
                </c:pt>
                <c:pt idx="622">
                  <c:v>11.763624910000001</c:v>
                </c:pt>
                <c:pt idx="623">
                  <c:v>9.1413460499999992</c:v>
                </c:pt>
                <c:pt idx="624">
                  <c:v>3.05216581</c:v>
                </c:pt>
                <c:pt idx="625">
                  <c:v>3.4899446200000002</c:v>
                </c:pt>
                <c:pt idx="626">
                  <c:v>11.58368228</c:v>
                </c:pt>
                <c:pt idx="627">
                  <c:v>9.3233471100000003</c:v>
                </c:pt>
                <c:pt idx="628">
                  <c:v>2.8404442599999999</c:v>
                </c:pt>
                <c:pt idx="629">
                  <c:v>-0.73731614000000001</c:v>
                </c:pt>
                <c:pt idx="630">
                  <c:v>5.3579498699999997</c:v>
                </c:pt>
                <c:pt idx="631">
                  <c:v>4.8680567400000001</c:v>
                </c:pt>
                <c:pt idx="632">
                  <c:v>8.0451689900000005</c:v>
                </c:pt>
                <c:pt idx="633">
                  <c:v>7.9185896700000002</c:v>
                </c:pt>
                <c:pt idx="634">
                  <c:v>11.067742620000001</c:v>
                </c:pt>
                <c:pt idx="635">
                  <c:v>8.6394052000000006</c:v>
                </c:pt>
                <c:pt idx="636">
                  <c:v>6.3462915100000004</c:v>
                </c:pt>
                <c:pt idx="637">
                  <c:v>5.5239050900000004</c:v>
                </c:pt>
                <c:pt idx="638">
                  <c:v>7.1106597899999997</c:v>
                </c:pt>
                <c:pt idx="639">
                  <c:v>7.8889286600000004</c:v>
                </c:pt>
                <c:pt idx="640">
                  <c:v>8.3246549699999992</c:v>
                </c:pt>
                <c:pt idx="641">
                  <c:v>0.20055306000000001</c:v>
                </c:pt>
                <c:pt idx="642">
                  <c:v>-1.4390868699999999</c:v>
                </c:pt>
                <c:pt idx="643">
                  <c:v>6.9934645399999997</c:v>
                </c:pt>
                <c:pt idx="644">
                  <c:v>4.7708060000000003</c:v>
                </c:pt>
                <c:pt idx="645">
                  <c:v>-0.44262874000000002</c:v>
                </c:pt>
                <c:pt idx="646">
                  <c:v>-1.0592391299999999</c:v>
                </c:pt>
                <c:pt idx="647">
                  <c:v>-1.48898014</c:v>
                </c:pt>
                <c:pt idx="648">
                  <c:v>-0.73637567999999998</c:v>
                </c:pt>
                <c:pt idx="649">
                  <c:v>-9.1828098100000002</c:v>
                </c:pt>
                <c:pt idx="650">
                  <c:v>-9.2996904699999998</c:v>
                </c:pt>
                <c:pt idx="651">
                  <c:v>1.1814366999999999</c:v>
                </c:pt>
                <c:pt idx="652">
                  <c:v>-2.5327747700000001</c:v>
                </c:pt>
                <c:pt idx="653">
                  <c:v>6.7068030399999996</c:v>
                </c:pt>
                <c:pt idx="654">
                  <c:v>5.8666946700000002</c:v>
                </c:pt>
                <c:pt idx="655">
                  <c:v>3.4460272199999999</c:v>
                </c:pt>
                <c:pt idx="656">
                  <c:v>-4.3080625799999996</c:v>
                </c:pt>
                <c:pt idx="657">
                  <c:v>6.5680359399999997</c:v>
                </c:pt>
                <c:pt idx="658">
                  <c:v>19.145796059999999</c:v>
                </c:pt>
                <c:pt idx="659">
                  <c:v>8.3470737899999996</c:v>
                </c:pt>
                <c:pt idx="660">
                  <c:v>7.0240544099999997</c:v>
                </c:pt>
                <c:pt idx="661">
                  <c:v>6.5062616799999997</c:v>
                </c:pt>
                <c:pt idx="662">
                  <c:v>4.8984581</c:v>
                </c:pt>
              </c:numCache>
            </c:numRef>
          </c:xVal>
          <c:yVal>
            <c:numRef>
              <c:f>'Austin_SiteLevel_Mplus_ID with '!$V$2:$V$664</c:f>
            </c:numRef>
          </c:yVal>
          <c:smooth val="0"/>
          <c:extLst>
            <c:ext xmlns:c16="http://schemas.microsoft.com/office/drawing/2014/chart" uri="{C3380CC4-5D6E-409C-BE32-E72D297353CC}">
              <c16:uniqueId val="{00000008-2A1B-4A55-8197-5FD56FC0F430}"/>
            </c:ext>
          </c:extLst>
        </c:ser>
        <c:ser>
          <c:idx val="9"/>
          <c:order val="9"/>
          <c:tx>
            <c:strRef>
              <c:f>'Austin_SiteLevel_Mplus_ID with '!$W$1</c:f>
              <c:strCache>
                <c:ptCount val="1"/>
                <c:pt idx="0">
                  <c:v>RoadSurf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xVal>
            <c:numRef>
              <c:f>'Austin_SiteLevel_Mplus_ID with '!$M$2:$M$664</c:f>
              <c:numCache>
                <c:formatCode>General</c:formatCode>
                <c:ptCount val="663"/>
                <c:pt idx="0">
                  <c:v>6.6428571400000003</c:v>
                </c:pt>
                <c:pt idx="1">
                  <c:v>5.45</c:v>
                </c:pt>
                <c:pt idx="2">
                  <c:v>6.3333333300000003</c:v>
                </c:pt>
                <c:pt idx="3">
                  <c:v>5.6607142899999996</c:v>
                </c:pt>
                <c:pt idx="4">
                  <c:v>8.0826446300000008</c:v>
                </c:pt>
                <c:pt idx="5">
                  <c:v>8.0664993700000007</c:v>
                </c:pt>
                <c:pt idx="6">
                  <c:v>8.1734693899999993</c:v>
                </c:pt>
                <c:pt idx="7">
                  <c:v>8.6907514500000005</c:v>
                </c:pt>
                <c:pt idx="8">
                  <c:v>0.81575246000000001</c:v>
                </c:pt>
                <c:pt idx="9">
                  <c:v>1.35539403</c:v>
                </c:pt>
                <c:pt idx="10">
                  <c:v>8.8000000000000007</c:v>
                </c:pt>
                <c:pt idx="11">
                  <c:v>9.6842105299999997</c:v>
                </c:pt>
                <c:pt idx="12">
                  <c:v>11.51612903</c:v>
                </c:pt>
                <c:pt idx="13">
                  <c:v>3.2984189700000002</c:v>
                </c:pt>
                <c:pt idx="14">
                  <c:v>3.22966014</c:v>
                </c:pt>
                <c:pt idx="15">
                  <c:v>-3.793382E-2</c:v>
                </c:pt>
                <c:pt idx="16">
                  <c:v>0.26634769000000003</c:v>
                </c:pt>
                <c:pt idx="17">
                  <c:v>2.5057803500000002</c:v>
                </c:pt>
                <c:pt idx="18">
                  <c:v>1.1895565100000001</c:v>
                </c:pt>
                <c:pt idx="19">
                  <c:v>9.1166666700000007</c:v>
                </c:pt>
                <c:pt idx="20">
                  <c:v>8.5063291099999994</c:v>
                </c:pt>
                <c:pt idx="21">
                  <c:v>5.31518625</c:v>
                </c:pt>
                <c:pt idx="22">
                  <c:v>6.8622449000000003</c:v>
                </c:pt>
                <c:pt idx="23">
                  <c:v>1.44632768</c:v>
                </c:pt>
                <c:pt idx="24">
                  <c:v>2.7692307700000001</c:v>
                </c:pt>
                <c:pt idx="25">
                  <c:v>8.5707964600000004</c:v>
                </c:pt>
                <c:pt idx="26">
                  <c:v>5.9089317000000001</c:v>
                </c:pt>
                <c:pt idx="27">
                  <c:v>3.9523809499999998</c:v>
                </c:pt>
                <c:pt idx="28">
                  <c:v>1.3464566899999999</c:v>
                </c:pt>
                <c:pt idx="29">
                  <c:v>4.2891566299999999</c:v>
                </c:pt>
                <c:pt idx="30">
                  <c:v>2.4444444399999998</c:v>
                </c:pt>
                <c:pt idx="31">
                  <c:v>0.45359476999999998</c:v>
                </c:pt>
                <c:pt idx="32">
                  <c:v>-0.90625</c:v>
                </c:pt>
                <c:pt idx="33">
                  <c:v>-0.38757764</c:v>
                </c:pt>
                <c:pt idx="34">
                  <c:v>-2.54320988</c:v>
                </c:pt>
                <c:pt idx="35">
                  <c:v>-1.90788504</c:v>
                </c:pt>
                <c:pt idx="36">
                  <c:v>0.56236162000000001</c:v>
                </c:pt>
                <c:pt idx="37">
                  <c:v>4.9885057499999998</c:v>
                </c:pt>
                <c:pt idx="38">
                  <c:v>4.0071428600000001</c:v>
                </c:pt>
                <c:pt idx="39">
                  <c:v>3.4789081899999998</c:v>
                </c:pt>
                <c:pt idx="40">
                  <c:v>-2.81118881</c:v>
                </c:pt>
                <c:pt idx="41">
                  <c:v>-1.7140255</c:v>
                </c:pt>
                <c:pt idx="42">
                  <c:v>3.22090261</c:v>
                </c:pt>
                <c:pt idx="43">
                  <c:v>5.63387978</c:v>
                </c:pt>
                <c:pt idx="44">
                  <c:v>-5.7862796799999998</c:v>
                </c:pt>
                <c:pt idx="45">
                  <c:v>-6.93894009</c:v>
                </c:pt>
                <c:pt idx="46">
                  <c:v>-3.4780957899999998</c:v>
                </c:pt>
                <c:pt idx="47">
                  <c:v>6.2571428600000001</c:v>
                </c:pt>
                <c:pt idx="48">
                  <c:v>7.1269841300000003</c:v>
                </c:pt>
                <c:pt idx="49">
                  <c:v>-2.1899563299999998</c:v>
                </c:pt>
                <c:pt idx="50">
                  <c:v>-2.89552239</c:v>
                </c:pt>
                <c:pt idx="51">
                  <c:v>1.19672131</c:v>
                </c:pt>
                <c:pt idx="52">
                  <c:v>-0.36645962999999998</c:v>
                </c:pt>
                <c:pt idx="53">
                  <c:v>1.3467741900000001</c:v>
                </c:pt>
                <c:pt idx="54">
                  <c:v>2.9583333299999999</c:v>
                </c:pt>
                <c:pt idx="55">
                  <c:v>1.23234391</c:v>
                </c:pt>
                <c:pt idx="56">
                  <c:v>-0.30778165000000002</c:v>
                </c:pt>
                <c:pt idx="57">
                  <c:v>-1.8352941199999999</c:v>
                </c:pt>
                <c:pt idx="58">
                  <c:v>-2.55194805</c:v>
                </c:pt>
                <c:pt idx="59">
                  <c:v>0.10953346999999999</c:v>
                </c:pt>
                <c:pt idx="60">
                  <c:v>0.74352331999999999</c:v>
                </c:pt>
                <c:pt idx="61">
                  <c:v>-0.17625899</c:v>
                </c:pt>
                <c:pt idx="62">
                  <c:v>1.13390313</c:v>
                </c:pt>
                <c:pt idx="63">
                  <c:v>-1.53811659</c:v>
                </c:pt>
                <c:pt idx="64">
                  <c:v>-1.8646616499999999</c:v>
                </c:pt>
                <c:pt idx="65">
                  <c:v>7.03166227</c:v>
                </c:pt>
                <c:pt idx="66">
                  <c:v>4.8756906100000004</c:v>
                </c:pt>
                <c:pt idx="67">
                  <c:v>6.8076923100000002</c:v>
                </c:pt>
                <c:pt idx="68">
                  <c:v>5.2110726600000001</c:v>
                </c:pt>
                <c:pt idx="69">
                  <c:v>1.6848249</c:v>
                </c:pt>
                <c:pt idx="70">
                  <c:v>1.38529412</c:v>
                </c:pt>
                <c:pt idx="71">
                  <c:v>-1.4603133800000001</c:v>
                </c:pt>
                <c:pt idx="72">
                  <c:v>-1.6310260299999999</c:v>
                </c:pt>
                <c:pt idx="73">
                  <c:v>5.6356589100000001</c:v>
                </c:pt>
                <c:pt idx="74">
                  <c:v>4.5240963900000004</c:v>
                </c:pt>
                <c:pt idx="75">
                  <c:v>2.1945392500000001</c:v>
                </c:pt>
                <c:pt idx="76">
                  <c:v>1.5630769200000001</c:v>
                </c:pt>
                <c:pt idx="77">
                  <c:v>-3.2483249600000002</c:v>
                </c:pt>
                <c:pt idx="78">
                  <c:v>-3.76982097</c:v>
                </c:pt>
                <c:pt idx="79">
                  <c:v>8.7286821700000008</c:v>
                </c:pt>
                <c:pt idx="80">
                  <c:v>7.7040816300000001</c:v>
                </c:pt>
                <c:pt idx="81">
                  <c:v>7.16</c:v>
                </c:pt>
                <c:pt idx="82">
                  <c:v>7.8133333299999999</c:v>
                </c:pt>
                <c:pt idx="83">
                  <c:v>8.2140221400000009</c:v>
                </c:pt>
                <c:pt idx="84">
                  <c:v>-0.79521277000000001</c:v>
                </c:pt>
                <c:pt idx="85">
                  <c:v>-0.67500000000000004</c:v>
                </c:pt>
                <c:pt idx="86">
                  <c:v>0.28864060000000002</c:v>
                </c:pt>
                <c:pt idx="87">
                  <c:v>0.36412077999999998</c:v>
                </c:pt>
                <c:pt idx="88">
                  <c:v>8.06666667</c:v>
                </c:pt>
                <c:pt idx="89">
                  <c:v>9.7719298200000004</c:v>
                </c:pt>
                <c:pt idx="90">
                  <c:v>4.1052631599999998</c:v>
                </c:pt>
                <c:pt idx="91">
                  <c:v>2.8112449800000001</c:v>
                </c:pt>
                <c:pt idx="92">
                  <c:v>-0.48321816000000001</c:v>
                </c:pt>
                <c:pt idx="93">
                  <c:v>1.0644977200000001</c:v>
                </c:pt>
                <c:pt idx="94">
                  <c:v>4.9936305699999997</c:v>
                </c:pt>
                <c:pt idx="95">
                  <c:v>6.7836538500000003</c:v>
                </c:pt>
                <c:pt idx="96">
                  <c:v>-1.4738535800000001</c:v>
                </c:pt>
                <c:pt idx="97">
                  <c:v>0.19950372</c:v>
                </c:pt>
                <c:pt idx="98">
                  <c:v>8.9347826099999992</c:v>
                </c:pt>
                <c:pt idx="99">
                  <c:v>7.984375</c:v>
                </c:pt>
                <c:pt idx="100">
                  <c:v>9.1370560000000003E-2</c:v>
                </c:pt>
                <c:pt idx="101">
                  <c:v>2.0249999999999999</c:v>
                </c:pt>
                <c:pt idx="102">
                  <c:v>3.5766951900000001</c:v>
                </c:pt>
                <c:pt idx="103">
                  <c:v>3.0113996200000002</c:v>
                </c:pt>
                <c:pt idx="104">
                  <c:v>0.62683438000000002</c:v>
                </c:pt>
                <c:pt idx="105">
                  <c:v>8.1415929999999997E-2</c:v>
                </c:pt>
                <c:pt idx="106">
                  <c:v>-1.7433628299999999</c:v>
                </c:pt>
                <c:pt idx="107">
                  <c:v>-1.62191781</c:v>
                </c:pt>
                <c:pt idx="108">
                  <c:v>-2.1727616599999999</c:v>
                </c:pt>
                <c:pt idx="109">
                  <c:v>-2.3542857100000001</c:v>
                </c:pt>
                <c:pt idx="110">
                  <c:v>2.0905797100000001</c:v>
                </c:pt>
                <c:pt idx="111">
                  <c:v>2.1417624499999999</c:v>
                </c:pt>
                <c:pt idx="112">
                  <c:v>1.3720000000000001</c:v>
                </c:pt>
                <c:pt idx="113">
                  <c:v>1.46963563</c:v>
                </c:pt>
                <c:pt idx="114">
                  <c:v>2.9221311499999998</c:v>
                </c:pt>
                <c:pt idx="115">
                  <c:v>3.7293233099999998</c:v>
                </c:pt>
                <c:pt idx="116">
                  <c:v>3.80297398</c:v>
                </c:pt>
                <c:pt idx="117">
                  <c:v>4.3291139200000002</c:v>
                </c:pt>
                <c:pt idx="118">
                  <c:v>-4.6387532900000004</c:v>
                </c:pt>
                <c:pt idx="119">
                  <c:v>0.30662982999999999</c:v>
                </c:pt>
                <c:pt idx="120">
                  <c:v>1.6787709500000001</c:v>
                </c:pt>
                <c:pt idx="121">
                  <c:v>0.70689654999999996</c:v>
                </c:pt>
                <c:pt idx="122">
                  <c:v>4.90828402</c:v>
                </c:pt>
                <c:pt idx="123">
                  <c:v>4.7021276600000004</c:v>
                </c:pt>
                <c:pt idx="124">
                  <c:v>3.74324324</c:v>
                </c:pt>
                <c:pt idx="125">
                  <c:v>-1.4186507900000001</c:v>
                </c:pt>
                <c:pt idx="126">
                  <c:v>-1.61757426</c:v>
                </c:pt>
                <c:pt idx="127">
                  <c:v>1.8490565999999999</c:v>
                </c:pt>
                <c:pt idx="128">
                  <c:v>-1.97014925</c:v>
                </c:pt>
                <c:pt idx="129">
                  <c:v>-3.37660772</c:v>
                </c:pt>
                <c:pt idx="130">
                  <c:v>-4.0486656200000004</c:v>
                </c:pt>
                <c:pt idx="131">
                  <c:v>1.9703703699999999</c:v>
                </c:pt>
                <c:pt idx="132">
                  <c:v>0.54404145000000004</c:v>
                </c:pt>
                <c:pt idx="133">
                  <c:v>4.7961672499999999</c:v>
                </c:pt>
                <c:pt idx="134">
                  <c:v>4.63468635</c:v>
                </c:pt>
                <c:pt idx="135">
                  <c:v>3.9473684200000001</c:v>
                </c:pt>
                <c:pt idx="136">
                  <c:v>2.0202702700000001</c:v>
                </c:pt>
                <c:pt idx="137">
                  <c:v>-1.43164063</c:v>
                </c:pt>
                <c:pt idx="138">
                  <c:v>3.6178861800000002</c:v>
                </c:pt>
                <c:pt idx="139">
                  <c:v>2.5</c:v>
                </c:pt>
                <c:pt idx="140">
                  <c:v>4.6602564099999997</c:v>
                </c:pt>
                <c:pt idx="141">
                  <c:v>4.3806818200000004</c:v>
                </c:pt>
                <c:pt idx="142">
                  <c:v>3.2753623200000002</c:v>
                </c:pt>
                <c:pt idx="143">
                  <c:v>5.6928571400000001</c:v>
                </c:pt>
                <c:pt idx="144">
                  <c:v>-0.67419112000000003</c:v>
                </c:pt>
                <c:pt idx="145">
                  <c:v>-1.3190975</c:v>
                </c:pt>
                <c:pt idx="146">
                  <c:v>-1.48941799</c:v>
                </c:pt>
                <c:pt idx="147">
                  <c:v>-0.62750715999999995</c:v>
                </c:pt>
                <c:pt idx="148">
                  <c:v>7.9646017699999998</c:v>
                </c:pt>
                <c:pt idx="149">
                  <c:v>5.3230769200000001</c:v>
                </c:pt>
                <c:pt idx="150">
                  <c:v>0.17232375999999999</c:v>
                </c:pt>
                <c:pt idx="151">
                  <c:v>0.75862068999999999</c:v>
                </c:pt>
                <c:pt idx="152">
                  <c:v>2.27208481</c:v>
                </c:pt>
                <c:pt idx="153">
                  <c:v>4.7586206899999999</c:v>
                </c:pt>
                <c:pt idx="154">
                  <c:v>2.2480942499999998</c:v>
                </c:pt>
                <c:pt idx="155">
                  <c:v>-0.88321704000000001</c:v>
                </c:pt>
                <c:pt idx="156">
                  <c:v>7.86486486</c:v>
                </c:pt>
                <c:pt idx="157">
                  <c:v>3.0212766000000002</c:v>
                </c:pt>
                <c:pt idx="158">
                  <c:v>5.1567164200000004</c:v>
                </c:pt>
                <c:pt idx="159">
                  <c:v>5.21703297</c:v>
                </c:pt>
                <c:pt idx="160">
                  <c:v>4.07662835</c:v>
                </c:pt>
                <c:pt idx="161">
                  <c:v>4.2255892299999998</c:v>
                </c:pt>
                <c:pt idx="162">
                  <c:v>3.4978902999999999</c:v>
                </c:pt>
                <c:pt idx="163">
                  <c:v>0.70454545000000002</c:v>
                </c:pt>
                <c:pt idx="164">
                  <c:v>0.51948052</c:v>
                </c:pt>
                <c:pt idx="165">
                  <c:v>5.0890411000000002</c:v>
                </c:pt>
                <c:pt idx="166">
                  <c:v>6.1857707499999997</c:v>
                </c:pt>
                <c:pt idx="167">
                  <c:v>5.0277777800000001</c:v>
                </c:pt>
                <c:pt idx="168">
                  <c:v>3.5972222199999999</c:v>
                </c:pt>
                <c:pt idx="169">
                  <c:v>5.8760451299999996</c:v>
                </c:pt>
                <c:pt idx="170">
                  <c:v>5.9118016999999998</c:v>
                </c:pt>
                <c:pt idx="171">
                  <c:v>10.615811969999999</c:v>
                </c:pt>
                <c:pt idx="172">
                  <c:v>5.4266055</c:v>
                </c:pt>
                <c:pt idx="173">
                  <c:v>4.4134790500000003</c:v>
                </c:pt>
                <c:pt idx="174">
                  <c:v>4.54320988</c:v>
                </c:pt>
                <c:pt idx="175">
                  <c:v>3.4260504200000002</c:v>
                </c:pt>
                <c:pt idx="176">
                  <c:v>5.8585931799999997</c:v>
                </c:pt>
                <c:pt idx="177">
                  <c:v>-5.6345328500000003</c:v>
                </c:pt>
                <c:pt idx="178">
                  <c:v>-4.9086446099999996</c:v>
                </c:pt>
                <c:pt idx="179">
                  <c:v>16.650602410000001</c:v>
                </c:pt>
                <c:pt idx="180">
                  <c:v>16.357798169999999</c:v>
                </c:pt>
                <c:pt idx="181">
                  <c:v>7.0713028199999997</c:v>
                </c:pt>
                <c:pt idx="182">
                  <c:v>5.1547392900000002</c:v>
                </c:pt>
                <c:pt idx="183">
                  <c:v>9.5268456399999994</c:v>
                </c:pt>
                <c:pt idx="184">
                  <c:v>9.2448275899999999</c:v>
                </c:pt>
                <c:pt idx="185">
                  <c:v>1.5420118300000001</c:v>
                </c:pt>
                <c:pt idx="186">
                  <c:v>-6.1173529999999997E-2</c:v>
                </c:pt>
                <c:pt idx="187">
                  <c:v>0.78698224999999999</c:v>
                </c:pt>
                <c:pt idx="188">
                  <c:v>1.8358209000000001</c:v>
                </c:pt>
                <c:pt idx="189">
                  <c:v>6.1181434599999998</c:v>
                </c:pt>
                <c:pt idx="190">
                  <c:v>5.7379912700000002</c:v>
                </c:pt>
                <c:pt idx="191">
                  <c:v>5.3509971500000004</c:v>
                </c:pt>
                <c:pt idx="192">
                  <c:v>3.57518402</c:v>
                </c:pt>
                <c:pt idx="193">
                  <c:v>4.3443037999999996</c:v>
                </c:pt>
                <c:pt idx="194">
                  <c:v>5.5670731699999996</c:v>
                </c:pt>
                <c:pt idx="195">
                  <c:v>4.1859296500000003</c:v>
                </c:pt>
                <c:pt idx="196">
                  <c:v>2.9742424199999999</c:v>
                </c:pt>
                <c:pt idx="197">
                  <c:v>4.1405492700000002</c:v>
                </c:pt>
                <c:pt idx="198">
                  <c:v>5.7491554100000002</c:v>
                </c:pt>
                <c:pt idx="199">
                  <c:v>7.3364094</c:v>
                </c:pt>
                <c:pt idx="200">
                  <c:v>5.4551820700000002</c:v>
                </c:pt>
                <c:pt idx="201">
                  <c:v>3.3740157499999999</c:v>
                </c:pt>
                <c:pt idx="202">
                  <c:v>-0.89819121000000002</c:v>
                </c:pt>
                <c:pt idx="203">
                  <c:v>-0.35991820000000002</c:v>
                </c:pt>
                <c:pt idx="204">
                  <c:v>-3.2131070199999998</c:v>
                </c:pt>
                <c:pt idx="205">
                  <c:v>-0.56069652000000003</c:v>
                </c:pt>
                <c:pt idx="206">
                  <c:v>2.2938350700000001</c:v>
                </c:pt>
                <c:pt idx="207">
                  <c:v>2.1018898899999998</c:v>
                </c:pt>
                <c:pt idx="208">
                  <c:v>6.58152794</c:v>
                </c:pt>
                <c:pt idx="209">
                  <c:v>7.4753164600000002</c:v>
                </c:pt>
                <c:pt idx="210">
                  <c:v>4.5250965299999999</c:v>
                </c:pt>
                <c:pt idx="211">
                  <c:v>5.0356234100000004</c:v>
                </c:pt>
                <c:pt idx="212">
                  <c:v>1.4934118300000001</c:v>
                </c:pt>
                <c:pt idx="213">
                  <c:v>0.8897157</c:v>
                </c:pt>
                <c:pt idx="214">
                  <c:v>-5.31617988</c:v>
                </c:pt>
                <c:pt idx="215">
                  <c:v>-5.6431554500000001</c:v>
                </c:pt>
                <c:pt idx="216">
                  <c:v>-8.7888842799999995</c:v>
                </c:pt>
                <c:pt idx="217">
                  <c:v>-9.0043392499999992</c:v>
                </c:pt>
                <c:pt idx="218">
                  <c:v>5.46938776</c:v>
                </c:pt>
                <c:pt idx="219">
                  <c:v>1.3058823500000001</c:v>
                </c:pt>
                <c:pt idx="220">
                  <c:v>1.88139696</c:v>
                </c:pt>
                <c:pt idx="221">
                  <c:v>6.6768916200000001</c:v>
                </c:pt>
                <c:pt idx="222">
                  <c:v>-5.7181881099999998</c:v>
                </c:pt>
                <c:pt idx="223">
                  <c:v>-2.1234089699999998</c:v>
                </c:pt>
                <c:pt idx="224">
                  <c:v>-4.9730941700000004</c:v>
                </c:pt>
                <c:pt idx="225">
                  <c:v>-6.1278135000000002</c:v>
                </c:pt>
                <c:pt idx="226">
                  <c:v>-1.5317773800000001</c:v>
                </c:pt>
                <c:pt idx="227">
                  <c:v>0.49785741999999999</c:v>
                </c:pt>
                <c:pt idx="228">
                  <c:v>-0.30246190000000001</c:v>
                </c:pt>
                <c:pt idx="229">
                  <c:v>-1.2504038799999999</c:v>
                </c:pt>
                <c:pt idx="230">
                  <c:v>-5.9449901799999996</c:v>
                </c:pt>
                <c:pt idx="231">
                  <c:v>-4.6102150499999999</c:v>
                </c:pt>
                <c:pt idx="232">
                  <c:v>0.82104317000000004</c:v>
                </c:pt>
                <c:pt idx="233">
                  <c:v>-0.70419425999999996</c:v>
                </c:pt>
                <c:pt idx="234">
                  <c:v>9.6557376999999995</c:v>
                </c:pt>
                <c:pt idx="235">
                  <c:v>1.32216958</c:v>
                </c:pt>
                <c:pt idx="236">
                  <c:v>2.89889375</c:v>
                </c:pt>
                <c:pt idx="237">
                  <c:v>-1.2511111100000001</c:v>
                </c:pt>
                <c:pt idx="238">
                  <c:v>-1.3289801000000001</c:v>
                </c:pt>
                <c:pt idx="239">
                  <c:v>3.72852234</c:v>
                </c:pt>
                <c:pt idx="240">
                  <c:v>3.4904014000000001</c:v>
                </c:pt>
                <c:pt idx="241">
                  <c:v>2.4291394500000001</c:v>
                </c:pt>
                <c:pt idx="242">
                  <c:v>9.8484848500000002</c:v>
                </c:pt>
                <c:pt idx="243">
                  <c:v>9.84</c:v>
                </c:pt>
                <c:pt idx="244">
                  <c:v>10.483333330000001</c:v>
                </c:pt>
                <c:pt idx="245">
                  <c:v>9.4157043900000001</c:v>
                </c:pt>
                <c:pt idx="246">
                  <c:v>14.48421053</c:v>
                </c:pt>
                <c:pt idx="247">
                  <c:v>10.704761899999999</c:v>
                </c:pt>
                <c:pt idx="248">
                  <c:v>12.27592593</c:v>
                </c:pt>
                <c:pt idx="249">
                  <c:v>19.083146070000002</c:v>
                </c:pt>
                <c:pt idx="250">
                  <c:v>9.2679900699999997</c:v>
                </c:pt>
                <c:pt idx="251">
                  <c:v>8.2226415100000008</c:v>
                </c:pt>
                <c:pt idx="252">
                  <c:v>5.2638888899999996</c:v>
                </c:pt>
                <c:pt idx="253">
                  <c:v>5.6812500000000004</c:v>
                </c:pt>
                <c:pt idx="254">
                  <c:v>2.3162790700000002</c:v>
                </c:pt>
                <c:pt idx="255">
                  <c:v>0.66637630999999997</c:v>
                </c:pt>
                <c:pt idx="256">
                  <c:v>-2.2021357699999999</c:v>
                </c:pt>
                <c:pt idx="257">
                  <c:v>-1.11415525</c:v>
                </c:pt>
                <c:pt idx="258">
                  <c:v>3.5998160100000001</c:v>
                </c:pt>
                <c:pt idx="259">
                  <c:v>2.5565312800000002</c:v>
                </c:pt>
                <c:pt idx="260">
                  <c:v>2.9895615900000001</c:v>
                </c:pt>
                <c:pt idx="261">
                  <c:v>7.0917225999999998</c:v>
                </c:pt>
                <c:pt idx="262">
                  <c:v>2.6670680299999998</c:v>
                </c:pt>
                <c:pt idx="263">
                  <c:v>1.5677462</c:v>
                </c:pt>
                <c:pt idx="264">
                  <c:v>9.8430493299999995</c:v>
                </c:pt>
                <c:pt idx="265">
                  <c:v>16.27054429</c:v>
                </c:pt>
                <c:pt idx="266">
                  <c:v>2.4740740699999999</c:v>
                </c:pt>
                <c:pt idx="267">
                  <c:v>2.1639024400000002</c:v>
                </c:pt>
                <c:pt idx="268">
                  <c:v>7.0658682600000002</c:v>
                </c:pt>
                <c:pt idx="269">
                  <c:v>3.9695122</c:v>
                </c:pt>
                <c:pt idx="270">
                  <c:v>5.5934579400000004</c:v>
                </c:pt>
                <c:pt idx="271">
                  <c:v>4.9370629399999997</c:v>
                </c:pt>
                <c:pt idx="272">
                  <c:v>7.5938864600000002</c:v>
                </c:pt>
                <c:pt idx="273">
                  <c:v>5.2791225400000004</c:v>
                </c:pt>
                <c:pt idx="274">
                  <c:v>4.28364689</c:v>
                </c:pt>
                <c:pt idx="275">
                  <c:v>2.7129688500000002</c:v>
                </c:pt>
                <c:pt idx="276">
                  <c:v>1.7639082100000001</c:v>
                </c:pt>
                <c:pt idx="277">
                  <c:v>2.0506607899999998</c:v>
                </c:pt>
                <c:pt idx="278">
                  <c:v>1.5231304299999999</c:v>
                </c:pt>
                <c:pt idx="279">
                  <c:v>3.5</c:v>
                </c:pt>
                <c:pt idx="280">
                  <c:v>5.1729323300000001</c:v>
                </c:pt>
                <c:pt idx="281">
                  <c:v>7.4190476199999997</c:v>
                </c:pt>
                <c:pt idx="282">
                  <c:v>6.7095238100000003</c:v>
                </c:pt>
                <c:pt idx="283">
                  <c:v>2.98823529</c:v>
                </c:pt>
                <c:pt idx="284">
                  <c:v>0.91564791999999995</c:v>
                </c:pt>
                <c:pt idx="285">
                  <c:v>7.8605324100000002</c:v>
                </c:pt>
                <c:pt idx="286">
                  <c:v>8.4592857099999996</c:v>
                </c:pt>
                <c:pt idx="287">
                  <c:v>-2.2340696699999998</c:v>
                </c:pt>
                <c:pt idx="288">
                  <c:v>-0.92776886000000003</c:v>
                </c:pt>
                <c:pt idx="289">
                  <c:v>7.9335790000000003E-2</c:v>
                </c:pt>
                <c:pt idx="290">
                  <c:v>6.2727272699999999</c:v>
                </c:pt>
                <c:pt idx="291">
                  <c:v>5.8251748299999999</c:v>
                </c:pt>
                <c:pt idx="292">
                  <c:v>5.4696569899999998</c:v>
                </c:pt>
                <c:pt idx="293">
                  <c:v>3.3868274600000001</c:v>
                </c:pt>
                <c:pt idx="294">
                  <c:v>1.9734204799999999</c:v>
                </c:pt>
                <c:pt idx="295">
                  <c:v>9.8700565000000005</c:v>
                </c:pt>
                <c:pt idx="296">
                  <c:v>10.036789300000001</c:v>
                </c:pt>
                <c:pt idx="297">
                  <c:v>-3.75</c:v>
                </c:pt>
                <c:pt idx="298">
                  <c:v>-2.2791767599999999</c:v>
                </c:pt>
                <c:pt idx="299">
                  <c:v>6.8367346900000001</c:v>
                </c:pt>
                <c:pt idx="300">
                  <c:v>7.8005390800000001</c:v>
                </c:pt>
                <c:pt idx="301">
                  <c:v>4.4895104899999998</c:v>
                </c:pt>
                <c:pt idx="302">
                  <c:v>4.50943396</c:v>
                </c:pt>
                <c:pt idx="303">
                  <c:v>-1.46210269</c:v>
                </c:pt>
                <c:pt idx="304">
                  <c:v>-0.36247086000000001</c:v>
                </c:pt>
                <c:pt idx="305">
                  <c:v>-2.0673026000000001</c:v>
                </c:pt>
                <c:pt idx="306">
                  <c:v>-1.60475162</c:v>
                </c:pt>
                <c:pt idx="307">
                  <c:v>8.9518413599999995</c:v>
                </c:pt>
                <c:pt idx="308">
                  <c:v>5.3209876500000002</c:v>
                </c:pt>
                <c:pt idx="309">
                  <c:v>7.0698466800000004</c:v>
                </c:pt>
                <c:pt idx="310">
                  <c:v>6.6116504899999997</c:v>
                </c:pt>
                <c:pt idx="311">
                  <c:v>-7.4229166700000002</c:v>
                </c:pt>
                <c:pt idx="312">
                  <c:v>2.56666667</c:v>
                </c:pt>
                <c:pt idx="313">
                  <c:v>3.9459627300000002</c:v>
                </c:pt>
                <c:pt idx="314">
                  <c:v>1.91884641</c:v>
                </c:pt>
                <c:pt idx="315">
                  <c:v>9.6001813200000008</c:v>
                </c:pt>
                <c:pt idx="316">
                  <c:v>5.5019585900000001</c:v>
                </c:pt>
                <c:pt idx="317">
                  <c:v>-2.2020802399999999</c:v>
                </c:pt>
                <c:pt idx="318">
                  <c:v>-4.9418386500000002</c:v>
                </c:pt>
                <c:pt idx="319">
                  <c:v>0.33043477999999998</c:v>
                </c:pt>
                <c:pt idx="320">
                  <c:v>0.52149791999999995</c:v>
                </c:pt>
                <c:pt idx="321">
                  <c:v>6.0013717399999997</c:v>
                </c:pt>
                <c:pt idx="322">
                  <c:v>6.0019841300000003</c:v>
                </c:pt>
                <c:pt idx="323">
                  <c:v>8.0488798399999997</c:v>
                </c:pt>
                <c:pt idx="324">
                  <c:v>8.7624559600000005</c:v>
                </c:pt>
                <c:pt idx="325">
                  <c:v>2.0206529</c:v>
                </c:pt>
                <c:pt idx="326">
                  <c:v>1.5718799400000001</c:v>
                </c:pt>
                <c:pt idx="327">
                  <c:v>0.58832116999999995</c:v>
                </c:pt>
                <c:pt idx="328">
                  <c:v>-1.2708638400000001</c:v>
                </c:pt>
                <c:pt idx="329">
                  <c:v>-1.3198281199999999</c:v>
                </c:pt>
                <c:pt idx="330">
                  <c:v>-0.59921155999999998</c:v>
                </c:pt>
                <c:pt idx="331">
                  <c:v>7.2681818199999997</c:v>
                </c:pt>
                <c:pt idx="332">
                  <c:v>5.8458781399999999</c:v>
                </c:pt>
                <c:pt idx="333">
                  <c:v>9.0757575799999994</c:v>
                </c:pt>
                <c:pt idx="334">
                  <c:v>7.22653722</c:v>
                </c:pt>
                <c:pt idx="335">
                  <c:v>-1.68763402</c:v>
                </c:pt>
                <c:pt idx="336">
                  <c:v>-0.39001848</c:v>
                </c:pt>
                <c:pt idx="337">
                  <c:v>2.40011682</c:v>
                </c:pt>
                <c:pt idx="338">
                  <c:v>-4.1382415300000002</c:v>
                </c:pt>
                <c:pt idx="339">
                  <c:v>-5.2468596400000003</c:v>
                </c:pt>
                <c:pt idx="340">
                  <c:v>1.29993183</c:v>
                </c:pt>
                <c:pt idx="341">
                  <c:v>4.7780172399999996</c:v>
                </c:pt>
                <c:pt idx="342">
                  <c:v>2.65577051</c:v>
                </c:pt>
                <c:pt idx="343">
                  <c:v>6.44979367</c:v>
                </c:pt>
                <c:pt idx="344">
                  <c:v>2.7835951099999998</c:v>
                </c:pt>
                <c:pt idx="345">
                  <c:v>1.99137187</c:v>
                </c:pt>
                <c:pt idx="346">
                  <c:v>3.29812606</c:v>
                </c:pt>
                <c:pt idx="347">
                  <c:v>4.2780656300000004</c:v>
                </c:pt>
                <c:pt idx="348">
                  <c:v>8.4252336400000001</c:v>
                </c:pt>
                <c:pt idx="349">
                  <c:v>7.6561085999999996</c:v>
                </c:pt>
                <c:pt idx="350">
                  <c:v>5.70742963</c:v>
                </c:pt>
                <c:pt idx="351">
                  <c:v>6.6126323500000002</c:v>
                </c:pt>
                <c:pt idx="352">
                  <c:v>8.6012903200000004</c:v>
                </c:pt>
                <c:pt idx="353">
                  <c:v>7.0868486400000004</c:v>
                </c:pt>
                <c:pt idx="354">
                  <c:v>5.4133333300000004</c:v>
                </c:pt>
                <c:pt idx="355">
                  <c:v>5.44497608</c:v>
                </c:pt>
                <c:pt idx="356">
                  <c:v>3.9435483900000001</c:v>
                </c:pt>
                <c:pt idx="357">
                  <c:v>4.8403508799999999</c:v>
                </c:pt>
                <c:pt idx="358">
                  <c:v>-2.8140236199999999</c:v>
                </c:pt>
                <c:pt idx="359">
                  <c:v>-2.5570852099999999</c:v>
                </c:pt>
                <c:pt idx="360">
                  <c:v>1.8766519800000001</c:v>
                </c:pt>
                <c:pt idx="361">
                  <c:v>1.8666666700000001</c:v>
                </c:pt>
                <c:pt idx="362">
                  <c:v>11.09433962</c:v>
                </c:pt>
                <c:pt idx="363">
                  <c:v>12.440972220000001</c:v>
                </c:pt>
                <c:pt idx="364">
                  <c:v>15.11386139</c:v>
                </c:pt>
                <c:pt idx="365">
                  <c:v>15.66666667</c:v>
                </c:pt>
                <c:pt idx="366">
                  <c:v>3.27631579</c:v>
                </c:pt>
                <c:pt idx="367">
                  <c:v>2.5401960799999999</c:v>
                </c:pt>
                <c:pt idx="368">
                  <c:v>6.7554858900000001</c:v>
                </c:pt>
                <c:pt idx="369">
                  <c:v>3.6936651600000001</c:v>
                </c:pt>
                <c:pt idx="370">
                  <c:v>6.0276162800000002</c:v>
                </c:pt>
                <c:pt idx="371">
                  <c:v>13.95180723</c:v>
                </c:pt>
                <c:pt idx="372">
                  <c:v>10.349593499999999</c:v>
                </c:pt>
                <c:pt idx="373">
                  <c:v>-2.5391685800000001</c:v>
                </c:pt>
                <c:pt idx="374">
                  <c:v>-1.71487693</c:v>
                </c:pt>
                <c:pt idx="375">
                  <c:v>-3.8907849799999998</c:v>
                </c:pt>
                <c:pt idx="376">
                  <c:v>-1.38441039</c:v>
                </c:pt>
                <c:pt idx="377">
                  <c:v>-1.5829797299999999</c:v>
                </c:pt>
                <c:pt idx="378">
                  <c:v>-1.3953337699999999</c:v>
                </c:pt>
                <c:pt idx="379">
                  <c:v>-4.6760839999999998E-2</c:v>
                </c:pt>
                <c:pt idx="380">
                  <c:v>0.40372271999999998</c:v>
                </c:pt>
                <c:pt idx="381">
                  <c:v>1.7899441300000001</c:v>
                </c:pt>
                <c:pt idx="382">
                  <c:v>2.0621814500000002</c:v>
                </c:pt>
                <c:pt idx="383">
                  <c:v>2.57830008</c:v>
                </c:pt>
                <c:pt idx="384">
                  <c:v>0.82516054000000005</c:v>
                </c:pt>
                <c:pt idx="385">
                  <c:v>-3.5619540600000001</c:v>
                </c:pt>
                <c:pt idx="386">
                  <c:v>-4.8173719400000001</c:v>
                </c:pt>
                <c:pt idx="387">
                  <c:v>-2.7275894100000002</c:v>
                </c:pt>
                <c:pt idx="388">
                  <c:v>-1.72934783</c:v>
                </c:pt>
                <c:pt idx="389">
                  <c:v>-2.53031579</c:v>
                </c:pt>
                <c:pt idx="390">
                  <c:v>-2.28633994</c:v>
                </c:pt>
                <c:pt idx="391">
                  <c:v>4.6280709699999996</c:v>
                </c:pt>
                <c:pt idx="392">
                  <c:v>2.7706151000000001</c:v>
                </c:pt>
                <c:pt idx="393">
                  <c:v>-4.5035653699999996</c:v>
                </c:pt>
                <c:pt idx="394">
                  <c:v>-6.5786676100000001</c:v>
                </c:pt>
                <c:pt idx="395">
                  <c:v>10.8677686</c:v>
                </c:pt>
                <c:pt idx="396">
                  <c:v>8.0900900900000003</c:v>
                </c:pt>
                <c:pt idx="397">
                  <c:v>0.57507081999999998</c:v>
                </c:pt>
                <c:pt idx="398">
                  <c:v>-0.50894454</c:v>
                </c:pt>
                <c:pt idx="399">
                  <c:v>3.0084745800000001</c:v>
                </c:pt>
                <c:pt idx="400">
                  <c:v>0.22284123</c:v>
                </c:pt>
                <c:pt idx="401">
                  <c:v>-3.639775E-2</c:v>
                </c:pt>
                <c:pt idx="402">
                  <c:v>-0.46714334000000002</c:v>
                </c:pt>
                <c:pt idx="403">
                  <c:v>2.1126760600000001</c:v>
                </c:pt>
                <c:pt idx="404">
                  <c:v>3.8348045399999999</c:v>
                </c:pt>
                <c:pt idx="405">
                  <c:v>5.7477666799999998</c:v>
                </c:pt>
                <c:pt idx="406">
                  <c:v>3.2767227299999999</c:v>
                </c:pt>
                <c:pt idx="407">
                  <c:v>3.7027933000000002</c:v>
                </c:pt>
                <c:pt idx="408">
                  <c:v>3.3045089600000002</c:v>
                </c:pt>
                <c:pt idx="409">
                  <c:v>3.5629877400000001</c:v>
                </c:pt>
                <c:pt idx="410">
                  <c:v>0.84757221999999999</c:v>
                </c:pt>
                <c:pt idx="411">
                  <c:v>-0.72555745999999999</c:v>
                </c:pt>
                <c:pt idx="412">
                  <c:v>-0.71479501000000001</c:v>
                </c:pt>
                <c:pt idx="413">
                  <c:v>-0.91114057999999998</c:v>
                </c:pt>
                <c:pt idx="414">
                  <c:v>0.52891790999999999</c:v>
                </c:pt>
                <c:pt idx="415">
                  <c:v>-1.3466031999999999</c:v>
                </c:pt>
                <c:pt idx="416">
                  <c:v>0.48114434</c:v>
                </c:pt>
                <c:pt idx="417">
                  <c:v>13.95619988</c:v>
                </c:pt>
                <c:pt idx="418">
                  <c:v>12.020594969999999</c:v>
                </c:pt>
                <c:pt idx="419">
                  <c:v>1.57130397</c:v>
                </c:pt>
                <c:pt idx="420">
                  <c:v>0.81099365999999995</c:v>
                </c:pt>
                <c:pt idx="421">
                  <c:v>0.30033278000000002</c:v>
                </c:pt>
                <c:pt idx="422">
                  <c:v>-7.3495370000000004E-2</c:v>
                </c:pt>
                <c:pt idx="423">
                  <c:v>2.5283464599999999</c:v>
                </c:pt>
                <c:pt idx="424">
                  <c:v>1.6004112399999999</c:v>
                </c:pt>
                <c:pt idx="425">
                  <c:v>4.5038759700000002</c:v>
                </c:pt>
                <c:pt idx="426">
                  <c:v>3.59508852</c:v>
                </c:pt>
                <c:pt idx="427">
                  <c:v>-2.9814814799999998</c:v>
                </c:pt>
                <c:pt idx="428">
                  <c:v>10.030769230000001</c:v>
                </c:pt>
                <c:pt idx="429">
                  <c:v>8.7925925899999999</c:v>
                </c:pt>
                <c:pt idx="430">
                  <c:v>2.24642857</c:v>
                </c:pt>
                <c:pt idx="431">
                  <c:v>2.1050185899999998</c:v>
                </c:pt>
                <c:pt idx="432">
                  <c:v>11.6</c:v>
                </c:pt>
                <c:pt idx="433">
                  <c:v>12.66666667</c:v>
                </c:pt>
                <c:pt idx="434">
                  <c:v>11.20224719</c:v>
                </c:pt>
                <c:pt idx="435">
                  <c:v>0.57934989999999997</c:v>
                </c:pt>
                <c:pt idx="436">
                  <c:v>1.09369676</c:v>
                </c:pt>
                <c:pt idx="437">
                  <c:v>5.1149528499999999</c:v>
                </c:pt>
                <c:pt idx="438">
                  <c:v>4.8451753000000002</c:v>
                </c:pt>
                <c:pt idx="439">
                  <c:v>8.2278630499999998</c:v>
                </c:pt>
                <c:pt idx="440">
                  <c:v>14.50043975</c:v>
                </c:pt>
                <c:pt idx="441">
                  <c:v>6.8963317399999999</c:v>
                </c:pt>
                <c:pt idx="442">
                  <c:v>5.8822525600000004</c:v>
                </c:pt>
                <c:pt idx="443">
                  <c:v>-2.89701897</c:v>
                </c:pt>
                <c:pt idx="444">
                  <c:v>-2.9163963100000001</c:v>
                </c:pt>
                <c:pt idx="445">
                  <c:v>-3.433996</c:v>
                </c:pt>
                <c:pt idx="446">
                  <c:v>-3.6232451399999999</c:v>
                </c:pt>
                <c:pt idx="447">
                  <c:v>-1.4906638999999999</c:v>
                </c:pt>
                <c:pt idx="448">
                  <c:v>-2.1279342699999999</c:v>
                </c:pt>
                <c:pt idx="449">
                  <c:v>2.2455089799999999</c:v>
                </c:pt>
                <c:pt idx="450">
                  <c:v>3.7523510999999998</c:v>
                </c:pt>
                <c:pt idx="451">
                  <c:v>3.5841995799999999</c:v>
                </c:pt>
                <c:pt idx="452">
                  <c:v>0.36349646000000002</c:v>
                </c:pt>
                <c:pt idx="453">
                  <c:v>-4.4807387900000002</c:v>
                </c:pt>
                <c:pt idx="454">
                  <c:v>-2.3892995400000001</c:v>
                </c:pt>
                <c:pt idx="455">
                  <c:v>2.9660194199999999</c:v>
                </c:pt>
                <c:pt idx="456">
                  <c:v>-0.83381088999999997</c:v>
                </c:pt>
                <c:pt idx="457">
                  <c:v>7.0901143199999996</c:v>
                </c:pt>
                <c:pt idx="458">
                  <c:v>8.9326164899999991</c:v>
                </c:pt>
                <c:pt idx="459">
                  <c:v>11.28282828</c:v>
                </c:pt>
                <c:pt idx="460">
                  <c:v>10.009345789999999</c:v>
                </c:pt>
                <c:pt idx="461">
                  <c:v>2.3194256800000002</c:v>
                </c:pt>
                <c:pt idx="462">
                  <c:v>-1.368078E-2</c:v>
                </c:pt>
                <c:pt idx="463">
                  <c:v>-4.6839610199999999</c:v>
                </c:pt>
                <c:pt idx="464">
                  <c:v>-6.30194411</c:v>
                </c:pt>
                <c:pt idx="465">
                  <c:v>3.9340475399999999</c:v>
                </c:pt>
                <c:pt idx="466">
                  <c:v>2.0323172999999999</c:v>
                </c:pt>
                <c:pt idx="467">
                  <c:v>6.9473684200000001</c:v>
                </c:pt>
                <c:pt idx="468">
                  <c:v>7.5909090900000002</c:v>
                </c:pt>
                <c:pt idx="469">
                  <c:v>3.0032786900000001</c:v>
                </c:pt>
                <c:pt idx="470">
                  <c:v>3.24539877</c:v>
                </c:pt>
                <c:pt idx="471">
                  <c:v>0.44666666999999999</c:v>
                </c:pt>
                <c:pt idx="472">
                  <c:v>1.71748879</c:v>
                </c:pt>
                <c:pt idx="473">
                  <c:v>3.3134635100000001</c:v>
                </c:pt>
                <c:pt idx="474">
                  <c:v>1.6219879500000001</c:v>
                </c:pt>
                <c:pt idx="475">
                  <c:v>9.2640402300000009</c:v>
                </c:pt>
                <c:pt idx="476">
                  <c:v>6.4251302099999998</c:v>
                </c:pt>
                <c:pt idx="477">
                  <c:v>-3.1217228499999998</c:v>
                </c:pt>
                <c:pt idx="478">
                  <c:v>-1.55368098</c:v>
                </c:pt>
                <c:pt idx="479">
                  <c:v>-0.52392947000000001</c:v>
                </c:pt>
                <c:pt idx="480">
                  <c:v>-1.51166559</c:v>
                </c:pt>
                <c:pt idx="481">
                  <c:v>4.7385645199999997</c:v>
                </c:pt>
                <c:pt idx="482">
                  <c:v>1.5346200999999999</c:v>
                </c:pt>
                <c:pt idx="483">
                  <c:v>1.12989691</c:v>
                </c:pt>
                <c:pt idx="484">
                  <c:v>-0.19955157000000001</c:v>
                </c:pt>
                <c:pt idx="485">
                  <c:v>-2.63452055</c:v>
                </c:pt>
                <c:pt idx="486">
                  <c:v>-5.1451009699999997</c:v>
                </c:pt>
                <c:pt idx="487">
                  <c:v>1.1657461499999999</c:v>
                </c:pt>
                <c:pt idx="488">
                  <c:v>1.0184323500000001</c:v>
                </c:pt>
                <c:pt idx="489">
                  <c:v>-3.1030213600000001</c:v>
                </c:pt>
                <c:pt idx="490">
                  <c:v>-4.6644121099999998</c:v>
                </c:pt>
                <c:pt idx="491">
                  <c:v>5.6603589300000001</c:v>
                </c:pt>
                <c:pt idx="492">
                  <c:v>4.9970695799999998</c:v>
                </c:pt>
                <c:pt idx="493">
                  <c:v>-11.48137287</c:v>
                </c:pt>
                <c:pt idx="494">
                  <c:v>-12.284534600000001</c:v>
                </c:pt>
                <c:pt idx="495">
                  <c:v>-1.33068115</c:v>
                </c:pt>
                <c:pt idx="496">
                  <c:v>-1.84838693</c:v>
                </c:pt>
                <c:pt idx="497">
                  <c:v>2.7406459600000002</c:v>
                </c:pt>
                <c:pt idx="498">
                  <c:v>0.86536146000000003</c:v>
                </c:pt>
                <c:pt idx="499">
                  <c:v>2.23541678</c:v>
                </c:pt>
                <c:pt idx="500">
                  <c:v>4.4026565499999997</c:v>
                </c:pt>
                <c:pt idx="501">
                  <c:v>4.7948191400000004</c:v>
                </c:pt>
                <c:pt idx="502">
                  <c:v>-4.80310975</c:v>
                </c:pt>
                <c:pt idx="503">
                  <c:v>-5.7142857100000004</c:v>
                </c:pt>
                <c:pt idx="504">
                  <c:v>-1.35909605</c:v>
                </c:pt>
                <c:pt idx="505">
                  <c:v>-2.7975531600000001</c:v>
                </c:pt>
                <c:pt idx="506">
                  <c:v>9.4934497800000006</c:v>
                </c:pt>
                <c:pt idx="507">
                  <c:v>9.9282511200000005</c:v>
                </c:pt>
                <c:pt idx="508">
                  <c:v>5.5366939500000001</c:v>
                </c:pt>
                <c:pt idx="509">
                  <c:v>5.1038365900000002</c:v>
                </c:pt>
                <c:pt idx="510">
                  <c:v>-2.1511273599999998</c:v>
                </c:pt>
                <c:pt idx="511">
                  <c:v>-0.16085790999999999</c:v>
                </c:pt>
                <c:pt idx="512">
                  <c:v>-1.10833333</c:v>
                </c:pt>
                <c:pt idx="513">
                  <c:v>-0.47398496000000001</c:v>
                </c:pt>
                <c:pt idx="514">
                  <c:v>1.02075702</c:v>
                </c:pt>
                <c:pt idx="515">
                  <c:v>1.49949774</c:v>
                </c:pt>
                <c:pt idx="516">
                  <c:v>-0.94128544999999997</c:v>
                </c:pt>
                <c:pt idx="517">
                  <c:v>10.22889518</c:v>
                </c:pt>
                <c:pt idx="518">
                  <c:v>-4.1523272200000001</c:v>
                </c:pt>
                <c:pt idx="519">
                  <c:v>-0.33880049000000001</c:v>
                </c:pt>
                <c:pt idx="520">
                  <c:v>1.4510296300000001</c:v>
                </c:pt>
                <c:pt idx="521">
                  <c:v>2.6034925499999999</c:v>
                </c:pt>
                <c:pt idx="522">
                  <c:v>2.2205848000000001</c:v>
                </c:pt>
                <c:pt idx="523">
                  <c:v>1.4721873700000001</c:v>
                </c:pt>
                <c:pt idx="524">
                  <c:v>-3.2389796400000002</c:v>
                </c:pt>
                <c:pt idx="525">
                  <c:v>10.04819277</c:v>
                </c:pt>
                <c:pt idx="526">
                  <c:v>1.8643822400000001</c:v>
                </c:pt>
                <c:pt idx="527">
                  <c:v>-0.45210084</c:v>
                </c:pt>
                <c:pt idx="528">
                  <c:v>-5.1707348099999999</c:v>
                </c:pt>
                <c:pt idx="529">
                  <c:v>-6.1838375599999997</c:v>
                </c:pt>
                <c:pt idx="530">
                  <c:v>2.0234192000000002</c:v>
                </c:pt>
                <c:pt idx="531">
                  <c:v>3.7064116999999999</c:v>
                </c:pt>
                <c:pt idx="532">
                  <c:v>-2.0121666299999998</c:v>
                </c:pt>
                <c:pt idx="533">
                  <c:v>1.40850023</c:v>
                </c:pt>
                <c:pt idx="534">
                  <c:v>3.36393443</c:v>
                </c:pt>
                <c:pt idx="535">
                  <c:v>6.0576923100000002</c:v>
                </c:pt>
                <c:pt idx="536">
                  <c:v>10.119999999999999</c:v>
                </c:pt>
                <c:pt idx="537">
                  <c:v>1.27310575</c:v>
                </c:pt>
                <c:pt idx="538">
                  <c:v>-0.85289115999999998</c:v>
                </c:pt>
                <c:pt idx="539">
                  <c:v>1.2630212300000001</c:v>
                </c:pt>
                <c:pt idx="540">
                  <c:v>0.38776073999999999</c:v>
                </c:pt>
                <c:pt idx="541">
                  <c:v>-2.6506817100000002</c:v>
                </c:pt>
                <c:pt idx="542">
                  <c:v>-2.1870727200000002</c:v>
                </c:pt>
                <c:pt idx="543">
                  <c:v>-0.55215685999999997</c:v>
                </c:pt>
                <c:pt idx="544">
                  <c:v>0.44536034000000002</c:v>
                </c:pt>
                <c:pt idx="545">
                  <c:v>6.2497954699999996</c:v>
                </c:pt>
                <c:pt idx="546">
                  <c:v>7.0640961400000002</c:v>
                </c:pt>
                <c:pt idx="547">
                  <c:v>-0.95666404999999999</c:v>
                </c:pt>
                <c:pt idx="548">
                  <c:v>-1.24564184</c:v>
                </c:pt>
                <c:pt idx="549">
                  <c:v>-3.27356494</c:v>
                </c:pt>
                <c:pt idx="550">
                  <c:v>-4.5079864499999998</c:v>
                </c:pt>
                <c:pt idx="551">
                  <c:v>1.0619701800000001</c:v>
                </c:pt>
                <c:pt idx="552">
                  <c:v>-1.2442089700000001</c:v>
                </c:pt>
                <c:pt idx="553">
                  <c:v>7.2656826600000004</c:v>
                </c:pt>
                <c:pt idx="554">
                  <c:v>8.1397058799999993</c:v>
                </c:pt>
                <c:pt idx="555">
                  <c:v>0.14911874999999999</c:v>
                </c:pt>
                <c:pt idx="556">
                  <c:v>-1.1276939500000001</c:v>
                </c:pt>
                <c:pt idx="557">
                  <c:v>4.6933894900000004</c:v>
                </c:pt>
                <c:pt idx="558">
                  <c:v>4.1915771199999998</c:v>
                </c:pt>
                <c:pt idx="559">
                  <c:v>5.02642364</c:v>
                </c:pt>
                <c:pt idx="560">
                  <c:v>4.5430188200000003</c:v>
                </c:pt>
                <c:pt idx="561">
                  <c:v>-3.3958323799999999</c:v>
                </c:pt>
                <c:pt idx="562">
                  <c:v>-2.3099042000000001</c:v>
                </c:pt>
                <c:pt idx="563">
                  <c:v>-0.70077425000000004</c:v>
                </c:pt>
                <c:pt idx="564">
                  <c:v>-2.64221708</c:v>
                </c:pt>
                <c:pt idx="565">
                  <c:v>-2.7849407500000001</c:v>
                </c:pt>
                <c:pt idx="566">
                  <c:v>-2.1519458</c:v>
                </c:pt>
                <c:pt idx="567">
                  <c:v>8.3413451700000003</c:v>
                </c:pt>
                <c:pt idx="568">
                  <c:v>5.8694471799999999</c:v>
                </c:pt>
                <c:pt idx="569">
                  <c:v>-0.94700814</c:v>
                </c:pt>
                <c:pt idx="570">
                  <c:v>1.13001215</c:v>
                </c:pt>
                <c:pt idx="571">
                  <c:v>-0.47896878999999998</c:v>
                </c:pt>
                <c:pt idx="572">
                  <c:v>1.1135798699999999</c:v>
                </c:pt>
                <c:pt idx="573">
                  <c:v>0.52775475999999999</c:v>
                </c:pt>
                <c:pt idx="574">
                  <c:v>1.3604729499999999</c:v>
                </c:pt>
                <c:pt idx="575">
                  <c:v>4.8085288899999998</c:v>
                </c:pt>
                <c:pt idx="576">
                  <c:v>7.3324972099999997</c:v>
                </c:pt>
                <c:pt idx="577">
                  <c:v>-2.3946843900000001</c:v>
                </c:pt>
                <c:pt idx="578">
                  <c:v>-2.1820204699999999</c:v>
                </c:pt>
                <c:pt idx="579">
                  <c:v>-2.9545834499999999</c:v>
                </c:pt>
                <c:pt idx="580">
                  <c:v>-0.18713184999999999</c:v>
                </c:pt>
                <c:pt idx="581">
                  <c:v>-0.25582572999999997</c:v>
                </c:pt>
                <c:pt idx="582">
                  <c:v>1.2171297599999999</c:v>
                </c:pt>
                <c:pt idx="583">
                  <c:v>-5.7652464500000002</c:v>
                </c:pt>
                <c:pt idx="584">
                  <c:v>-3.8111286400000002</c:v>
                </c:pt>
                <c:pt idx="585">
                  <c:v>4.45713223</c:v>
                </c:pt>
                <c:pt idx="586">
                  <c:v>3.7587373199999998</c:v>
                </c:pt>
                <c:pt idx="587">
                  <c:v>8.0475612000000005</c:v>
                </c:pt>
                <c:pt idx="588">
                  <c:v>8.8601791100000007</c:v>
                </c:pt>
                <c:pt idx="589">
                  <c:v>-5.5442543899999999</c:v>
                </c:pt>
                <c:pt idx="590">
                  <c:v>3.74681351</c:v>
                </c:pt>
                <c:pt idx="591">
                  <c:v>5.4952520099999997</c:v>
                </c:pt>
                <c:pt idx="592">
                  <c:v>-3.6806629800000001</c:v>
                </c:pt>
                <c:pt idx="593">
                  <c:v>-3.0229805000000001</c:v>
                </c:pt>
                <c:pt idx="594">
                  <c:v>15.240963860000001</c:v>
                </c:pt>
                <c:pt idx="595">
                  <c:v>14.125</c:v>
                </c:pt>
                <c:pt idx="596">
                  <c:v>-0.29382826000000001</c:v>
                </c:pt>
                <c:pt idx="597">
                  <c:v>-4.0739291599999996</c:v>
                </c:pt>
                <c:pt idx="598">
                  <c:v>0.43689319999999998</c:v>
                </c:pt>
                <c:pt idx="599">
                  <c:v>-3.4837722000000002</c:v>
                </c:pt>
                <c:pt idx="600">
                  <c:v>-2.1651018999999998</c:v>
                </c:pt>
                <c:pt idx="601">
                  <c:v>-1.50968477</c:v>
                </c:pt>
                <c:pt idx="602">
                  <c:v>-0.86539326000000005</c:v>
                </c:pt>
                <c:pt idx="603">
                  <c:v>0.41499846000000001</c:v>
                </c:pt>
                <c:pt idx="604">
                  <c:v>-0.44377323000000002</c:v>
                </c:pt>
                <c:pt idx="605">
                  <c:v>-1.8092122799999999</c:v>
                </c:pt>
                <c:pt idx="606">
                  <c:v>-1.37229348</c:v>
                </c:pt>
                <c:pt idx="607">
                  <c:v>-1.78556509</c:v>
                </c:pt>
                <c:pt idx="608">
                  <c:v>2.17179834</c:v>
                </c:pt>
                <c:pt idx="609">
                  <c:v>0.39575567</c:v>
                </c:pt>
                <c:pt idx="610">
                  <c:v>-1.88589322</c:v>
                </c:pt>
                <c:pt idx="611">
                  <c:v>-6.152179E-2</c:v>
                </c:pt>
                <c:pt idx="612">
                  <c:v>-5.6428281299999998</c:v>
                </c:pt>
                <c:pt idx="613">
                  <c:v>-4.3264211699999997</c:v>
                </c:pt>
                <c:pt idx="614">
                  <c:v>9.3249305699999994</c:v>
                </c:pt>
                <c:pt idx="615">
                  <c:v>5.6575094200000002</c:v>
                </c:pt>
                <c:pt idx="616">
                  <c:v>2.8120480699999999</c:v>
                </c:pt>
                <c:pt idx="617">
                  <c:v>5.2798643199999997</c:v>
                </c:pt>
                <c:pt idx="618">
                  <c:v>5.0657027399999999</c:v>
                </c:pt>
                <c:pt idx="619">
                  <c:v>3.9128623999999999</c:v>
                </c:pt>
                <c:pt idx="620">
                  <c:v>-1.90265164</c:v>
                </c:pt>
                <c:pt idx="621">
                  <c:v>-3.90164921</c:v>
                </c:pt>
                <c:pt idx="622">
                  <c:v>11.763624910000001</c:v>
                </c:pt>
                <c:pt idx="623">
                  <c:v>9.1413460499999992</c:v>
                </c:pt>
                <c:pt idx="624">
                  <c:v>3.05216581</c:v>
                </c:pt>
                <c:pt idx="625">
                  <c:v>3.4899446200000002</c:v>
                </c:pt>
                <c:pt idx="626">
                  <c:v>11.58368228</c:v>
                </c:pt>
                <c:pt idx="627">
                  <c:v>9.3233471100000003</c:v>
                </c:pt>
                <c:pt idx="628">
                  <c:v>2.8404442599999999</c:v>
                </c:pt>
                <c:pt idx="629">
                  <c:v>-0.73731614000000001</c:v>
                </c:pt>
                <c:pt idx="630">
                  <c:v>5.3579498699999997</c:v>
                </c:pt>
                <c:pt idx="631">
                  <c:v>4.8680567400000001</c:v>
                </c:pt>
                <c:pt idx="632">
                  <c:v>8.0451689900000005</c:v>
                </c:pt>
                <c:pt idx="633">
                  <c:v>7.9185896700000002</c:v>
                </c:pt>
                <c:pt idx="634">
                  <c:v>11.067742620000001</c:v>
                </c:pt>
                <c:pt idx="635">
                  <c:v>8.6394052000000006</c:v>
                </c:pt>
                <c:pt idx="636">
                  <c:v>6.3462915100000004</c:v>
                </c:pt>
                <c:pt idx="637">
                  <c:v>5.5239050900000004</c:v>
                </c:pt>
                <c:pt idx="638">
                  <c:v>7.1106597899999997</c:v>
                </c:pt>
                <c:pt idx="639">
                  <c:v>7.8889286600000004</c:v>
                </c:pt>
                <c:pt idx="640">
                  <c:v>8.3246549699999992</c:v>
                </c:pt>
                <c:pt idx="641">
                  <c:v>0.20055306000000001</c:v>
                </c:pt>
                <c:pt idx="642">
                  <c:v>-1.4390868699999999</c:v>
                </c:pt>
                <c:pt idx="643">
                  <c:v>6.9934645399999997</c:v>
                </c:pt>
                <c:pt idx="644">
                  <c:v>4.7708060000000003</c:v>
                </c:pt>
                <c:pt idx="645">
                  <c:v>-0.44262874000000002</c:v>
                </c:pt>
                <c:pt idx="646">
                  <c:v>-1.0592391299999999</c:v>
                </c:pt>
                <c:pt idx="647">
                  <c:v>-1.48898014</c:v>
                </c:pt>
                <c:pt idx="648">
                  <c:v>-0.73637567999999998</c:v>
                </c:pt>
                <c:pt idx="649">
                  <c:v>-9.1828098100000002</c:v>
                </c:pt>
                <c:pt idx="650">
                  <c:v>-9.2996904699999998</c:v>
                </c:pt>
                <c:pt idx="651">
                  <c:v>1.1814366999999999</c:v>
                </c:pt>
                <c:pt idx="652">
                  <c:v>-2.5327747700000001</c:v>
                </c:pt>
                <c:pt idx="653">
                  <c:v>6.7068030399999996</c:v>
                </c:pt>
                <c:pt idx="654">
                  <c:v>5.8666946700000002</c:v>
                </c:pt>
                <c:pt idx="655">
                  <c:v>3.4460272199999999</c:v>
                </c:pt>
                <c:pt idx="656">
                  <c:v>-4.3080625799999996</c:v>
                </c:pt>
                <c:pt idx="657">
                  <c:v>6.5680359399999997</c:v>
                </c:pt>
                <c:pt idx="658">
                  <c:v>19.145796059999999</c:v>
                </c:pt>
                <c:pt idx="659">
                  <c:v>8.3470737899999996</c:v>
                </c:pt>
                <c:pt idx="660">
                  <c:v>7.0240544099999997</c:v>
                </c:pt>
                <c:pt idx="661">
                  <c:v>6.5062616799999997</c:v>
                </c:pt>
                <c:pt idx="662">
                  <c:v>4.8984581</c:v>
                </c:pt>
              </c:numCache>
            </c:numRef>
          </c:xVal>
          <c:yVal>
            <c:numRef>
              <c:f>'Austin_SiteLevel_Mplus_ID with '!$W$2:$W$664</c:f>
            </c:numRef>
          </c:yVal>
          <c:smooth val="0"/>
          <c:extLst>
            <c:ext xmlns:c16="http://schemas.microsoft.com/office/drawing/2014/chart" uri="{C3380CC4-5D6E-409C-BE32-E72D297353CC}">
              <c16:uniqueId val="{00000009-2A1B-4A55-8197-5FD56FC0F430}"/>
            </c:ext>
          </c:extLst>
        </c:ser>
        <c:ser>
          <c:idx val="10"/>
          <c:order val="10"/>
          <c:tx>
            <c:strRef>
              <c:f>'Austin_SiteLevel_Mplus_ID with '!$X$1</c:f>
              <c:strCache>
                <c:ptCount val="1"/>
                <c:pt idx="0">
                  <c:v>ScZn1yes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xVal>
            <c:numRef>
              <c:f>'Austin_SiteLevel_Mplus_ID with '!$M$2:$M$664</c:f>
              <c:numCache>
                <c:formatCode>General</c:formatCode>
                <c:ptCount val="663"/>
                <c:pt idx="0">
                  <c:v>6.6428571400000003</c:v>
                </c:pt>
                <c:pt idx="1">
                  <c:v>5.45</c:v>
                </c:pt>
                <c:pt idx="2">
                  <c:v>6.3333333300000003</c:v>
                </c:pt>
                <c:pt idx="3">
                  <c:v>5.6607142899999996</c:v>
                </c:pt>
                <c:pt idx="4">
                  <c:v>8.0826446300000008</c:v>
                </c:pt>
                <c:pt idx="5">
                  <c:v>8.0664993700000007</c:v>
                </c:pt>
                <c:pt idx="6">
                  <c:v>8.1734693899999993</c:v>
                </c:pt>
                <c:pt idx="7">
                  <c:v>8.6907514500000005</c:v>
                </c:pt>
                <c:pt idx="8">
                  <c:v>0.81575246000000001</c:v>
                </c:pt>
                <c:pt idx="9">
                  <c:v>1.35539403</c:v>
                </c:pt>
                <c:pt idx="10">
                  <c:v>8.8000000000000007</c:v>
                </c:pt>
                <c:pt idx="11">
                  <c:v>9.6842105299999997</c:v>
                </c:pt>
                <c:pt idx="12">
                  <c:v>11.51612903</c:v>
                </c:pt>
                <c:pt idx="13">
                  <c:v>3.2984189700000002</c:v>
                </c:pt>
                <c:pt idx="14">
                  <c:v>3.22966014</c:v>
                </c:pt>
                <c:pt idx="15">
                  <c:v>-3.793382E-2</c:v>
                </c:pt>
                <c:pt idx="16">
                  <c:v>0.26634769000000003</c:v>
                </c:pt>
                <c:pt idx="17">
                  <c:v>2.5057803500000002</c:v>
                </c:pt>
                <c:pt idx="18">
                  <c:v>1.1895565100000001</c:v>
                </c:pt>
                <c:pt idx="19">
                  <c:v>9.1166666700000007</c:v>
                </c:pt>
                <c:pt idx="20">
                  <c:v>8.5063291099999994</c:v>
                </c:pt>
                <c:pt idx="21">
                  <c:v>5.31518625</c:v>
                </c:pt>
                <c:pt idx="22">
                  <c:v>6.8622449000000003</c:v>
                </c:pt>
                <c:pt idx="23">
                  <c:v>1.44632768</c:v>
                </c:pt>
                <c:pt idx="24">
                  <c:v>2.7692307700000001</c:v>
                </c:pt>
                <c:pt idx="25">
                  <c:v>8.5707964600000004</c:v>
                </c:pt>
                <c:pt idx="26">
                  <c:v>5.9089317000000001</c:v>
                </c:pt>
                <c:pt idx="27">
                  <c:v>3.9523809499999998</c:v>
                </c:pt>
                <c:pt idx="28">
                  <c:v>1.3464566899999999</c:v>
                </c:pt>
                <c:pt idx="29">
                  <c:v>4.2891566299999999</c:v>
                </c:pt>
                <c:pt idx="30">
                  <c:v>2.4444444399999998</c:v>
                </c:pt>
                <c:pt idx="31">
                  <c:v>0.45359476999999998</c:v>
                </c:pt>
                <c:pt idx="32">
                  <c:v>-0.90625</c:v>
                </c:pt>
                <c:pt idx="33">
                  <c:v>-0.38757764</c:v>
                </c:pt>
                <c:pt idx="34">
                  <c:v>-2.54320988</c:v>
                </c:pt>
                <c:pt idx="35">
                  <c:v>-1.90788504</c:v>
                </c:pt>
                <c:pt idx="36">
                  <c:v>0.56236162000000001</c:v>
                </c:pt>
                <c:pt idx="37">
                  <c:v>4.9885057499999998</c:v>
                </c:pt>
                <c:pt idx="38">
                  <c:v>4.0071428600000001</c:v>
                </c:pt>
                <c:pt idx="39">
                  <c:v>3.4789081899999998</c:v>
                </c:pt>
                <c:pt idx="40">
                  <c:v>-2.81118881</c:v>
                </c:pt>
                <c:pt idx="41">
                  <c:v>-1.7140255</c:v>
                </c:pt>
                <c:pt idx="42">
                  <c:v>3.22090261</c:v>
                </c:pt>
                <c:pt idx="43">
                  <c:v>5.63387978</c:v>
                </c:pt>
                <c:pt idx="44">
                  <c:v>-5.7862796799999998</c:v>
                </c:pt>
                <c:pt idx="45">
                  <c:v>-6.93894009</c:v>
                </c:pt>
                <c:pt idx="46">
                  <c:v>-3.4780957899999998</c:v>
                </c:pt>
                <c:pt idx="47">
                  <c:v>6.2571428600000001</c:v>
                </c:pt>
                <c:pt idx="48">
                  <c:v>7.1269841300000003</c:v>
                </c:pt>
                <c:pt idx="49">
                  <c:v>-2.1899563299999998</c:v>
                </c:pt>
                <c:pt idx="50">
                  <c:v>-2.89552239</c:v>
                </c:pt>
                <c:pt idx="51">
                  <c:v>1.19672131</c:v>
                </c:pt>
                <c:pt idx="52">
                  <c:v>-0.36645962999999998</c:v>
                </c:pt>
                <c:pt idx="53">
                  <c:v>1.3467741900000001</c:v>
                </c:pt>
                <c:pt idx="54">
                  <c:v>2.9583333299999999</c:v>
                </c:pt>
                <c:pt idx="55">
                  <c:v>1.23234391</c:v>
                </c:pt>
                <c:pt idx="56">
                  <c:v>-0.30778165000000002</c:v>
                </c:pt>
                <c:pt idx="57">
                  <c:v>-1.8352941199999999</c:v>
                </c:pt>
                <c:pt idx="58">
                  <c:v>-2.55194805</c:v>
                </c:pt>
                <c:pt idx="59">
                  <c:v>0.10953346999999999</c:v>
                </c:pt>
                <c:pt idx="60">
                  <c:v>0.74352331999999999</c:v>
                </c:pt>
                <c:pt idx="61">
                  <c:v>-0.17625899</c:v>
                </c:pt>
                <c:pt idx="62">
                  <c:v>1.13390313</c:v>
                </c:pt>
                <c:pt idx="63">
                  <c:v>-1.53811659</c:v>
                </c:pt>
                <c:pt idx="64">
                  <c:v>-1.8646616499999999</c:v>
                </c:pt>
                <c:pt idx="65">
                  <c:v>7.03166227</c:v>
                </c:pt>
                <c:pt idx="66">
                  <c:v>4.8756906100000004</c:v>
                </c:pt>
                <c:pt idx="67">
                  <c:v>6.8076923100000002</c:v>
                </c:pt>
                <c:pt idx="68">
                  <c:v>5.2110726600000001</c:v>
                </c:pt>
                <c:pt idx="69">
                  <c:v>1.6848249</c:v>
                </c:pt>
                <c:pt idx="70">
                  <c:v>1.38529412</c:v>
                </c:pt>
                <c:pt idx="71">
                  <c:v>-1.4603133800000001</c:v>
                </c:pt>
                <c:pt idx="72">
                  <c:v>-1.6310260299999999</c:v>
                </c:pt>
                <c:pt idx="73">
                  <c:v>5.6356589100000001</c:v>
                </c:pt>
                <c:pt idx="74">
                  <c:v>4.5240963900000004</c:v>
                </c:pt>
                <c:pt idx="75">
                  <c:v>2.1945392500000001</c:v>
                </c:pt>
                <c:pt idx="76">
                  <c:v>1.5630769200000001</c:v>
                </c:pt>
                <c:pt idx="77">
                  <c:v>-3.2483249600000002</c:v>
                </c:pt>
                <c:pt idx="78">
                  <c:v>-3.76982097</c:v>
                </c:pt>
                <c:pt idx="79">
                  <c:v>8.7286821700000008</c:v>
                </c:pt>
                <c:pt idx="80">
                  <c:v>7.7040816300000001</c:v>
                </c:pt>
                <c:pt idx="81">
                  <c:v>7.16</c:v>
                </c:pt>
                <c:pt idx="82">
                  <c:v>7.8133333299999999</c:v>
                </c:pt>
                <c:pt idx="83">
                  <c:v>8.2140221400000009</c:v>
                </c:pt>
                <c:pt idx="84">
                  <c:v>-0.79521277000000001</c:v>
                </c:pt>
                <c:pt idx="85">
                  <c:v>-0.67500000000000004</c:v>
                </c:pt>
                <c:pt idx="86">
                  <c:v>0.28864060000000002</c:v>
                </c:pt>
                <c:pt idx="87">
                  <c:v>0.36412077999999998</c:v>
                </c:pt>
                <c:pt idx="88">
                  <c:v>8.06666667</c:v>
                </c:pt>
                <c:pt idx="89">
                  <c:v>9.7719298200000004</c:v>
                </c:pt>
                <c:pt idx="90">
                  <c:v>4.1052631599999998</c:v>
                </c:pt>
                <c:pt idx="91">
                  <c:v>2.8112449800000001</c:v>
                </c:pt>
                <c:pt idx="92">
                  <c:v>-0.48321816000000001</c:v>
                </c:pt>
                <c:pt idx="93">
                  <c:v>1.0644977200000001</c:v>
                </c:pt>
                <c:pt idx="94">
                  <c:v>4.9936305699999997</c:v>
                </c:pt>
                <c:pt idx="95">
                  <c:v>6.7836538500000003</c:v>
                </c:pt>
                <c:pt idx="96">
                  <c:v>-1.4738535800000001</c:v>
                </c:pt>
                <c:pt idx="97">
                  <c:v>0.19950372</c:v>
                </c:pt>
                <c:pt idx="98">
                  <c:v>8.9347826099999992</c:v>
                </c:pt>
                <c:pt idx="99">
                  <c:v>7.984375</c:v>
                </c:pt>
                <c:pt idx="100">
                  <c:v>9.1370560000000003E-2</c:v>
                </c:pt>
                <c:pt idx="101">
                  <c:v>2.0249999999999999</c:v>
                </c:pt>
                <c:pt idx="102">
                  <c:v>3.5766951900000001</c:v>
                </c:pt>
                <c:pt idx="103">
                  <c:v>3.0113996200000002</c:v>
                </c:pt>
                <c:pt idx="104">
                  <c:v>0.62683438000000002</c:v>
                </c:pt>
                <c:pt idx="105">
                  <c:v>8.1415929999999997E-2</c:v>
                </c:pt>
                <c:pt idx="106">
                  <c:v>-1.7433628299999999</c:v>
                </c:pt>
                <c:pt idx="107">
                  <c:v>-1.62191781</c:v>
                </c:pt>
                <c:pt idx="108">
                  <c:v>-2.1727616599999999</c:v>
                </c:pt>
                <c:pt idx="109">
                  <c:v>-2.3542857100000001</c:v>
                </c:pt>
                <c:pt idx="110">
                  <c:v>2.0905797100000001</c:v>
                </c:pt>
                <c:pt idx="111">
                  <c:v>2.1417624499999999</c:v>
                </c:pt>
                <c:pt idx="112">
                  <c:v>1.3720000000000001</c:v>
                </c:pt>
                <c:pt idx="113">
                  <c:v>1.46963563</c:v>
                </c:pt>
                <c:pt idx="114">
                  <c:v>2.9221311499999998</c:v>
                </c:pt>
                <c:pt idx="115">
                  <c:v>3.7293233099999998</c:v>
                </c:pt>
                <c:pt idx="116">
                  <c:v>3.80297398</c:v>
                </c:pt>
                <c:pt idx="117">
                  <c:v>4.3291139200000002</c:v>
                </c:pt>
                <c:pt idx="118">
                  <c:v>-4.6387532900000004</c:v>
                </c:pt>
                <c:pt idx="119">
                  <c:v>0.30662982999999999</c:v>
                </c:pt>
                <c:pt idx="120">
                  <c:v>1.6787709500000001</c:v>
                </c:pt>
                <c:pt idx="121">
                  <c:v>0.70689654999999996</c:v>
                </c:pt>
                <c:pt idx="122">
                  <c:v>4.90828402</c:v>
                </c:pt>
                <c:pt idx="123">
                  <c:v>4.7021276600000004</c:v>
                </c:pt>
                <c:pt idx="124">
                  <c:v>3.74324324</c:v>
                </c:pt>
                <c:pt idx="125">
                  <c:v>-1.4186507900000001</c:v>
                </c:pt>
                <c:pt idx="126">
                  <c:v>-1.61757426</c:v>
                </c:pt>
                <c:pt idx="127">
                  <c:v>1.8490565999999999</c:v>
                </c:pt>
                <c:pt idx="128">
                  <c:v>-1.97014925</c:v>
                </c:pt>
                <c:pt idx="129">
                  <c:v>-3.37660772</c:v>
                </c:pt>
                <c:pt idx="130">
                  <c:v>-4.0486656200000004</c:v>
                </c:pt>
                <c:pt idx="131">
                  <c:v>1.9703703699999999</c:v>
                </c:pt>
                <c:pt idx="132">
                  <c:v>0.54404145000000004</c:v>
                </c:pt>
                <c:pt idx="133">
                  <c:v>4.7961672499999999</c:v>
                </c:pt>
                <c:pt idx="134">
                  <c:v>4.63468635</c:v>
                </c:pt>
                <c:pt idx="135">
                  <c:v>3.9473684200000001</c:v>
                </c:pt>
                <c:pt idx="136">
                  <c:v>2.0202702700000001</c:v>
                </c:pt>
                <c:pt idx="137">
                  <c:v>-1.43164063</c:v>
                </c:pt>
                <c:pt idx="138">
                  <c:v>3.6178861800000002</c:v>
                </c:pt>
                <c:pt idx="139">
                  <c:v>2.5</c:v>
                </c:pt>
                <c:pt idx="140">
                  <c:v>4.6602564099999997</c:v>
                </c:pt>
                <c:pt idx="141">
                  <c:v>4.3806818200000004</c:v>
                </c:pt>
                <c:pt idx="142">
                  <c:v>3.2753623200000002</c:v>
                </c:pt>
                <c:pt idx="143">
                  <c:v>5.6928571400000001</c:v>
                </c:pt>
                <c:pt idx="144">
                  <c:v>-0.67419112000000003</c:v>
                </c:pt>
                <c:pt idx="145">
                  <c:v>-1.3190975</c:v>
                </c:pt>
                <c:pt idx="146">
                  <c:v>-1.48941799</c:v>
                </c:pt>
                <c:pt idx="147">
                  <c:v>-0.62750715999999995</c:v>
                </c:pt>
                <c:pt idx="148">
                  <c:v>7.9646017699999998</c:v>
                </c:pt>
                <c:pt idx="149">
                  <c:v>5.3230769200000001</c:v>
                </c:pt>
                <c:pt idx="150">
                  <c:v>0.17232375999999999</c:v>
                </c:pt>
                <c:pt idx="151">
                  <c:v>0.75862068999999999</c:v>
                </c:pt>
                <c:pt idx="152">
                  <c:v>2.27208481</c:v>
                </c:pt>
                <c:pt idx="153">
                  <c:v>4.7586206899999999</c:v>
                </c:pt>
                <c:pt idx="154">
                  <c:v>2.2480942499999998</c:v>
                </c:pt>
                <c:pt idx="155">
                  <c:v>-0.88321704000000001</c:v>
                </c:pt>
                <c:pt idx="156">
                  <c:v>7.86486486</c:v>
                </c:pt>
                <c:pt idx="157">
                  <c:v>3.0212766000000002</c:v>
                </c:pt>
                <c:pt idx="158">
                  <c:v>5.1567164200000004</c:v>
                </c:pt>
                <c:pt idx="159">
                  <c:v>5.21703297</c:v>
                </c:pt>
                <c:pt idx="160">
                  <c:v>4.07662835</c:v>
                </c:pt>
                <c:pt idx="161">
                  <c:v>4.2255892299999998</c:v>
                </c:pt>
                <c:pt idx="162">
                  <c:v>3.4978902999999999</c:v>
                </c:pt>
                <c:pt idx="163">
                  <c:v>0.70454545000000002</c:v>
                </c:pt>
                <c:pt idx="164">
                  <c:v>0.51948052</c:v>
                </c:pt>
                <c:pt idx="165">
                  <c:v>5.0890411000000002</c:v>
                </c:pt>
                <c:pt idx="166">
                  <c:v>6.1857707499999997</c:v>
                </c:pt>
                <c:pt idx="167">
                  <c:v>5.0277777800000001</c:v>
                </c:pt>
                <c:pt idx="168">
                  <c:v>3.5972222199999999</c:v>
                </c:pt>
                <c:pt idx="169">
                  <c:v>5.8760451299999996</c:v>
                </c:pt>
                <c:pt idx="170">
                  <c:v>5.9118016999999998</c:v>
                </c:pt>
                <c:pt idx="171">
                  <c:v>10.615811969999999</c:v>
                </c:pt>
                <c:pt idx="172">
                  <c:v>5.4266055</c:v>
                </c:pt>
                <c:pt idx="173">
                  <c:v>4.4134790500000003</c:v>
                </c:pt>
                <c:pt idx="174">
                  <c:v>4.54320988</c:v>
                </c:pt>
                <c:pt idx="175">
                  <c:v>3.4260504200000002</c:v>
                </c:pt>
                <c:pt idx="176">
                  <c:v>5.8585931799999997</c:v>
                </c:pt>
                <c:pt idx="177">
                  <c:v>-5.6345328500000003</c:v>
                </c:pt>
                <c:pt idx="178">
                  <c:v>-4.9086446099999996</c:v>
                </c:pt>
                <c:pt idx="179">
                  <c:v>16.650602410000001</c:v>
                </c:pt>
                <c:pt idx="180">
                  <c:v>16.357798169999999</c:v>
                </c:pt>
                <c:pt idx="181">
                  <c:v>7.0713028199999997</c:v>
                </c:pt>
                <c:pt idx="182">
                  <c:v>5.1547392900000002</c:v>
                </c:pt>
                <c:pt idx="183">
                  <c:v>9.5268456399999994</c:v>
                </c:pt>
                <c:pt idx="184">
                  <c:v>9.2448275899999999</c:v>
                </c:pt>
                <c:pt idx="185">
                  <c:v>1.5420118300000001</c:v>
                </c:pt>
                <c:pt idx="186">
                  <c:v>-6.1173529999999997E-2</c:v>
                </c:pt>
                <c:pt idx="187">
                  <c:v>0.78698224999999999</c:v>
                </c:pt>
                <c:pt idx="188">
                  <c:v>1.8358209000000001</c:v>
                </c:pt>
                <c:pt idx="189">
                  <c:v>6.1181434599999998</c:v>
                </c:pt>
                <c:pt idx="190">
                  <c:v>5.7379912700000002</c:v>
                </c:pt>
                <c:pt idx="191">
                  <c:v>5.3509971500000004</c:v>
                </c:pt>
                <c:pt idx="192">
                  <c:v>3.57518402</c:v>
                </c:pt>
                <c:pt idx="193">
                  <c:v>4.3443037999999996</c:v>
                </c:pt>
                <c:pt idx="194">
                  <c:v>5.5670731699999996</c:v>
                </c:pt>
                <c:pt idx="195">
                  <c:v>4.1859296500000003</c:v>
                </c:pt>
                <c:pt idx="196">
                  <c:v>2.9742424199999999</c:v>
                </c:pt>
                <c:pt idx="197">
                  <c:v>4.1405492700000002</c:v>
                </c:pt>
                <c:pt idx="198">
                  <c:v>5.7491554100000002</c:v>
                </c:pt>
                <c:pt idx="199">
                  <c:v>7.3364094</c:v>
                </c:pt>
                <c:pt idx="200">
                  <c:v>5.4551820700000002</c:v>
                </c:pt>
                <c:pt idx="201">
                  <c:v>3.3740157499999999</c:v>
                </c:pt>
                <c:pt idx="202">
                  <c:v>-0.89819121000000002</c:v>
                </c:pt>
                <c:pt idx="203">
                  <c:v>-0.35991820000000002</c:v>
                </c:pt>
                <c:pt idx="204">
                  <c:v>-3.2131070199999998</c:v>
                </c:pt>
                <c:pt idx="205">
                  <c:v>-0.56069652000000003</c:v>
                </c:pt>
                <c:pt idx="206">
                  <c:v>2.2938350700000001</c:v>
                </c:pt>
                <c:pt idx="207">
                  <c:v>2.1018898899999998</c:v>
                </c:pt>
                <c:pt idx="208">
                  <c:v>6.58152794</c:v>
                </c:pt>
                <c:pt idx="209">
                  <c:v>7.4753164600000002</c:v>
                </c:pt>
                <c:pt idx="210">
                  <c:v>4.5250965299999999</c:v>
                </c:pt>
                <c:pt idx="211">
                  <c:v>5.0356234100000004</c:v>
                </c:pt>
                <c:pt idx="212">
                  <c:v>1.4934118300000001</c:v>
                </c:pt>
                <c:pt idx="213">
                  <c:v>0.8897157</c:v>
                </c:pt>
                <c:pt idx="214">
                  <c:v>-5.31617988</c:v>
                </c:pt>
                <c:pt idx="215">
                  <c:v>-5.6431554500000001</c:v>
                </c:pt>
                <c:pt idx="216">
                  <c:v>-8.7888842799999995</c:v>
                </c:pt>
                <c:pt idx="217">
                  <c:v>-9.0043392499999992</c:v>
                </c:pt>
                <c:pt idx="218">
                  <c:v>5.46938776</c:v>
                </c:pt>
                <c:pt idx="219">
                  <c:v>1.3058823500000001</c:v>
                </c:pt>
                <c:pt idx="220">
                  <c:v>1.88139696</c:v>
                </c:pt>
                <c:pt idx="221">
                  <c:v>6.6768916200000001</c:v>
                </c:pt>
                <c:pt idx="222">
                  <c:v>-5.7181881099999998</c:v>
                </c:pt>
                <c:pt idx="223">
                  <c:v>-2.1234089699999998</c:v>
                </c:pt>
                <c:pt idx="224">
                  <c:v>-4.9730941700000004</c:v>
                </c:pt>
                <c:pt idx="225">
                  <c:v>-6.1278135000000002</c:v>
                </c:pt>
                <c:pt idx="226">
                  <c:v>-1.5317773800000001</c:v>
                </c:pt>
                <c:pt idx="227">
                  <c:v>0.49785741999999999</c:v>
                </c:pt>
                <c:pt idx="228">
                  <c:v>-0.30246190000000001</c:v>
                </c:pt>
                <c:pt idx="229">
                  <c:v>-1.2504038799999999</c:v>
                </c:pt>
                <c:pt idx="230">
                  <c:v>-5.9449901799999996</c:v>
                </c:pt>
                <c:pt idx="231">
                  <c:v>-4.6102150499999999</c:v>
                </c:pt>
                <c:pt idx="232">
                  <c:v>0.82104317000000004</c:v>
                </c:pt>
                <c:pt idx="233">
                  <c:v>-0.70419425999999996</c:v>
                </c:pt>
                <c:pt idx="234">
                  <c:v>9.6557376999999995</c:v>
                </c:pt>
                <c:pt idx="235">
                  <c:v>1.32216958</c:v>
                </c:pt>
                <c:pt idx="236">
                  <c:v>2.89889375</c:v>
                </c:pt>
                <c:pt idx="237">
                  <c:v>-1.2511111100000001</c:v>
                </c:pt>
                <c:pt idx="238">
                  <c:v>-1.3289801000000001</c:v>
                </c:pt>
                <c:pt idx="239">
                  <c:v>3.72852234</c:v>
                </c:pt>
                <c:pt idx="240">
                  <c:v>3.4904014000000001</c:v>
                </c:pt>
                <c:pt idx="241">
                  <c:v>2.4291394500000001</c:v>
                </c:pt>
                <c:pt idx="242">
                  <c:v>9.8484848500000002</c:v>
                </c:pt>
                <c:pt idx="243">
                  <c:v>9.84</c:v>
                </c:pt>
                <c:pt idx="244">
                  <c:v>10.483333330000001</c:v>
                </c:pt>
                <c:pt idx="245">
                  <c:v>9.4157043900000001</c:v>
                </c:pt>
                <c:pt idx="246">
                  <c:v>14.48421053</c:v>
                </c:pt>
                <c:pt idx="247">
                  <c:v>10.704761899999999</c:v>
                </c:pt>
                <c:pt idx="248">
                  <c:v>12.27592593</c:v>
                </c:pt>
                <c:pt idx="249">
                  <c:v>19.083146070000002</c:v>
                </c:pt>
                <c:pt idx="250">
                  <c:v>9.2679900699999997</c:v>
                </c:pt>
                <c:pt idx="251">
                  <c:v>8.2226415100000008</c:v>
                </c:pt>
                <c:pt idx="252">
                  <c:v>5.2638888899999996</c:v>
                </c:pt>
                <c:pt idx="253">
                  <c:v>5.6812500000000004</c:v>
                </c:pt>
                <c:pt idx="254">
                  <c:v>2.3162790700000002</c:v>
                </c:pt>
                <c:pt idx="255">
                  <c:v>0.66637630999999997</c:v>
                </c:pt>
                <c:pt idx="256">
                  <c:v>-2.2021357699999999</c:v>
                </c:pt>
                <c:pt idx="257">
                  <c:v>-1.11415525</c:v>
                </c:pt>
                <c:pt idx="258">
                  <c:v>3.5998160100000001</c:v>
                </c:pt>
                <c:pt idx="259">
                  <c:v>2.5565312800000002</c:v>
                </c:pt>
                <c:pt idx="260">
                  <c:v>2.9895615900000001</c:v>
                </c:pt>
                <c:pt idx="261">
                  <c:v>7.0917225999999998</c:v>
                </c:pt>
                <c:pt idx="262">
                  <c:v>2.6670680299999998</c:v>
                </c:pt>
                <c:pt idx="263">
                  <c:v>1.5677462</c:v>
                </c:pt>
                <c:pt idx="264">
                  <c:v>9.8430493299999995</c:v>
                </c:pt>
                <c:pt idx="265">
                  <c:v>16.27054429</c:v>
                </c:pt>
                <c:pt idx="266">
                  <c:v>2.4740740699999999</c:v>
                </c:pt>
                <c:pt idx="267">
                  <c:v>2.1639024400000002</c:v>
                </c:pt>
                <c:pt idx="268">
                  <c:v>7.0658682600000002</c:v>
                </c:pt>
                <c:pt idx="269">
                  <c:v>3.9695122</c:v>
                </c:pt>
                <c:pt idx="270">
                  <c:v>5.5934579400000004</c:v>
                </c:pt>
                <c:pt idx="271">
                  <c:v>4.9370629399999997</c:v>
                </c:pt>
                <c:pt idx="272">
                  <c:v>7.5938864600000002</c:v>
                </c:pt>
                <c:pt idx="273">
                  <c:v>5.2791225400000004</c:v>
                </c:pt>
                <c:pt idx="274">
                  <c:v>4.28364689</c:v>
                </c:pt>
                <c:pt idx="275">
                  <c:v>2.7129688500000002</c:v>
                </c:pt>
                <c:pt idx="276">
                  <c:v>1.7639082100000001</c:v>
                </c:pt>
                <c:pt idx="277">
                  <c:v>2.0506607899999998</c:v>
                </c:pt>
                <c:pt idx="278">
                  <c:v>1.5231304299999999</c:v>
                </c:pt>
                <c:pt idx="279">
                  <c:v>3.5</c:v>
                </c:pt>
                <c:pt idx="280">
                  <c:v>5.1729323300000001</c:v>
                </c:pt>
                <c:pt idx="281">
                  <c:v>7.4190476199999997</c:v>
                </c:pt>
                <c:pt idx="282">
                  <c:v>6.7095238100000003</c:v>
                </c:pt>
                <c:pt idx="283">
                  <c:v>2.98823529</c:v>
                </c:pt>
                <c:pt idx="284">
                  <c:v>0.91564791999999995</c:v>
                </c:pt>
                <c:pt idx="285">
                  <c:v>7.8605324100000002</c:v>
                </c:pt>
                <c:pt idx="286">
                  <c:v>8.4592857099999996</c:v>
                </c:pt>
                <c:pt idx="287">
                  <c:v>-2.2340696699999998</c:v>
                </c:pt>
                <c:pt idx="288">
                  <c:v>-0.92776886000000003</c:v>
                </c:pt>
                <c:pt idx="289">
                  <c:v>7.9335790000000003E-2</c:v>
                </c:pt>
                <c:pt idx="290">
                  <c:v>6.2727272699999999</c:v>
                </c:pt>
                <c:pt idx="291">
                  <c:v>5.8251748299999999</c:v>
                </c:pt>
                <c:pt idx="292">
                  <c:v>5.4696569899999998</c:v>
                </c:pt>
                <c:pt idx="293">
                  <c:v>3.3868274600000001</c:v>
                </c:pt>
                <c:pt idx="294">
                  <c:v>1.9734204799999999</c:v>
                </c:pt>
                <c:pt idx="295">
                  <c:v>9.8700565000000005</c:v>
                </c:pt>
                <c:pt idx="296">
                  <c:v>10.036789300000001</c:v>
                </c:pt>
                <c:pt idx="297">
                  <c:v>-3.75</c:v>
                </c:pt>
                <c:pt idx="298">
                  <c:v>-2.2791767599999999</c:v>
                </c:pt>
                <c:pt idx="299">
                  <c:v>6.8367346900000001</c:v>
                </c:pt>
                <c:pt idx="300">
                  <c:v>7.8005390800000001</c:v>
                </c:pt>
                <c:pt idx="301">
                  <c:v>4.4895104899999998</c:v>
                </c:pt>
                <c:pt idx="302">
                  <c:v>4.50943396</c:v>
                </c:pt>
                <c:pt idx="303">
                  <c:v>-1.46210269</c:v>
                </c:pt>
                <c:pt idx="304">
                  <c:v>-0.36247086000000001</c:v>
                </c:pt>
                <c:pt idx="305">
                  <c:v>-2.0673026000000001</c:v>
                </c:pt>
                <c:pt idx="306">
                  <c:v>-1.60475162</c:v>
                </c:pt>
                <c:pt idx="307">
                  <c:v>8.9518413599999995</c:v>
                </c:pt>
                <c:pt idx="308">
                  <c:v>5.3209876500000002</c:v>
                </c:pt>
                <c:pt idx="309">
                  <c:v>7.0698466800000004</c:v>
                </c:pt>
                <c:pt idx="310">
                  <c:v>6.6116504899999997</c:v>
                </c:pt>
                <c:pt idx="311">
                  <c:v>-7.4229166700000002</c:v>
                </c:pt>
                <c:pt idx="312">
                  <c:v>2.56666667</c:v>
                </c:pt>
                <c:pt idx="313">
                  <c:v>3.9459627300000002</c:v>
                </c:pt>
                <c:pt idx="314">
                  <c:v>1.91884641</c:v>
                </c:pt>
                <c:pt idx="315">
                  <c:v>9.6001813200000008</c:v>
                </c:pt>
                <c:pt idx="316">
                  <c:v>5.5019585900000001</c:v>
                </c:pt>
                <c:pt idx="317">
                  <c:v>-2.2020802399999999</c:v>
                </c:pt>
                <c:pt idx="318">
                  <c:v>-4.9418386500000002</c:v>
                </c:pt>
                <c:pt idx="319">
                  <c:v>0.33043477999999998</c:v>
                </c:pt>
                <c:pt idx="320">
                  <c:v>0.52149791999999995</c:v>
                </c:pt>
                <c:pt idx="321">
                  <c:v>6.0013717399999997</c:v>
                </c:pt>
                <c:pt idx="322">
                  <c:v>6.0019841300000003</c:v>
                </c:pt>
                <c:pt idx="323">
                  <c:v>8.0488798399999997</c:v>
                </c:pt>
                <c:pt idx="324">
                  <c:v>8.7624559600000005</c:v>
                </c:pt>
                <c:pt idx="325">
                  <c:v>2.0206529</c:v>
                </c:pt>
                <c:pt idx="326">
                  <c:v>1.5718799400000001</c:v>
                </c:pt>
                <c:pt idx="327">
                  <c:v>0.58832116999999995</c:v>
                </c:pt>
                <c:pt idx="328">
                  <c:v>-1.2708638400000001</c:v>
                </c:pt>
                <c:pt idx="329">
                  <c:v>-1.3198281199999999</c:v>
                </c:pt>
                <c:pt idx="330">
                  <c:v>-0.59921155999999998</c:v>
                </c:pt>
                <c:pt idx="331">
                  <c:v>7.2681818199999997</c:v>
                </c:pt>
                <c:pt idx="332">
                  <c:v>5.8458781399999999</c:v>
                </c:pt>
                <c:pt idx="333">
                  <c:v>9.0757575799999994</c:v>
                </c:pt>
                <c:pt idx="334">
                  <c:v>7.22653722</c:v>
                </c:pt>
                <c:pt idx="335">
                  <c:v>-1.68763402</c:v>
                </c:pt>
                <c:pt idx="336">
                  <c:v>-0.39001848</c:v>
                </c:pt>
                <c:pt idx="337">
                  <c:v>2.40011682</c:v>
                </c:pt>
                <c:pt idx="338">
                  <c:v>-4.1382415300000002</c:v>
                </c:pt>
                <c:pt idx="339">
                  <c:v>-5.2468596400000003</c:v>
                </c:pt>
                <c:pt idx="340">
                  <c:v>1.29993183</c:v>
                </c:pt>
                <c:pt idx="341">
                  <c:v>4.7780172399999996</c:v>
                </c:pt>
                <c:pt idx="342">
                  <c:v>2.65577051</c:v>
                </c:pt>
                <c:pt idx="343">
                  <c:v>6.44979367</c:v>
                </c:pt>
                <c:pt idx="344">
                  <c:v>2.7835951099999998</c:v>
                </c:pt>
                <c:pt idx="345">
                  <c:v>1.99137187</c:v>
                </c:pt>
                <c:pt idx="346">
                  <c:v>3.29812606</c:v>
                </c:pt>
                <c:pt idx="347">
                  <c:v>4.2780656300000004</c:v>
                </c:pt>
                <c:pt idx="348">
                  <c:v>8.4252336400000001</c:v>
                </c:pt>
                <c:pt idx="349">
                  <c:v>7.6561085999999996</c:v>
                </c:pt>
                <c:pt idx="350">
                  <c:v>5.70742963</c:v>
                </c:pt>
                <c:pt idx="351">
                  <c:v>6.6126323500000002</c:v>
                </c:pt>
                <c:pt idx="352">
                  <c:v>8.6012903200000004</c:v>
                </c:pt>
                <c:pt idx="353">
                  <c:v>7.0868486400000004</c:v>
                </c:pt>
                <c:pt idx="354">
                  <c:v>5.4133333300000004</c:v>
                </c:pt>
                <c:pt idx="355">
                  <c:v>5.44497608</c:v>
                </c:pt>
                <c:pt idx="356">
                  <c:v>3.9435483900000001</c:v>
                </c:pt>
                <c:pt idx="357">
                  <c:v>4.8403508799999999</c:v>
                </c:pt>
                <c:pt idx="358">
                  <c:v>-2.8140236199999999</c:v>
                </c:pt>
                <c:pt idx="359">
                  <c:v>-2.5570852099999999</c:v>
                </c:pt>
                <c:pt idx="360">
                  <c:v>1.8766519800000001</c:v>
                </c:pt>
                <c:pt idx="361">
                  <c:v>1.8666666700000001</c:v>
                </c:pt>
                <c:pt idx="362">
                  <c:v>11.09433962</c:v>
                </c:pt>
                <c:pt idx="363">
                  <c:v>12.440972220000001</c:v>
                </c:pt>
                <c:pt idx="364">
                  <c:v>15.11386139</c:v>
                </c:pt>
                <c:pt idx="365">
                  <c:v>15.66666667</c:v>
                </c:pt>
                <c:pt idx="366">
                  <c:v>3.27631579</c:v>
                </c:pt>
                <c:pt idx="367">
                  <c:v>2.5401960799999999</c:v>
                </c:pt>
                <c:pt idx="368">
                  <c:v>6.7554858900000001</c:v>
                </c:pt>
                <c:pt idx="369">
                  <c:v>3.6936651600000001</c:v>
                </c:pt>
                <c:pt idx="370">
                  <c:v>6.0276162800000002</c:v>
                </c:pt>
                <c:pt idx="371">
                  <c:v>13.95180723</c:v>
                </c:pt>
                <c:pt idx="372">
                  <c:v>10.349593499999999</c:v>
                </c:pt>
                <c:pt idx="373">
                  <c:v>-2.5391685800000001</c:v>
                </c:pt>
                <c:pt idx="374">
                  <c:v>-1.71487693</c:v>
                </c:pt>
                <c:pt idx="375">
                  <c:v>-3.8907849799999998</c:v>
                </c:pt>
                <c:pt idx="376">
                  <c:v>-1.38441039</c:v>
                </c:pt>
                <c:pt idx="377">
                  <c:v>-1.5829797299999999</c:v>
                </c:pt>
                <c:pt idx="378">
                  <c:v>-1.3953337699999999</c:v>
                </c:pt>
                <c:pt idx="379">
                  <c:v>-4.6760839999999998E-2</c:v>
                </c:pt>
                <c:pt idx="380">
                  <c:v>0.40372271999999998</c:v>
                </c:pt>
                <c:pt idx="381">
                  <c:v>1.7899441300000001</c:v>
                </c:pt>
                <c:pt idx="382">
                  <c:v>2.0621814500000002</c:v>
                </c:pt>
                <c:pt idx="383">
                  <c:v>2.57830008</c:v>
                </c:pt>
                <c:pt idx="384">
                  <c:v>0.82516054000000005</c:v>
                </c:pt>
                <c:pt idx="385">
                  <c:v>-3.5619540600000001</c:v>
                </c:pt>
                <c:pt idx="386">
                  <c:v>-4.8173719400000001</c:v>
                </c:pt>
                <c:pt idx="387">
                  <c:v>-2.7275894100000002</c:v>
                </c:pt>
                <c:pt idx="388">
                  <c:v>-1.72934783</c:v>
                </c:pt>
                <c:pt idx="389">
                  <c:v>-2.53031579</c:v>
                </c:pt>
                <c:pt idx="390">
                  <c:v>-2.28633994</c:v>
                </c:pt>
                <c:pt idx="391">
                  <c:v>4.6280709699999996</c:v>
                </c:pt>
                <c:pt idx="392">
                  <c:v>2.7706151000000001</c:v>
                </c:pt>
                <c:pt idx="393">
                  <c:v>-4.5035653699999996</c:v>
                </c:pt>
                <c:pt idx="394">
                  <c:v>-6.5786676100000001</c:v>
                </c:pt>
                <c:pt idx="395">
                  <c:v>10.8677686</c:v>
                </c:pt>
                <c:pt idx="396">
                  <c:v>8.0900900900000003</c:v>
                </c:pt>
                <c:pt idx="397">
                  <c:v>0.57507081999999998</c:v>
                </c:pt>
                <c:pt idx="398">
                  <c:v>-0.50894454</c:v>
                </c:pt>
                <c:pt idx="399">
                  <c:v>3.0084745800000001</c:v>
                </c:pt>
                <c:pt idx="400">
                  <c:v>0.22284123</c:v>
                </c:pt>
                <c:pt idx="401">
                  <c:v>-3.639775E-2</c:v>
                </c:pt>
                <c:pt idx="402">
                  <c:v>-0.46714334000000002</c:v>
                </c:pt>
                <c:pt idx="403">
                  <c:v>2.1126760600000001</c:v>
                </c:pt>
                <c:pt idx="404">
                  <c:v>3.8348045399999999</c:v>
                </c:pt>
                <c:pt idx="405">
                  <c:v>5.7477666799999998</c:v>
                </c:pt>
                <c:pt idx="406">
                  <c:v>3.2767227299999999</c:v>
                </c:pt>
                <c:pt idx="407">
                  <c:v>3.7027933000000002</c:v>
                </c:pt>
                <c:pt idx="408">
                  <c:v>3.3045089600000002</c:v>
                </c:pt>
                <c:pt idx="409">
                  <c:v>3.5629877400000001</c:v>
                </c:pt>
                <c:pt idx="410">
                  <c:v>0.84757221999999999</c:v>
                </c:pt>
                <c:pt idx="411">
                  <c:v>-0.72555745999999999</c:v>
                </c:pt>
                <c:pt idx="412">
                  <c:v>-0.71479501000000001</c:v>
                </c:pt>
                <c:pt idx="413">
                  <c:v>-0.91114057999999998</c:v>
                </c:pt>
                <c:pt idx="414">
                  <c:v>0.52891790999999999</c:v>
                </c:pt>
                <c:pt idx="415">
                  <c:v>-1.3466031999999999</c:v>
                </c:pt>
                <c:pt idx="416">
                  <c:v>0.48114434</c:v>
                </c:pt>
                <c:pt idx="417">
                  <c:v>13.95619988</c:v>
                </c:pt>
                <c:pt idx="418">
                  <c:v>12.020594969999999</c:v>
                </c:pt>
                <c:pt idx="419">
                  <c:v>1.57130397</c:v>
                </c:pt>
                <c:pt idx="420">
                  <c:v>0.81099365999999995</c:v>
                </c:pt>
                <c:pt idx="421">
                  <c:v>0.30033278000000002</c:v>
                </c:pt>
                <c:pt idx="422">
                  <c:v>-7.3495370000000004E-2</c:v>
                </c:pt>
                <c:pt idx="423">
                  <c:v>2.5283464599999999</c:v>
                </c:pt>
                <c:pt idx="424">
                  <c:v>1.6004112399999999</c:v>
                </c:pt>
                <c:pt idx="425">
                  <c:v>4.5038759700000002</c:v>
                </c:pt>
                <c:pt idx="426">
                  <c:v>3.59508852</c:v>
                </c:pt>
                <c:pt idx="427">
                  <c:v>-2.9814814799999998</c:v>
                </c:pt>
                <c:pt idx="428">
                  <c:v>10.030769230000001</c:v>
                </c:pt>
                <c:pt idx="429">
                  <c:v>8.7925925899999999</c:v>
                </c:pt>
                <c:pt idx="430">
                  <c:v>2.24642857</c:v>
                </c:pt>
                <c:pt idx="431">
                  <c:v>2.1050185899999998</c:v>
                </c:pt>
                <c:pt idx="432">
                  <c:v>11.6</c:v>
                </c:pt>
                <c:pt idx="433">
                  <c:v>12.66666667</c:v>
                </c:pt>
                <c:pt idx="434">
                  <c:v>11.20224719</c:v>
                </c:pt>
                <c:pt idx="435">
                  <c:v>0.57934989999999997</c:v>
                </c:pt>
                <c:pt idx="436">
                  <c:v>1.09369676</c:v>
                </c:pt>
                <c:pt idx="437">
                  <c:v>5.1149528499999999</c:v>
                </c:pt>
                <c:pt idx="438">
                  <c:v>4.8451753000000002</c:v>
                </c:pt>
                <c:pt idx="439">
                  <c:v>8.2278630499999998</c:v>
                </c:pt>
                <c:pt idx="440">
                  <c:v>14.50043975</c:v>
                </c:pt>
                <c:pt idx="441">
                  <c:v>6.8963317399999999</c:v>
                </c:pt>
                <c:pt idx="442">
                  <c:v>5.8822525600000004</c:v>
                </c:pt>
                <c:pt idx="443">
                  <c:v>-2.89701897</c:v>
                </c:pt>
                <c:pt idx="444">
                  <c:v>-2.9163963100000001</c:v>
                </c:pt>
                <c:pt idx="445">
                  <c:v>-3.433996</c:v>
                </c:pt>
                <c:pt idx="446">
                  <c:v>-3.6232451399999999</c:v>
                </c:pt>
                <c:pt idx="447">
                  <c:v>-1.4906638999999999</c:v>
                </c:pt>
                <c:pt idx="448">
                  <c:v>-2.1279342699999999</c:v>
                </c:pt>
                <c:pt idx="449">
                  <c:v>2.2455089799999999</c:v>
                </c:pt>
                <c:pt idx="450">
                  <c:v>3.7523510999999998</c:v>
                </c:pt>
                <c:pt idx="451">
                  <c:v>3.5841995799999999</c:v>
                </c:pt>
                <c:pt idx="452">
                  <c:v>0.36349646000000002</c:v>
                </c:pt>
                <c:pt idx="453">
                  <c:v>-4.4807387900000002</c:v>
                </c:pt>
                <c:pt idx="454">
                  <c:v>-2.3892995400000001</c:v>
                </c:pt>
                <c:pt idx="455">
                  <c:v>2.9660194199999999</c:v>
                </c:pt>
                <c:pt idx="456">
                  <c:v>-0.83381088999999997</c:v>
                </c:pt>
                <c:pt idx="457">
                  <c:v>7.0901143199999996</c:v>
                </c:pt>
                <c:pt idx="458">
                  <c:v>8.9326164899999991</c:v>
                </c:pt>
                <c:pt idx="459">
                  <c:v>11.28282828</c:v>
                </c:pt>
                <c:pt idx="460">
                  <c:v>10.009345789999999</c:v>
                </c:pt>
                <c:pt idx="461">
                  <c:v>2.3194256800000002</c:v>
                </c:pt>
                <c:pt idx="462">
                  <c:v>-1.368078E-2</c:v>
                </c:pt>
                <c:pt idx="463">
                  <c:v>-4.6839610199999999</c:v>
                </c:pt>
                <c:pt idx="464">
                  <c:v>-6.30194411</c:v>
                </c:pt>
                <c:pt idx="465">
                  <c:v>3.9340475399999999</c:v>
                </c:pt>
                <c:pt idx="466">
                  <c:v>2.0323172999999999</c:v>
                </c:pt>
                <c:pt idx="467">
                  <c:v>6.9473684200000001</c:v>
                </c:pt>
                <c:pt idx="468">
                  <c:v>7.5909090900000002</c:v>
                </c:pt>
                <c:pt idx="469">
                  <c:v>3.0032786900000001</c:v>
                </c:pt>
                <c:pt idx="470">
                  <c:v>3.24539877</c:v>
                </c:pt>
                <c:pt idx="471">
                  <c:v>0.44666666999999999</c:v>
                </c:pt>
                <c:pt idx="472">
                  <c:v>1.71748879</c:v>
                </c:pt>
                <c:pt idx="473">
                  <c:v>3.3134635100000001</c:v>
                </c:pt>
                <c:pt idx="474">
                  <c:v>1.6219879500000001</c:v>
                </c:pt>
                <c:pt idx="475">
                  <c:v>9.2640402300000009</c:v>
                </c:pt>
                <c:pt idx="476">
                  <c:v>6.4251302099999998</c:v>
                </c:pt>
                <c:pt idx="477">
                  <c:v>-3.1217228499999998</c:v>
                </c:pt>
                <c:pt idx="478">
                  <c:v>-1.55368098</c:v>
                </c:pt>
                <c:pt idx="479">
                  <c:v>-0.52392947000000001</c:v>
                </c:pt>
                <c:pt idx="480">
                  <c:v>-1.51166559</c:v>
                </c:pt>
                <c:pt idx="481">
                  <c:v>4.7385645199999997</c:v>
                </c:pt>
                <c:pt idx="482">
                  <c:v>1.5346200999999999</c:v>
                </c:pt>
                <c:pt idx="483">
                  <c:v>1.12989691</c:v>
                </c:pt>
                <c:pt idx="484">
                  <c:v>-0.19955157000000001</c:v>
                </c:pt>
                <c:pt idx="485">
                  <c:v>-2.63452055</c:v>
                </c:pt>
                <c:pt idx="486">
                  <c:v>-5.1451009699999997</c:v>
                </c:pt>
                <c:pt idx="487">
                  <c:v>1.1657461499999999</c:v>
                </c:pt>
                <c:pt idx="488">
                  <c:v>1.0184323500000001</c:v>
                </c:pt>
                <c:pt idx="489">
                  <c:v>-3.1030213600000001</c:v>
                </c:pt>
                <c:pt idx="490">
                  <c:v>-4.6644121099999998</c:v>
                </c:pt>
                <c:pt idx="491">
                  <c:v>5.6603589300000001</c:v>
                </c:pt>
                <c:pt idx="492">
                  <c:v>4.9970695799999998</c:v>
                </c:pt>
                <c:pt idx="493">
                  <c:v>-11.48137287</c:v>
                </c:pt>
                <c:pt idx="494">
                  <c:v>-12.284534600000001</c:v>
                </c:pt>
                <c:pt idx="495">
                  <c:v>-1.33068115</c:v>
                </c:pt>
                <c:pt idx="496">
                  <c:v>-1.84838693</c:v>
                </c:pt>
                <c:pt idx="497">
                  <c:v>2.7406459600000002</c:v>
                </c:pt>
                <c:pt idx="498">
                  <c:v>0.86536146000000003</c:v>
                </c:pt>
                <c:pt idx="499">
                  <c:v>2.23541678</c:v>
                </c:pt>
                <c:pt idx="500">
                  <c:v>4.4026565499999997</c:v>
                </c:pt>
                <c:pt idx="501">
                  <c:v>4.7948191400000004</c:v>
                </c:pt>
                <c:pt idx="502">
                  <c:v>-4.80310975</c:v>
                </c:pt>
                <c:pt idx="503">
                  <c:v>-5.7142857100000004</c:v>
                </c:pt>
                <c:pt idx="504">
                  <c:v>-1.35909605</c:v>
                </c:pt>
                <c:pt idx="505">
                  <c:v>-2.7975531600000001</c:v>
                </c:pt>
                <c:pt idx="506">
                  <c:v>9.4934497800000006</c:v>
                </c:pt>
                <c:pt idx="507">
                  <c:v>9.9282511200000005</c:v>
                </c:pt>
                <c:pt idx="508">
                  <c:v>5.5366939500000001</c:v>
                </c:pt>
                <c:pt idx="509">
                  <c:v>5.1038365900000002</c:v>
                </c:pt>
                <c:pt idx="510">
                  <c:v>-2.1511273599999998</c:v>
                </c:pt>
                <c:pt idx="511">
                  <c:v>-0.16085790999999999</c:v>
                </c:pt>
                <c:pt idx="512">
                  <c:v>-1.10833333</c:v>
                </c:pt>
                <c:pt idx="513">
                  <c:v>-0.47398496000000001</c:v>
                </c:pt>
                <c:pt idx="514">
                  <c:v>1.02075702</c:v>
                </c:pt>
                <c:pt idx="515">
                  <c:v>1.49949774</c:v>
                </c:pt>
                <c:pt idx="516">
                  <c:v>-0.94128544999999997</c:v>
                </c:pt>
                <c:pt idx="517">
                  <c:v>10.22889518</c:v>
                </c:pt>
                <c:pt idx="518">
                  <c:v>-4.1523272200000001</c:v>
                </c:pt>
                <c:pt idx="519">
                  <c:v>-0.33880049000000001</c:v>
                </c:pt>
                <c:pt idx="520">
                  <c:v>1.4510296300000001</c:v>
                </c:pt>
                <c:pt idx="521">
                  <c:v>2.6034925499999999</c:v>
                </c:pt>
                <c:pt idx="522">
                  <c:v>2.2205848000000001</c:v>
                </c:pt>
                <c:pt idx="523">
                  <c:v>1.4721873700000001</c:v>
                </c:pt>
                <c:pt idx="524">
                  <c:v>-3.2389796400000002</c:v>
                </c:pt>
                <c:pt idx="525">
                  <c:v>10.04819277</c:v>
                </c:pt>
                <c:pt idx="526">
                  <c:v>1.8643822400000001</c:v>
                </c:pt>
                <c:pt idx="527">
                  <c:v>-0.45210084</c:v>
                </c:pt>
                <c:pt idx="528">
                  <c:v>-5.1707348099999999</c:v>
                </c:pt>
                <c:pt idx="529">
                  <c:v>-6.1838375599999997</c:v>
                </c:pt>
                <c:pt idx="530">
                  <c:v>2.0234192000000002</c:v>
                </c:pt>
                <c:pt idx="531">
                  <c:v>3.7064116999999999</c:v>
                </c:pt>
                <c:pt idx="532">
                  <c:v>-2.0121666299999998</c:v>
                </c:pt>
                <c:pt idx="533">
                  <c:v>1.40850023</c:v>
                </c:pt>
                <c:pt idx="534">
                  <c:v>3.36393443</c:v>
                </c:pt>
                <c:pt idx="535">
                  <c:v>6.0576923100000002</c:v>
                </c:pt>
                <c:pt idx="536">
                  <c:v>10.119999999999999</c:v>
                </c:pt>
                <c:pt idx="537">
                  <c:v>1.27310575</c:v>
                </c:pt>
                <c:pt idx="538">
                  <c:v>-0.85289115999999998</c:v>
                </c:pt>
                <c:pt idx="539">
                  <c:v>1.2630212300000001</c:v>
                </c:pt>
                <c:pt idx="540">
                  <c:v>0.38776073999999999</c:v>
                </c:pt>
                <c:pt idx="541">
                  <c:v>-2.6506817100000002</c:v>
                </c:pt>
                <c:pt idx="542">
                  <c:v>-2.1870727200000002</c:v>
                </c:pt>
                <c:pt idx="543">
                  <c:v>-0.55215685999999997</c:v>
                </c:pt>
                <c:pt idx="544">
                  <c:v>0.44536034000000002</c:v>
                </c:pt>
                <c:pt idx="545">
                  <c:v>6.2497954699999996</c:v>
                </c:pt>
                <c:pt idx="546">
                  <c:v>7.0640961400000002</c:v>
                </c:pt>
                <c:pt idx="547">
                  <c:v>-0.95666404999999999</c:v>
                </c:pt>
                <c:pt idx="548">
                  <c:v>-1.24564184</c:v>
                </c:pt>
                <c:pt idx="549">
                  <c:v>-3.27356494</c:v>
                </c:pt>
                <c:pt idx="550">
                  <c:v>-4.5079864499999998</c:v>
                </c:pt>
                <c:pt idx="551">
                  <c:v>1.0619701800000001</c:v>
                </c:pt>
                <c:pt idx="552">
                  <c:v>-1.2442089700000001</c:v>
                </c:pt>
                <c:pt idx="553">
                  <c:v>7.2656826600000004</c:v>
                </c:pt>
                <c:pt idx="554">
                  <c:v>8.1397058799999993</c:v>
                </c:pt>
                <c:pt idx="555">
                  <c:v>0.14911874999999999</c:v>
                </c:pt>
                <c:pt idx="556">
                  <c:v>-1.1276939500000001</c:v>
                </c:pt>
                <c:pt idx="557">
                  <c:v>4.6933894900000004</c:v>
                </c:pt>
                <c:pt idx="558">
                  <c:v>4.1915771199999998</c:v>
                </c:pt>
                <c:pt idx="559">
                  <c:v>5.02642364</c:v>
                </c:pt>
                <c:pt idx="560">
                  <c:v>4.5430188200000003</c:v>
                </c:pt>
                <c:pt idx="561">
                  <c:v>-3.3958323799999999</c:v>
                </c:pt>
                <c:pt idx="562">
                  <c:v>-2.3099042000000001</c:v>
                </c:pt>
                <c:pt idx="563">
                  <c:v>-0.70077425000000004</c:v>
                </c:pt>
                <c:pt idx="564">
                  <c:v>-2.64221708</c:v>
                </c:pt>
                <c:pt idx="565">
                  <c:v>-2.7849407500000001</c:v>
                </c:pt>
                <c:pt idx="566">
                  <c:v>-2.1519458</c:v>
                </c:pt>
                <c:pt idx="567">
                  <c:v>8.3413451700000003</c:v>
                </c:pt>
                <c:pt idx="568">
                  <c:v>5.8694471799999999</c:v>
                </c:pt>
                <c:pt idx="569">
                  <c:v>-0.94700814</c:v>
                </c:pt>
                <c:pt idx="570">
                  <c:v>1.13001215</c:v>
                </c:pt>
                <c:pt idx="571">
                  <c:v>-0.47896878999999998</c:v>
                </c:pt>
                <c:pt idx="572">
                  <c:v>1.1135798699999999</c:v>
                </c:pt>
                <c:pt idx="573">
                  <c:v>0.52775475999999999</c:v>
                </c:pt>
                <c:pt idx="574">
                  <c:v>1.3604729499999999</c:v>
                </c:pt>
                <c:pt idx="575">
                  <c:v>4.8085288899999998</c:v>
                </c:pt>
                <c:pt idx="576">
                  <c:v>7.3324972099999997</c:v>
                </c:pt>
                <c:pt idx="577">
                  <c:v>-2.3946843900000001</c:v>
                </c:pt>
                <c:pt idx="578">
                  <c:v>-2.1820204699999999</c:v>
                </c:pt>
                <c:pt idx="579">
                  <c:v>-2.9545834499999999</c:v>
                </c:pt>
                <c:pt idx="580">
                  <c:v>-0.18713184999999999</c:v>
                </c:pt>
                <c:pt idx="581">
                  <c:v>-0.25582572999999997</c:v>
                </c:pt>
                <c:pt idx="582">
                  <c:v>1.2171297599999999</c:v>
                </c:pt>
                <c:pt idx="583">
                  <c:v>-5.7652464500000002</c:v>
                </c:pt>
                <c:pt idx="584">
                  <c:v>-3.8111286400000002</c:v>
                </c:pt>
                <c:pt idx="585">
                  <c:v>4.45713223</c:v>
                </c:pt>
                <c:pt idx="586">
                  <c:v>3.7587373199999998</c:v>
                </c:pt>
                <c:pt idx="587">
                  <c:v>8.0475612000000005</c:v>
                </c:pt>
                <c:pt idx="588">
                  <c:v>8.8601791100000007</c:v>
                </c:pt>
                <c:pt idx="589">
                  <c:v>-5.5442543899999999</c:v>
                </c:pt>
                <c:pt idx="590">
                  <c:v>3.74681351</c:v>
                </c:pt>
                <c:pt idx="591">
                  <c:v>5.4952520099999997</c:v>
                </c:pt>
                <c:pt idx="592">
                  <c:v>-3.6806629800000001</c:v>
                </c:pt>
                <c:pt idx="593">
                  <c:v>-3.0229805000000001</c:v>
                </c:pt>
                <c:pt idx="594">
                  <c:v>15.240963860000001</c:v>
                </c:pt>
                <c:pt idx="595">
                  <c:v>14.125</c:v>
                </c:pt>
                <c:pt idx="596">
                  <c:v>-0.29382826000000001</c:v>
                </c:pt>
                <c:pt idx="597">
                  <c:v>-4.0739291599999996</c:v>
                </c:pt>
                <c:pt idx="598">
                  <c:v>0.43689319999999998</c:v>
                </c:pt>
                <c:pt idx="599">
                  <c:v>-3.4837722000000002</c:v>
                </c:pt>
                <c:pt idx="600">
                  <c:v>-2.1651018999999998</c:v>
                </c:pt>
                <c:pt idx="601">
                  <c:v>-1.50968477</c:v>
                </c:pt>
                <c:pt idx="602">
                  <c:v>-0.86539326000000005</c:v>
                </c:pt>
                <c:pt idx="603">
                  <c:v>0.41499846000000001</c:v>
                </c:pt>
                <c:pt idx="604">
                  <c:v>-0.44377323000000002</c:v>
                </c:pt>
                <c:pt idx="605">
                  <c:v>-1.8092122799999999</c:v>
                </c:pt>
                <c:pt idx="606">
                  <c:v>-1.37229348</c:v>
                </c:pt>
                <c:pt idx="607">
                  <c:v>-1.78556509</c:v>
                </c:pt>
                <c:pt idx="608">
                  <c:v>2.17179834</c:v>
                </c:pt>
                <c:pt idx="609">
                  <c:v>0.39575567</c:v>
                </c:pt>
                <c:pt idx="610">
                  <c:v>-1.88589322</c:v>
                </c:pt>
                <c:pt idx="611">
                  <c:v>-6.152179E-2</c:v>
                </c:pt>
                <c:pt idx="612">
                  <c:v>-5.6428281299999998</c:v>
                </c:pt>
                <c:pt idx="613">
                  <c:v>-4.3264211699999997</c:v>
                </c:pt>
                <c:pt idx="614">
                  <c:v>9.3249305699999994</c:v>
                </c:pt>
                <c:pt idx="615">
                  <c:v>5.6575094200000002</c:v>
                </c:pt>
                <c:pt idx="616">
                  <c:v>2.8120480699999999</c:v>
                </c:pt>
                <c:pt idx="617">
                  <c:v>5.2798643199999997</c:v>
                </c:pt>
                <c:pt idx="618">
                  <c:v>5.0657027399999999</c:v>
                </c:pt>
                <c:pt idx="619">
                  <c:v>3.9128623999999999</c:v>
                </c:pt>
                <c:pt idx="620">
                  <c:v>-1.90265164</c:v>
                </c:pt>
                <c:pt idx="621">
                  <c:v>-3.90164921</c:v>
                </c:pt>
                <c:pt idx="622">
                  <c:v>11.763624910000001</c:v>
                </c:pt>
                <c:pt idx="623">
                  <c:v>9.1413460499999992</c:v>
                </c:pt>
                <c:pt idx="624">
                  <c:v>3.05216581</c:v>
                </c:pt>
                <c:pt idx="625">
                  <c:v>3.4899446200000002</c:v>
                </c:pt>
                <c:pt idx="626">
                  <c:v>11.58368228</c:v>
                </c:pt>
                <c:pt idx="627">
                  <c:v>9.3233471100000003</c:v>
                </c:pt>
                <c:pt idx="628">
                  <c:v>2.8404442599999999</c:v>
                </c:pt>
                <c:pt idx="629">
                  <c:v>-0.73731614000000001</c:v>
                </c:pt>
                <c:pt idx="630">
                  <c:v>5.3579498699999997</c:v>
                </c:pt>
                <c:pt idx="631">
                  <c:v>4.8680567400000001</c:v>
                </c:pt>
                <c:pt idx="632">
                  <c:v>8.0451689900000005</c:v>
                </c:pt>
                <c:pt idx="633">
                  <c:v>7.9185896700000002</c:v>
                </c:pt>
                <c:pt idx="634">
                  <c:v>11.067742620000001</c:v>
                </c:pt>
                <c:pt idx="635">
                  <c:v>8.6394052000000006</c:v>
                </c:pt>
                <c:pt idx="636">
                  <c:v>6.3462915100000004</c:v>
                </c:pt>
                <c:pt idx="637">
                  <c:v>5.5239050900000004</c:v>
                </c:pt>
                <c:pt idx="638">
                  <c:v>7.1106597899999997</c:v>
                </c:pt>
                <c:pt idx="639">
                  <c:v>7.8889286600000004</c:v>
                </c:pt>
                <c:pt idx="640">
                  <c:v>8.3246549699999992</c:v>
                </c:pt>
                <c:pt idx="641">
                  <c:v>0.20055306000000001</c:v>
                </c:pt>
                <c:pt idx="642">
                  <c:v>-1.4390868699999999</c:v>
                </c:pt>
                <c:pt idx="643">
                  <c:v>6.9934645399999997</c:v>
                </c:pt>
                <c:pt idx="644">
                  <c:v>4.7708060000000003</c:v>
                </c:pt>
                <c:pt idx="645">
                  <c:v>-0.44262874000000002</c:v>
                </c:pt>
                <c:pt idx="646">
                  <c:v>-1.0592391299999999</c:v>
                </c:pt>
                <c:pt idx="647">
                  <c:v>-1.48898014</c:v>
                </c:pt>
                <c:pt idx="648">
                  <c:v>-0.73637567999999998</c:v>
                </c:pt>
                <c:pt idx="649">
                  <c:v>-9.1828098100000002</c:v>
                </c:pt>
                <c:pt idx="650">
                  <c:v>-9.2996904699999998</c:v>
                </c:pt>
                <c:pt idx="651">
                  <c:v>1.1814366999999999</c:v>
                </c:pt>
                <c:pt idx="652">
                  <c:v>-2.5327747700000001</c:v>
                </c:pt>
                <c:pt idx="653">
                  <c:v>6.7068030399999996</c:v>
                </c:pt>
                <c:pt idx="654">
                  <c:v>5.8666946700000002</c:v>
                </c:pt>
                <c:pt idx="655">
                  <c:v>3.4460272199999999</c:v>
                </c:pt>
                <c:pt idx="656">
                  <c:v>-4.3080625799999996</c:v>
                </c:pt>
                <c:pt idx="657">
                  <c:v>6.5680359399999997</c:v>
                </c:pt>
                <c:pt idx="658">
                  <c:v>19.145796059999999</c:v>
                </c:pt>
                <c:pt idx="659">
                  <c:v>8.3470737899999996</c:v>
                </c:pt>
                <c:pt idx="660">
                  <c:v>7.0240544099999997</c:v>
                </c:pt>
                <c:pt idx="661">
                  <c:v>6.5062616799999997</c:v>
                </c:pt>
                <c:pt idx="662">
                  <c:v>4.8984581</c:v>
                </c:pt>
              </c:numCache>
            </c:numRef>
          </c:xVal>
          <c:yVal>
            <c:numRef>
              <c:f>'Austin_SiteLevel_Mplus_ID with '!$X$2:$X$664</c:f>
            </c:numRef>
          </c:yVal>
          <c:smooth val="0"/>
          <c:extLst>
            <c:ext xmlns:c16="http://schemas.microsoft.com/office/drawing/2014/chart" uri="{C3380CC4-5D6E-409C-BE32-E72D297353CC}">
              <c16:uniqueId val="{0000000A-2A1B-4A55-8197-5FD56FC0F430}"/>
            </c:ext>
          </c:extLst>
        </c:ser>
        <c:ser>
          <c:idx val="11"/>
          <c:order val="11"/>
          <c:tx>
            <c:strRef>
              <c:f>'Austin_SiteLevel_Mplus_ID with '!$Y$1</c:f>
              <c:strCache>
                <c:ptCount val="1"/>
                <c:pt idx="0">
                  <c:v>SdWk1yes</c:v>
                </c:pt>
              </c:strCache>
            </c:strRef>
          </c:tx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xVal>
            <c:numRef>
              <c:f>'Austin_SiteLevel_Mplus_ID with '!$M$2:$M$664</c:f>
              <c:numCache>
                <c:formatCode>General</c:formatCode>
                <c:ptCount val="663"/>
                <c:pt idx="0">
                  <c:v>6.6428571400000003</c:v>
                </c:pt>
                <c:pt idx="1">
                  <c:v>5.45</c:v>
                </c:pt>
                <c:pt idx="2">
                  <c:v>6.3333333300000003</c:v>
                </c:pt>
                <c:pt idx="3">
                  <c:v>5.6607142899999996</c:v>
                </c:pt>
                <c:pt idx="4">
                  <c:v>8.0826446300000008</c:v>
                </c:pt>
                <c:pt idx="5">
                  <c:v>8.0664993700000007</c:v>
                </c:pt>
                <c:pt idx="6">
                  <c:v>8.1734693899999993</c:v>
                </c:pt>
                <c:pt idx="7">
                  <c:v>8.6907514500000005</c:v>
                </c:pt>
                <c:pt idx="8">
                  <c:v>0.81575246000000001</c:v>
                </c:pt>
                <c:pt idx="9">
                  <c:v>1.35539403</c:v>
                </c:pt>
                <c:pt idx="10">
                  <c:v>8.8000000000000007</c:v>
                </c:pt>
                <c:pt idx="11">
                  <c:v>9.6842105299999997</c:v>
                </c:pt>
                <c:pt idx="12">
                  <c:v>11.51612903</c:v>
                </c:pt>
                <c:pt idx="13">
                  <c:v>3.2984189700000002</c:v>
                </c:pt>
                <c:pt idx="14">
                  <c:v>3.22966014</c:v>
                </c:pt>
                <c:pt idx="15">
                  <c:v>-3.793382E-2</c:v>
                </c:pt>
                <c:pt idx="16">
                  <c:v>0.26634769000000003</c:v>
                </c:pt>
                <c:pt idx="17">
                  <c:v>2.5057803500000002</c:v>
                </c:pt>
                <c:pt idx="18">
                  <c:v>1.1895565100000001</c:v>
                </c:pt>
                <c:pt idx="19">
                  <c:v>9.1166666700000007</c:v>
                </c:pt>
                <c:pt idx="20">
                  <c:v>8.5063291099999994</c:v>
                </c:pt>
                <c:pt idx="21">
                  <c:v>5.31518625</c:v>
                </c:pt>
                <c:pt idx="22">
                  <c:v>6.8622449000000003</c:v>
                </c:pt>
                <c:pt idx="23">
                  <c:v>1.44632768</c:v>
                </c:pt>
                <c:pt idx="24">
                  <c:v>2.7692307700000001</c:v>
                </c:pt>
                <c:pt idx="25">
                  <c:v>8.5707964600000004</c:v>
                </c:pt>
                <c:pt idx="26">
                  <c:v>5.9089317000000001</c:v>
                </c:pt>
                <c:pt idx="27">
                  <c:v>3.9523809499999998</c:v>
                </c:pt>
                <c:pt idx="28">
                  <c:v>1.3464566899999999</c:v>
                </c:pt>
                <c:pt idx="29">
                  <c:v>4.2891566299999999</c:v>
                </c:pt>
                <c:pt idx="30">
                  <c:v>2.4444444399999998</c:v>
                </c:pt>
                <c:pt idx="31">
                  <c:v>0.45359476999999998</c:v>
                </c:pt>
                <c:pt idx="32">
                  <c:v>-0.90625</c:v>
                </c:pt>
                <c:pt idx="33">
                  <c:v>-0.38757764</c:v>
                </c:pt>
                <c:pt idx="34">
                  <c:v>-2.54320988</c:v>
                </c:pt>
                <c:pt idx="35">
                  <c:v>-1.90788504</c:v>
                </c:pt>
                <c:pt idx="36">
                  <c:v>0.56236162000000001</c:v>
                </c:pt>
                <c:pt idx="37">
                  <c:v>4.9885057499999998</c:v>
                </c:pt>
                <c:pt idx="38">
                  <c:v>4.0071428600000001</c:v>
                </c:pt>
                <c:pt idx="39">
                  <c:v>3.4789081899999998</c:v>
                </c:pt>
                <c:pt idx="40">
                  <c:v>-2.81118881</c:v>
                </c:pt>
                <c:pt idx="41">
                  <c:v>-1.7140255</c:v>
                </c:pt>
                <c:pt idx="42">
                  <c:v>3.22090261</c:v>
                </c:pt>
                <c:pt idx="43">
                  <c:v>5.63387978</c:v>
                </c:pt>
                <c:pt idx="44">
                  <c:v>-5.7862796799999998</c:v>
                </c:pt>
                <c:pt idx="45">
                  <c:v>-6.93894009</c:v>
                </c:pt>
                <c:pt idx="46">
                  <c:v>-3.4780957899999998</c:v>
                </c:pt>
                <c:pt idx="47">
                  <c:v>6.2571428600000001</c:v>
                </c:pt>
                <c:pt idx="48">
                  <c:v>7.1269841300000003</c:v>
                </c:pt>
                <c:pt idx="49">
                  <c:v>-2.1899563299999998</c:v>
                </c:pt>
                <c:pt idx="50">
                  <c:v>-2.89552239</c:v>
                </c:pt>
                <c:pt idx="51">
                  <c:v>1.19672131</c:v>
                </c:pt>
                <c:pt idx="52">
                  <c:v>-0.36645962999999998</c:v>
                </c:pt>
                <c:pt idx="53">
                  <c:v>1.3467741900000001</c:v>
                </c:pt>
                <c:pt idx="54">
                  <c:v>2.9583333299999999</c:v>
                </c:pt>
                <c:pt idx="55">
                  <c:v>1.23234391</c:v>
                </c:pt>
                <c:pt idx="56">
                  <c:v>-0.30778165000000002</c:v>
                </c:pt>
                <c:pt idx="57">
                  <c:v>-1.8352941199999999</c:v>
                </c:pt>
                <c:pt idx="58">
                  <c:v>-2.55194805</c:v>
                </c:pt>
                <c:pt idx="59">
                  <c:v>0.10953346999999999</c:v>
                </c:pt>
                <c:pt idx="60">
                  <c:v>0.74352331999999999</c:v>
                </c:pt>
                <c:pt idx="61">
                  <c:v>-0.17625899</c:v>
                </c:pt>
                <c:pt idx="62">
                  <c:v>1.13390313</c:v>
                </c:pt>
                <c:pt idx="63">
                  <c:v>-1.53811659</c:v>
                </c:pt>
                <c:pt idx="64">
                  <c:v>-1.8646616499999999</c:v>
                </c:pt>
                <c:pt idx="65">
                  <c:v>7.03166227</c:v>
                </c:pt>
                <c:pt idx="66">
                  <c:v>4.8756906100000004</c:v>
                </c:pt>
                <c:pt idx="67">
                  <c:v>6.8076923100000002</c:v>
                </c:pt>
                <c:pt idx="68">
                  <c:v>5.2110726600000001</c:v>
                </c:pt>
                <c:pt idx="69">
                  <c:v>1.6848249</c:v>
                </c:pt>
                <c:pt idx="70">
                  <c:v>1.38529412</c:v>
                </c:pt>
                <c:pt idx="71">
                  <c:v>-1.4603133800000001</c:v>
                </c:pt>
                <c:pt idx="72">
                  <c:v>-1.6310260299999999</c:v>
                </c:pt>
                <c:pt idx="73">
                  <c:v>5.6356589100000001</c:v>
                </c:pt>
                <c:pt idx="74">
                  <c:v>4.5240963900000004</c:v>
                </c:pt>
                <c:pt idx="75">
                  <c:v>2.1945392500000001</c:v>
                </c:pt>
                <c:pt idx="76">
                  <c:v>1.5630769200000001</c:v>
                </c:pt>
                <c:pt idx="77">
                  <c:v>-3.2483249600000002</c:v>
                </c:pt>
                <c:pt idx="78">
                  <c:v>-3.76982097</c:v>
                </c:pt>
                <c:pt idx="79">
                  <c:v>8.7286821700000008</c:v>
                </c:pt>
                <c:pt idx="80">
                  <c:v>7.7040816300000001</c:v>
                </c:pt>
                <c:pt idx="81">
                  <c:v>7.16</c:v>
                </c:pt>
                <c:pt idx="82">
                  <c:v>7.8133333299999999</c:v>
                </c:pt>
                <c:pt idx="83">
                  <c:v>8.2140221400000009</c:v>
                </c:pt>
                <c:pt idx="84">
                  <c:v>-0.79521277000000001</c:v>
                </c:pt>
                <c:pt idx="85">
                  <c:v>-0.67500000000000004</c:v>
                </c:pt>
                <c:pt idx="86">
                  <c:v>0.28864060000000002</c:v>
                </c:pt>
                <c:pt idx="87">
                  <c:v>0.36412077999999998</c:v>
                </c:pt>
                <c:pt idx="88">
                  <c:v>8.06666667</c:v>
                </c:pt>
                <c:pt idx="89">
                  <c:v>9.7719298200000004</c:v>
                </c:pt>
                <c:pt idx="90">
                  <c:v>4.1052631599999998</c:v>
                </c:pt>
                <c:pt idx="91">
                  <c:v>2.8112449800000001</c:v>
                </c:pt>
                <c:pt idx="92">
                  <c:v>-0.48321816000000001</c:v>
                </c:pt>
                <c:pt idx="93">
                  <c:v>1.0644977200000001</c:v>
                </c:pt>
                <c:pt idx="94">
                  <c:v>4.9936305699999997</c:v>
                </c:pt>
                <c:pt idx="95">
                  <c:v>6.7836538500000003</c:v>
                </c:pt>
                <c:pt idx="96">
                  <c:v>-1.4738535800000001</c:v>
                </c:pt>
                <c:pt idx="97">
                  <c:v>0.19950372</c:v>
                </c:pt>
                <c:pt idx="98">
                  <c:v>8.9347826099999992</c:v>
                </c:pt>
                <c:pt idx="99">
                  <c:v>7.984375</c:v>
                </c:pt>
                <c:pt idx="100">
                  <c:v>9.1370560000000003E-2</c:v>
                </c:pt>
                <c:pt idx="101">
                  <c:v>2.0249999999999999</c:v>
                </c:pt>
                <c:pt idx="102">
                  <c:v>3.5766951900000001</c:v>
                </c:pt>
                <c:pt idx="103">
                  <c:v>3.0113996200000002</c:v>
                </c:pt>
                <c:pt idx="104">
                  <c:v>0.62683438000000002</c:v>
                </c:pt>
                <c:pt idx="105">
                  <c:v>8.1415929999999997E-2</c:v>
                </c:pt>
                <c:pt idx="106">
                  <c:v>-1.7433628299999999</c:v>
                </c:pt>
                <c:pt idx="107">
                  <c:v>-1.62191781</c:v>
                </c:pt>
                <c:pt idx="108">
                  <c:v>-2.1727616599999999</c:v>
                </c:pt>
                <c:pt idx="109">
                  <c:v>-2.3542857100000001</c:v>
                </c:pt>
                <c:pt idx="110">
                  <c:v>2.0905797100000001</c:v>
                </c:pt>
                <c:pt idx="111">
                  <c:v>2.1417624499999999</c:v>
                </c:pt>
                <c:pt idx="112">
                  <c:v>1.3720000000000001</c:v>
                </c:pt>
                <c:pt idx="113">
                  <c:v>1.46963563</c:v>
                </c:pt>
                <c:pt idx="114">
                  <c:v>2.9221311499999998</c:v>
                </c:pt>
                <c:pt idx="115">
                  <c:v>3.7293233099999998</c:v>
                </c:pt>
                <c:pt idx="116">
                  <c:v>3.80297398</c:v>
                </c:pt>
                <c:pt idx="117">
                  <c:v>4.3291139200000002</c:v>
                </c:pt>
                <c:pt idx="118">
                  <c:v>-4.6387532900000004</c:v>
                </c:pt>
                <c:pt idx="119">
                  <c:v>0.30662982999999999</c:v>
                </c:pt>
                <c:pt idx="120">
                  <c:v>1.6787709500000001</c:v>
                </c:pt>
                <c:pt idx="121">
                  <c:v>0.70689654999999996</c:v>
                </c:pt>
                <c:pt idx="122">
                  <c:v>4.90828402</c:v>
                </c:pt>
                <c:pt idx="123">
                  <c:v>4.7021276600000004</c:v>
                </c:pt>
                <c:pt idx="124">
                  <c:v>3.74324324</c:v>
                </c:pt>
                <c:pt idx="125">
                  <c:v>-1.4186507900000001</c:v>
                </c:pt>
                <c:pt idx="126">
                  <c:v>-1.61757426</c:v>
                </c:pt>
                <c:pt idx="127">
                  <c:v>1.8490565999999999</c:v>
                </c:pt>
                <c:pt idx="128">
                  <c:v>-1.97014925</c:v>
                </c:pt>
                <c:pt idx="129">
                  <c:v>-3.37660772</c:v>
                </c:pt>
                <c:pt idx="130">
                  <c:v>-4.0486656200000004</c:v>
                </c:pt>
                <c:pt idx="131">
                  <c:v>1.9703703699999999</c:v>
                </c:pt>
                <c:pt idx="132">
                  <c:v>0.54404145000000004</c:v>
                </c:pt>
                <c:pt idx="133">
                  <c:v>4.7961672499999999</c:v>
                </c:pt>
                <c:pt idx="134">
                  <c:v>4.63468635</c:v>
                </c:pt>
                <c:pt idx="135">
                  <c:v>3.9473684200000001</c:v>
                </c:pt>
                <c:pt idx="136">
                  <c:v>2.0202702700000001</c:v>
                </c:pt>
                <c:pt idx="137">
                  <c:v>-1.43164063</c:v>
                </c:pt>
                <c:pt idx="138">
                  <c:v>3.6178861800000002</c:v>
                </c:pt>
                <c:pt idx="139">
                  <c:v>2.5</c:v>
                </c:pt>
                <c:pt idx="140">
                  <c:v>4.6602564099999997</c:v>
                </c:pt>
                <c:pt idx="141">
                  <c:v>4.3806818200000004</c:v>
                </c:pt>
                <c:pt idx="142">
                  <c:v>3.2753623200000002</c:v>
                </c:pt>
                <c:pt idx="143">
                  <c:v>5.6928571400000001</c:v>
                </c:pt>
                <c:pt idx="144">
                  <c:v>-0.67419112000000003</c:v>
                </c:pt>
                <c:pt idx="145">
                  <c:v>-1.3190975</c:v>
                </c:pt>
                <c:pt idx="146">
                  <c:v>-1.48941799</c:v>
                </c:pt>
                <c:pt idx="147">
                  <c:v>-0.62750715999999995</c:v>
                </c:pt>
                <c:pt idx="148">
                  <c:v>7.9646017699999998</c:v>
                </c:pt>
                <c:pt idx="149">
                  <c:v>5.3230769200000001</c:v>
                </c:pt>
                <c:pt idx="150">
                  <c:v>0.17232375999999999</c:v>
                </c:pt>
                <c:pt idx="151">
                  <c:v>0.75862068999999999</c:v>
                </c:pt>
                <c:pt idx="152">
                  <c:v>2.27208481</c:v>
                </c:pt>
                <c:pt idx="153">
                  <c:v>4.7586206899999999</c:v>
                </c:pt>
                <c:pt idx="154">
                  <c:v>2.2480942499999998</c:v>
                </c:pt>
                <c:pt idx="155">
                  <c:v>-0.88321704000000001</c:v>
                </c:pt>
                <c:pt idx="156">
                  <c:v>7.86486486</c:v>
                </c:pt>
                <c:pt idx="157">
                  <c:v>3.0212766000000002</c:v>
                </c:pt>
                <c:pt idx="158">
                  <c:v>5.1567164200000004</c:v>
                </c:pt>
                <c:pt idx="159">
                  <c:v>5.21703297</c:v>
                </c:pt>
                <c:pt idx="160">
                  <c:v>4.07662835</c:v>
                </c:pt>
                <c:pt idx="161">
                  <c:v>4.2255892299999998</c:v>
                </c:pt>
                <c:pt idx="162">
                  <c:v>3.4978902999999999</c:v>
                </c:pt>
                <c:pt idx="163">
                  <c:v>0.70454545000000002</c:v>
                </c:pt>
                <c:pt idx="164">
                  <c:v>0.51948052</c:v>
                </c:pt>
                <c:pt idx="165">
                  <c:v>5.0890411000000002</c:v>
                </c:pt>
                <c:pt idx="166">
                  <c:v>6.1857707499999997</c:v>
                </c:pt>
                <c:pt idx="167">
                  <c:v>5.0277777800000001</c:v>
                </c:pt>
                <c:pt idx="168">
                  <c:v>3.5972222199999999</c:v>
                </c:pt>
                <c:pt idx="169">
                  <c:v>5.8760451299999996</c:v>
                </c:pt>
                <c:pt idx="170">
                  <c:v>5.9118016999999998</c:v>
                </c:pt>
                <c:pt idx="171">
                  <c:v>10.615811969999999</c:v>
                </c:pt>
                <c:pt idx="172">
                  <c:v>5.4266055</c:v>
                </c:pt>
                <c:pt idx="173">
                  <c:v>4.4134790500000003</c:v>
                </c:pt>
                <c:pt idx="174">
                  <c:v>4.54320988</c:v>
                </c:pt>
                <c:pt idx="175">
                  <c:v>3.4260504200000002</c:v>
                </c:pt>
                <c:pt idx="176">
                  <c:v>5.8585931799999997</c:v>
                </c:pt>
                <c:pt idx="177">
                  <c:v>-5.6345328500000003</c:v>
                </c:pt>
                <c:pt idx="178">
                  <c:v>-4.9086446099999996</c:v>
                </c:pt>
                <c:pt idx="179">
                  <c:v>16.650602410000001</c:v>
                </c:pt>
                <c:pt idx="180">
                  <c:v>16.357798169999999</c:v>
                </c:pt>
                <c:pt idx="181">
                  <c:v>7.0713028199999997</c:v>
                </c:pt>
                <c:pt idx="182">
                  <c:v>5.1547392900000002</c:v>
                </c:pt>
                <c:pt idx="183">
                  <c:v>9.5268456399999994</c:v>
                </c:pt>
                <c:pt idx="184">
                  <c:v>9.2448275899999999</c:v>
                </c:pt>
                <c:pt idx="185">
                  <c:v>1.5420118300000001</c:v>
                </c:pt>
                <c:pt idx="186">
                  <c:v>-6.1173529999999997E-2</c:v>
                </c:pt>
                <c:pt idx="187">
                  <c:v>0.78698224999999999</c:v>
                </c:pt>
                <c:pt idx="188">
                  <c:v>1.8358209000000001</c:v>
                </c:pt>
                <c:pt idx="189">
                  <c:v>6.1181434599999998</c:v>
                </c:pt>
                <c:pt idx="190">
                  <c:v>5.7379912700000002</c:v>
                </c:pt>
                <c:pt idx="191">
                  <c:v>5.3509971500000004</c:v>
                </c:pt>
                <c:pt idx="192">
                  <c:v>3.57518402</c:v>
                </c:pt>
                <c:pt idx="193">
                  <c:v>4.3443037999999996</c:v>
                </c:pt>
                <c:pt idx="194">
                  <c:v>5.5670731699999996</c:v>
                </c:pt>
                <c:pt idx="195">
                  <c:v>4.1859296500000003</c:v>
                </c:pt>
                <c:pt idx="196">
                  <c:v>2.9742424199999999</c:v>
                </c:pt>
                <c:pt idx="197">
                  <c:v>4.1405492700000002</c:v>
                </c:pt>
                <c:pt idx="198">
                  <c:v>5.7491554100000002</c:v>
                </c:pt>
                <c:pt idx="199">
                  <c:v>7.3364094</c:v>
                </c:pt>
                <c:pt idx="200">
                  <c:v>5.4551820700000002</c:v>
                </c:pt>
                <c:pt idx="201">
                  <c:v>3.3740157499999999</c:v>
                </c:pt>
                <c:pt idx="202">
                  <c:v>-0.89819121000000002</c:v>
                </c:pt>
                <c:pt idx="203">
                  <c:v>-0.35991820000000002</c:v>
                </c:pt>
                <c:pt idx="204">
                  <c:v>-3.2131070199999998</c:v>
                </c:pt>
                <c:pt idx="205">
                  <c:v>-0.56069652000000003</c:v>
                </c:pt>
                <c:pt idx="206">
                  <c:v>2.2938350700000001</c:v>
                </c:pt>
                <c:pt idx="207">
                  <c:v>2.1018898899999998</c:v>
                </c:pt>
                <c:pt idx="208">
                  <c:v>6.58152794</c:v>
                </c:pt>
                <c:pt idx="209">
                  <c:v>7.4753164600000002</c:v>
                </c:pt>
                <c:pt idx="210">
                  <c:v>4.5250965299999999</c:v>
                </c:pt>
                <c:pt idx="211">
                  <c:v>5.0356234100000004</c:v>
                </c:pt>
                <c:pt idx="212">
                  <c:v>1.4934118300000001</c:v>
                </c:pt>
                <c:pt idx="213">
                  <c:v>0.8897157</c:v>
                </c:pt>
                <c:pt idx="214">
                  <c:v>-5.31617988</c:v>
                </c:pt>
                <c:pt idx="215">
                  <c:v>-5.6431554500000001</c:v>
                </c:pt>
                <c:pt idx="216">
                  <c:v>-8.7888842799999995</c:v>
                </c:pt>
                <c:pt idx="217">
                  <c:v>-9.0043392499999992</c:v>
                </c:pt>
                <c:pt idx="218">
                  <c:v>5.46938776</c:v>
                </c:pt>
                <c:pt idx="219">
                  <c:v>1.3058823500000001</c:v>
                </c:pt>
                <c:pt idx="220">
                  <c:v>1.88139696</c:v>
                </c:pt>
                <c:pt idx="221">
                  <c:v>6.6768916200000001</c:v>
                </c:pt>
                <c:pt idx="222">
                  <c:v>-5.7181881099999998</c:v>
                </c:pt>
                <c:pt idx="223">
                  <c:v>-2.1234089699999998</c:v>
                </c:pt>
                <c:pt idx="224">
                  <c:v>-4.9730941700000004</c:v>
                </c:pt>
                <c:pt idx="225">
                  <c:v>-6.1278135000000002</c:v>
                </c:pt>
                <c:pt idx="226">
                  <c:v>-1.5317773800000001</c:v>
                </c:pt>
                <c:pt idx="227">
                  <c:v>0.49785741999999999</c:v>
                </c:pt>
                <c:pt idx="228">
                  <c:v>-0.30246190000000001</c:v>
                </c:pt>
                <c:pt idx="229">
                  <c:v>-1.2504038799999999</c:v>
                </c:pt>
                <c:pt idx="230">
                  <c:v>-5.9449901799999996</c:v>
                </c:pt>
                <c:pt idx="231">
                  <c:v>-4.6102150499999999</c:v>
                </c:pt>
                <c:pt idx="232">
                  <c:v>0.82104317000000004</c:v>
                </c:pt>
                <c:pt idx="233">
                  <c:v>-0.70419425999999996</c:v>
                </c:pt>
                <c:pt idx="234">
                  <c:v>9.6557376999999995</c:v>
                </c:pt>
                <c:pt idx="235">
                  <c:v>1.32216958</c:v>
                </c:pt>
                <c:pt idx="236">
                  <c:v>2.89889375</c:v>
                </c:pt>
                <c:pt idx="237">
                  <c:v>-1.2511111100000001</c:v>
                </c:pt>
                <c:pt idx="238">
                  <c:v>-1.3289801000000001</c:v>
                </c:pt>
                <c:pt idx="239">
                  <c:v>3.72852234</c:v>
                </c:pt>
                <c:pt idx="240">
                  <c:v>3.4904014000000001</c:v>
                </c:pt>
                <c:pt idx="241">
                  <c:v>2.4291394500000001</c:v>
                </c:pt>
                <c:pt idx="242">
                  <c:v>9.8484848500000002</c:v>
                </c:pt>
                <c:pt idx="243">
                  <c:v>9.84</c:v>
                </c:pt>
                <c:pt idx="244">
                  <c:v>10.483333330000001</c:v>
                </c:pt>
                <c:pt idx="245">
                  <c:v>9.4157043900000001</c:v>
                </c:pt>
                <c:pt idx="246">
                  <c:v>14.48421053</c:v>
                </c:pt>
                <c:pt idx="247">
                  <c:v>10.704761899999999</c:v>
                </c:pt>
                <c:pt idx="248">
                  <c:v>12.27592593</c:v>
                </c:pt>
                <c:pt idx="249">
                  <c:v>19.083146070000002</c:v>
                </c:pt>
                <c:pt idx="250">
                  <c:v>9.2679900699999997</c:v>
                </c:pt>
                <c:pt idx="251">
                  <c:v>8.2226415100000008</c:v>
                </c:pt>
                <c:pt idx="252">
                  <c:v>5.2638888899999996</c:v>
                </c:pt>
                <c:pt idx="253">
                  <c:v>5.6812500000000004</c:v>
                </c:pt>
                <c:pt idx="254">
                  <c:v>2.3162790700000002</c:v>
                </c:pt>
                <c:pt idx="255">
                  <c:v>0.66637630999999997</c:v>
                </c:pt>
                <c:pt idx="256">
                  <c:v>-2.2021357699999999</c:v>
                </c:pt>
                <c:pt idx="257">
                  <c:v>-1.11415525</c:v>
                </c:pt>
                <c:pt idx="258">
                  <c:v>3.5998160100000001</c:v>
                </c:pt>
                <c:pt idx="259">
                  <c:v>2.5565312800000002</c:v>
                </c:pt>
                <c:pt idx="260">
                  <c:v>2.9895615900000001</c:v>
                </c:pt>
                <c:pt idx="261">
                  <c:v>7.0917225999999998</c:v>
                </c:pt>
                <c:pt idx="262">
                  <c:v>2.6670680299999998</c:v>
                </c:pt>
                <c:pt idx="263">
                  <c:v>1.5677462</c:v>
                </c:pt>
                <c:pt idx="264">
                  <c:v>9.8430493299999995</c:v>
                </c:pt>
                <c:pt idx="265">
                  <c:v>16.27054429</c:v>
                </c:pt>
                <c:pt idx="266">
                  <c:v>2.4740740699999999</c:v>
                </c:pt>
                <c:pt idx="267">
                  <c:v>2.1639024400000002</c:v>
                </c:pt>
                <c:pt idx="268">
                  <c:v>7.0658682600000002</c:v>
                </c:pt>
                <c:pt idx="269">
                  <c:v>3.9695122</c:v>
                </c:pt>
                <c:pt idx="270">
                  <c:v>5.5934579400000004</c:v>
                </c:pt>
                <c:pt idx="271">
                  <c:v>4.9370629399999997</c:v>
                </c:pt>
                <c:pt idx="272">
                  <c:v>7.5938864600000002</c:v>
                </c:pt>
                <c:pt idx="273">
                  <c:v>5.2791225400000004</c:v>
                </c:pt>
                <c:pt idx="274">
                  <c:v>4.28364689</c:v>
                </c:pt>
                <c:pt idx="275">
                  <c:v>2.7129688500000002</c:v>
                </c:pt>
                <c:pt idx="276">
                  <c:v>1.7639082100000001</c:v>
                </c:pt>
                <c:pt idx="277">
                  <c:v>2.0506607899999998</c:v>
                </c:pt>
                <c:pt idx="278">
                  <c:v>1.5231304299999999</c:v>
                </c:pt>
                <c:pt idx="279">
                  <c:v>3.5</c:v>
                </c:pt>
                <c:pt idx="280">
                  <c:v>5.1729323300000001</c:v>
                </c:pt>
                <c:pt idx="281">
                  <c:v>7.4190476199999997</c:v>
                </c:pt>
                <c:pt idx="282">
                  <c:v>6.7095238100000003</c:v>
                </c:pt>
                <c:pt idx="283">
                  <c:v>2.98823529</c:v>
                </c:pt>
                <c:pt idx="284">
                  <c:v>0.91564791999999995</c:v>
                </c:pt>
                <c:pt idx="285">
                  <c:v>7.8605324100000002</c:v>
                </c:pt>
                <c:pt idx="286">
                  <c:v>8.4592857099999996</c:v>
                </c:pt>
                <c:pt idx="287">
                  <c:v>-2.2340696699999998</c:v>
                </c:pt>
                <c:pt idx="288">
                  <c:v>-0.92776886000000003</c:v>
                </c:pt>
                <c:pt idx="289">
                  <c:v>7.9335790000000003E-2</c:v>
                </c:pt>
                <c:pt idx="290">
                  <c:v>6.2727272699999999</c:v>
                </c:pt>
                <c:pt idx="291">
                  <c:v>5.8251748299999999</c:v>
                </c:pt>
                <c:pt idx="292">
                  <c:v>5.4696569899999998</c:v>
                </c:pt>
                <c:pt idx="293">
                  <c:v>3.3868274600000001</c:v>
                </c:pt>
                <c:pt idx="294">
                  <c:v>1.9734204799999999</c:v>
                </c:pt>
                <c:pt idx="295">
                  <c:v>9.8700565000000005</c:v>
                </c:pt>
                <c:pt idx="296">
                  <c:v>10.036789300000001</c:v>
                </c:pt>
                <c:pt idx="297">
                  <c:v>-3.75</c:v>
                </c:pt>
                <c:pt idx="298">
                  <c:v>-2.2791767599999999</c:v>
                </c:pt>
                <c:pt idx="299">
                  <c:v>6.8367346900000001</c:v>
                </c:pt>
                <c:pt idx="300">
                  <c:v>7.8005390800000001</c:v>
                </c:pt>
                <c:pt idx="301">
                  <c:v>4.4895104899999998</c:v>
                </c:pt>
                <c:pt idx="302">
                  <c:v>4.50943396</c:v>
                </c:pt>
                <c:pt idx="303">
                  <c:v>-1.46210269</c:v>
                </c:pt>
                <c:pt idx="304">
                  <c:v>-0.36247086000000001</c:v>
                </c:pt>
                <c:pt idx="305">
                  <c:v>-2.0673026000000001</c:v>
                </c:pt>
                <c:pt idx="306">
                  <c:v>-1.60475162</c:v>
                </c:pt>
                <c:pt idx="307">
                  <c:v>8.9518413599999995</c:v>
                </c:pt>
                <c:pt idx="308">
                  <c:v>5.3209876500000002</c:v>
                </c:pt>
                <c:pt idx="309">
                  <c:v>7.0698466800000004</c:v>
                </c:pt>
                <c:pt idx="310">
                  <c:v>6.6116504899999997</c:v>
                </c:pt>
                <c:pt idx="311">
                  <c:v>-7.4229166700000002</c:v>
                </c:pt>
                <c:pt idx="312">
                  <c:v>2.56666667</c:v>
                </c:pt>
                <c:pt idx="313">
                  <c:v>3.9459627300000002</c:v>
                </c:pt>
                <c:pt idx="314">
                  <c:v>1.91884641</c:v>
                </c:pt>
                <c:pt idx="315">
                  <c:v>9.6001813200000008</c:v>
                </c:pt>
                <c:pt idx="316">
                  <c:v>5.5019585900000001</c:v>
                </c:pt>
                <c:pt idx="317">
                  <c:v>-2.2020802399999999</c:v>
                </c:pt>
                <c:pt idx="318">
                  <c:v>-4.9418386500000002</c:v>
                </c:pt>
                <c:pt idx="319">
                  <c:v>0.33043477999999998</c:v>
                </c:pt>
                <c:pt idx="320">
                  <c:v>0.52149791999999995</c:v>
                </c:pt>
                <c:pt idx="321">
                  <c:v>6.0013717399999997</c:v>
                </c:pt>
                <c:pt idx="322">
                  <c:v>6.0019841300000003</c:v>
                </c:pt>
                <c:pt idx="323">
                  <c:v>8.0488798399999997</c:v>
                </c:pt>
                <c:pt idx="324">
                  <c:v>8.7624559600000005</c:v>
                </c:pt>
                <c:pt idx="325">
                  <c:v>2.0206529</c:v>
                </c:pt>
                <c:pt idx="326">
                  <c:v>1.5718799400000001</c:v>
                </c:pt>
                <c:pt idx="327">
                  <c:v>0.58832116999999995</c:v>
                </c:pt>
                <c:pt idx="328">
                  <c:v>-1.2708638400000001</c:v>
                </c:pt>
                <c:pt idx="329">
                  <c:v>-1.3198281199999999</c:v>
                </c:pt>
                <c:pt idx="330">
                  <c:v>-0.59921155999999998</c:v>
                </c:pt>
                <c:pt idx="331">
                  <c:v>7.2681818199999997</c:v>
                </c:pt>
                <c:pt idx="332">
                  <c:v>5.8458781399999999</c:v>
                </c:pt>
                <c:pt idx="333">
                  <c:v>9.0757575799999994</c:v>
                </c:pt>
                <c:pt idx="334">
                  <c:v>7.22653722</c:v>
                </c:pt>
                <c:pt idx="335">
                  <c:v>-1.68763402</c:v>
                </c:pt>
                <c:pt idx="336">
                  <c:v>-0.39001848</c:v>
                </c:pt>
                <c:pt idx="337">
                  <c:v>2.40011682</c:v>
                </c:pt>
                <c:pt idx="338">
                  <c:v>-4.1382415300000002</c:v>
                </c:pt>
                <c:pt idx="339">
                  <c:v>-5.2468596400000003</c:v>
                </c:pt>
                <c:pt idx="340">
                  <c:v>1.29993183</c:v>
                </c:pt>
                <c:pt idx="341">
                  <c:v>4.7780172399999996</c:v>
                </c:pt>
                <c:pt idx="342">
                  <c:v>2.65577051</c:v>
                </c:pt>
                <c:pt idx="343">
                  <c:v>6.44979367</c:v>
                </c:pt>
                <c:pt idx="344">
                  <c:v>2.7835951099999998</c:v>
                </c:pt>
                <c:pt idx="345">
                  <c:v>1.99137187</c:v>
                </c:pt>
                <c:pt idx="346">
                  <c:v>3.29812606</c:v>
                </c:pt>
                <c:pt idx="347">
                  <c:v>4.2780656300000004</c:v>
                </c:pt>
                <c:pt idx="348">
                  <c:v>8.4252336400000001</c:v>
                </c:pt>
                <c:pt idx="349">
                  <c:v>7.6561085999999996</c:v>
                </c:pt>
                <c:pt idx="350">
                  <c:v>5.70742963</c:v>
                </c:pt>
                <c:pt idx="351">
                  <c:v>6.6126323500000002</c:v>
                </c:pt>
                <c:pt idx="352">
                  <c:v>8.6012903200000004</c:v>
                </c:pt>
                <c:pt idx="353">
                  <c:v>7.0868486400000004</c:v>
                </c:pt>
                <c:pt idx="354">
                  <c:v>5.4133333300000004</c:v>
                </c:pt>
                <c:pt idx="355">
                  <c:v>5.44497608</c:v>
                </c:pt>
                <c:pt idx="356">
                  <c:v>3.9435483900000001</c:v>
                </c:pt>
                <c:pt idx="357">
                  <c:v>4.8403508799999999</c:v>
                </c:pt>
                <c:pt idx="358">
                  <c:v>-2.8140236199999999</c:v>
                </c:pt>
                <c:pt idx="359">
                  <c:v>-2.5570852099999999</c:v>
                </c:pt>
                <c:pt idx="360">
                  <c:v>1.8766519800000001</c:v>
                </c:pt>
                <c:pt idx="361">
                  <c:v>1.8666666700000001</c:v>
                </c:pt>
                <c:pt idx="362">
                  <c:v>11.09433962</c:v>
                </c:pt>
                <c:pt idx="363">
                  <c:v>12.440972220000001</c:v>
                </c:pt>
                <c:pt idx="364">
                  <c:v>15.11386139</c:v>
                </c:pt>
                <c:pt idx="365">
                  <c:v>15.66666667</c:v>
                </c:pt>
                <c:pt idx="366">
                  <c:v>3.27631579</c:v>
                </c:pt>
                <c:pt idx="367">
                  <c:v>2.5401960799999999</c:v>
                </c:pt>
                <c:pt idx="368">
                  <c:v>6.7554858900000001</c:v>
                </c:pt>
                <c:pt idx="369">
                  <c:v>3.6936651600000001</c:v>
                </c:pt>
                <c:pt idx="370">
                  <c:v>6.0276162800000002</c:v>
                </c:pt>
                <c:pt idx="371">
                  <c:v>13.95180723</c:v>
                </c:pt>
                <c:pt idx="372">
                  <c:v>10.349593499999999</c:v>
                </c:pt>
                <c:pt idx="373">
                  <c:v>-2.5391685800000001</c:v>
                </c:pt>
                <c:pt idx="374">
                  <c:v>-1.71487693</c:v>
                </c:pt>
                <c:pt idx="375">
                  <c:v>-3.8907849799999998</c:v>
                </c:pt>
                <c:pt idx="376">
                  <c:v>-1.38441039</c:v>
                </c:pt>
                <c:pt idx="377">
                  <c:v>-1.5829797299999999</c:v>
                </c:pt>
                <c:pt idx="378">
                  <c:v>-1.3953337699999999</c:v>
                </c:pt>
                <c:pt idx="379">
                  <c:v>-4.6760839999999998E-2</c:v>
                </c:pt>
                <c:pt idx="380">
                  <c:v>0.40372271999999998</c:v>
                </c:pt>
                <c:pt idx="381">
                  <c:v>1.7899441300000001</c:v>
                </c:pt>
                <c:pt idx="382">
                  <c:v>2.0621814500000002</c:v>
                </c:pt>
                <c:pt idx="383">
                  <c:v>2.57830008</c:v>
                </c:pt>
                <c:pt idx="384">
                  <c:v>0.82516054000000005</c:v>
                </c:pt>
                <c:pt idx="385">
                  <c:v>-3.5619540600000001</c:v>
                </c:pt>
                <c:pt idx="386">
                  <c:v>-4.8173719400000001</c:v>
                </c:pt>
                <c:pt idx="387">
                  <c:v>-2.7275894100000002</c:v>
                </c:pt>
                <c:pt idx="388">
                  <c:v>-1.72934783</c:v>
                </c:pt>
                <c:pt idx="389">
                  <c:v>-2.53031579</c:v>
                </c:pt>
                <c:pt idx="390">
                  <c:v>-2.28633994</c:v>
                </c:pt>
                <c:pt idx="391">
                  <c:v>4.6280709699999996</c:v>
                </c:pt>
                <c:pt idx="392">
                  <c:v>2.7706151000000001</c:v>
                </c:pt>
                <c:pt idx="393">
                  <c:v>-4.5035653699999996</c:v>
                </c:pt>
                <c:pt idx="394">
                  <c:v>-6.5786676100000001</c:v>
                </c:pt>
                <c:pt idx="395">
                  <c:v>10.8677686</c:v>
                </c:pt>
                <c:pt idx="396">
                  <c:v>8.0900900900000003</c:v>
                </c:pt>
                <c:pt idx="397">
                  <c:v>0.57507081999999998</c:v>
                </c:pt>
                <c:pt idx="398">
                  <c:v>-0.50894454</c:v>
                </c:pt>
                <c:pt idx="399">
                  <c:v>3.0084745800000001</c:v>
                </c:pt>
                <c:pt idx="400">
                  <c:v>0.22284123</c:v>
                </c:pt>
                <c:pt idx="401">
                  <c:v>-3.639775E-2</c:v>
                </c:pt>
                <c:pt idx="402">
                  <c:v>-0.46714334000000002</c:v>
                </c:pt>
                <c:pt idx="403">
                  <c:v>2.1126760600000001</c:v>
                </c:pt>
                <c:pt idx="404">
                  <c:v>3.8348045399999999</c:v>
                </c:pt>
                <c:pt idx="405">
                  <c:v>5.7477666799999998</c:v>
                </c:pt>
                <c:pt idx="406">
                  <c:v>3.2767227299999999</c:v>
                </c:pt>
                <c:pt idx="407">
                  <c:v>3.7027933000000002</c:v>
                </c:pt>
                <c:pt idx="408">
                  <c:v>3.3045089600000002</c:v>
                </c:pt>
                <c:pt idx="409">
                  <c:v>3.5629877400000001</c:v>
                </c:pt>
                <c:pt idx="410">
                  <c:v>0.84757221999999999</c:v>
                </c:pt>
                <c:pt idx="411">
                  <c:v>-0.72555745999999999</c:v>
                </c:pt>
                <c:pt idx="412">
                  <c:v>-0.71479501000000001</c:v>
                </c:pt>
                <c:pt idx="413">
                  <c:v>-0.91114057999999998</c:v>
                </c:pt>
                <c:pt idx="414">
                  <c:v>0.52891790999999999</c:v>
                </c:pt>
                <c:pt idx="415">
                  <c:v>-1.3466031999999999</c:v>
                </c:pt>
                <c:pt idx="416">
                  <c:v>0.48114434</c:v>
                </c:pt>
                <c:pt idx="417">
                  <c:v>13.95619988</c:v>
                </c:pt>
                <c:pt idx="418">
                  <c:v>12.020594969999999</c:v>
                </c:pt>
                <c:pt idx="419">
                  <c:v>1.57130397</c:v>
                </c:pt>
                <c:pt idx="420">
                  <c:v>0.81099365999999995</c:v>
                </c:pt>
                <c:pt idx="421">
                  <c:v>0.30033278000000002</c:v>
                </c:pt>
                <c:pt idx="422">
                  <c:v>-7.3495370000000004E-2</c:v>
                </c:pt>
                <c:pt idx="423">
                  <c:v>2.5283464599999999</c:v>
                </c:pt>
                <c:pt idx="424">
                  <c:v>1.6004112399999999</c:v>
                </c:pt>
                <c:pt idx="425">
                  <c:v>4.5038759700000002</c:v>
                </c:pt>
                <c:pt idx="426">
                  <c:v>3.59508852</c:v>
                </c:pt>
                <c:pt idx="427">
                  <c:v>-2.9814814799999998</c:v>
                </c:pt>
                <c:pt idx="428">
                  <c:v>10.030769230000001</c:v>
                </c:pt>
                <c:pt idx="429">
                  <c:v>8.7925925899999999</c:v>
                </c:pt>
                <c:pt idx="430">
                  <c:v>2.24642857</c:v>
                </c:pt>
                <c:pt idx="431">
                  <c:v>2.1050185899999998</c:v>
                </c:pt>
                <c:pt idx="432">
                  <c:v>11.6</c:v>
                </c:pt>
                <c:pt idx="433">
                  <c:v>12.66666667</c:v>
                </c:pt>
                <c:pt idx="434">
                  <c:v>11.20224719</c:v>
                </c:pt>
                <c:pt idx="435">
                  <c:v>0.57934989999999997</c:v>
                </c:pt>
                <c:pt idx="436">
                  <c:v>1.09369676</c:v>
                </c:pt>
                <c:pt idx="437">
                  <c:v>5.1149528499999999</c:v>
                </c:pt>
                <c:pt idx="438">
                  <c:v>4.8451753000000002</c:v>
                </c:pt>
                <c:pt idx="439">
                  <c:v>8.2278630499999998</c:v>
                </c:pt>
                <c:pt idx="440">
                  <c:v>14.50043975</c:v>
                </c:pt>
                <c:pt idx="441">
                  <c:v>6.8963317399999999</c:v>
                </c:pt>
                <c:pt idx="442">
                  <c:v>5.8822525600000004</c:v>
                </c:pt>
                <c:pt idx="443">
                  <c:v>-2.89701897</c:v>
                </c:pt>
                <c:pt idx="444">
                  <c:v>-2.9163963100000001</c:v>
                </c:pt>
                <c:pt idx="445">
                  <c:v>-3.433996</c:v>
                </c:pt>
                <c:pt idx="446">
                  <c:v>-3.6232451399999999</c:v>
                </c:pt>
                <c:pt idx="447">
                  <c:v>-1.4906638999999999</c:v>
                </c:pt>
                <c:pt idx="448">
                  <c:v>-2.1279342699999999</c:v>
                </c:pt>
                <c:pt idx="449">
                  <c:v>2.2455089799999999</c:v>
                </c:pt>
                <c:pt idx="450">
                  <c:v>3.7523510999999998</c:v>
                </c:pt>
                <c:pt idx="451">
                  <c:v>3.5841995799999999</c:v>
                </c:pt>
                <c:pt idx="452">
                  <c:v>0.36349646000000002</c:v>
                </c:pt>
                <c:pt idx="453">
                  <c:v>-4.4807387900000002</c:v>
                </c:pt>
                <c:pt idx="454">
                  <c:v>-2.3892995400000001</c:v>
                </c:pt>
                <c:pt idx="455">
                  <c:v>2.9660194199999999</c:v>
                </c:pt>
                <c:pt idx="456">
                  <c:v>-0.83381088999999997</c:v>
                </c:pt>
                <c:pt idx="457">
                  <c:v>7.0901143199999996</c:v>
                </c:pt>
                <c:pt idx="458">
                  <c:v>8.9326164899999991</c:v>
                </c:pt>
                <c:pt idx="459">
                  <c:v>11.28282828</c:v>
                </c:pt>
                <c:pt idx="460">
                  <c:v>10.009345789999999</c:v>
                </c:pt>
                <c:pt idx="461">
                  <c:v>2.3194256800000002</c:v>
                </c:pt>
                <c:pt idx="462">
                  <c:v>-1.368078E-2</c:v>
                </c:pt>
                <c:pt idx="463">
                  <c:v>-4.6839610199999999</c:v>
                </c:pt>
                <c:pt idx="464">
                  <c:v>-6.30194411</c:v>
                </c:pt>
                <c:pt idx="465">
                  <c:v>3.9340475399999999</c:v>
                </c:pt>
                <c:pt idx="466">
                  <c:v>2.0323172999999999</c:v>
                </c:pt>
                <c:pt idx="467">
                  <c:v>6.9473684200000001</c:v>
                </c:pt>
                <c:pt idx="468">
                  <c:v>7.5909090900000002</c:v>
                </c:pt>
                <c:pt idx="469">
                  <c:v>3.0032786900000001</c:v>
                </c:pt>
                <c:pt idx="470">
                  <c:v>3.24539877</c:v>
                </c:pt>
                <c:pt idx="471">
                  <c:v>0.44666666999999999</c:v>
                </c:pt>
                <c:pt idx="472">
                  <c:v>1.71748879</c:v>
                </c:pt>
                <c:pt idx="473">
                  <c:v>3.3134635100000001</c:v>
                </c:pt>
                <c:pt idx="474">
                  <c:v>1.6219879500000001</c:v>
                </c:pt>
                <c:pt idx="475">
                  <c:v>9.2640402300000009</c:v>
                </c:pt>
                <c:pt idx="476">
                  <c:v>6.4251302099999998</c:v>
                </c:pt>
                <c:pt idx="477">
                  <c:v>-3.1217228499999998</c:v>
                </c:pt>
                <c:pt idx="478">
                  <c:v>-1.55368098</c:v>
                </c:pt>
                <c:pt idx="479">
                  <c:v>-0.52392947000000001</c:v>
                </c:pt>
                <c:pt idx="480">
                  <c:v>-1.51166559</c:v>
                </c:pt>
                <c:pt idx="481">
                  <c:v>4.7385645199999997</c:v>
                </c:pt>
                <c:pt idx="482">
                  <c:v>1.5346200999999999</c:v>
                </c:pt>
                <c:pt idx="483">
                  <c:v>1.12989691</c:v>
                </c:pt>
                <c:pt idx="484">
                  <c:v>-0.19955157000000001</c:v>
                </c:pt>
                <c:pt idx="485">
                  <c:v>-2.63452055</c:v>
                </c:pt>
                <c:pt idx="486">
                  <c:v>-5.1451009699999997</c:v>
                </c:pt>
                <c:pt idx="487">
                  <c:v>1.1657461499999999</c:v>
                </c:pt>
                <c:pt idx="488">
                  <c:v>1.0184323500000001</c:v>
                </c:pt>
                <c:pt idx="489">
                  <c:v>-3.1030213600000001</c:v>
                </c:pt>
                <c:pt idx="490">
                  <c:v>-4.6644121099999998</c:v>
                </c:pt>
                <c:pt idx="491">
                  <c:v>5.6603589300000001</c:v>
                </c:pt>
                <c:pt idx="492">
                  <c:v>4.9970695799999998</c:v>
                </c:pt>
                <c:pt idx="493">
                  <c:v>-11.48137287</c:v>
                </c:pt>
                <c:pt idx="494">
                  <c:v>-12.284534600000001</c:v>
                </c:pt>
                <c:pt idx="495">
                  <c:v>-1.33068115</c:v>
                </c:pt>
                <c:pt idx="496">
                  <c:v>-1.84838693</c:v>
                </c:pt>
                <c:pt idx="497">
                  <c:v>2.7406459600000002</c:v>
                </c:pt>
                <c:pt idx="498">
                  <c:v>0.86536146000000003</c:v>
                </c:pt>
                <c:pt idx="499">
                  <c:v>2.23541678</c:v>
                </c:pt>
                <c:pt idx="500">
                  <c:v>4.4026565499999997</c:v>
                </c:pt>
                <c:pt idx="501">
                  <c:v>4.7948191400000004</c:v>
                </c:pt>
                <c:pt idx="502">
                  <c:v>-4.80310975</c:v>
                </c:pt>
                <c:pt idx="503">
                  <c:v>-5.7142857100000004</c:v>
                </c:pt>
                <c:pt idx="504">
                  <c:v>-1.35909605</c:v>
                </c:pt>
                <c:pt idx="505">
                  <c:v>-2.7975531600000001</c:v>
                </c:pt>
                <c:pt idx="506">
                  <c:v>9.4934497800000006</c:v>
                </c:pt>
                <c:pt idx="507">
                  <c:v>9.9282511200000005</c:v>
                </c:pt>
                <c:pt idx="508">
                  <c:v>5.5366939500000001</c:v>
                </c:pt>
                <c:pt idx="509">
                  <c:v>5.1038365900000002</c:v>
                </c:pt>
                <c:pt idx="510">
                  <c:v>-2.1511273599999998</c:v>
                </c:pt>
                <c:pt idx="511">
                  <c:v>-0.16085790999999999</c:v>
                </c:pt>
                <c:pt idx="512">
                  <c:v>-1.10833333</c:v>
                </c:pt>
                <c:pt idx="513">
                  <c:v>-0.47398496000000001</c:v>
                </c:pt>
                <c:pt idx="514">
                  <c:v>1.02075702</c:v>
                </c:pt>
                <c:pt idx="515">
                  <c:v>1.49949774</c:v>
                </c:pt>
                <c:pt idx="516">
                  <c:v>-0.94128544999999997</c:v>
                </c:pt>
                <c:pt idx="517">
                  <c:v>10.22889518</c:v>
                </c:pt>
                <c:pt idx="518">
                  <c:v>-4.1523272200000001</c:v>
                </c:pt>
                <c:pt idx="519">
                  <c:v>-0.33880049000000001</c:v>
                </c:pt>
                <c:pt idx="520">
                  <c:v>1.4510296300000001</c:v>
                </c:pt>
                <c:pt idx="521">
                  <c:v>2.6034925499999999</c:v>
                </c:pt>
                <c:pt idx="522">
                  <c:v>2.2205848000000001</c:v>
                </c:pt>
                <c:pt idx="523">
                  <c:v>1.4721873700000001</c:v>
                </c:pt>
                <c:pt idx="524">
                  <c:v>-3.2389796400000002</c:v>
                </c:pt>
                <c:pt idx="525">
                  <c:v>10.04819277</c:v>
                </c:pt>
                <c:pt idx="526">
                  <c:v>1.8643822400000001</c:v>
                </c:pt>
                <c:pt idx="527">
                  <c:v>-0.45210084</c:v>
                </c:pt>
                <c:pt idx="528">
                  <c:v>-5.1707348099999999</c:v>
                </c:pt>
                <c:pt idx="529">
                  <c:v>-6.1838375599999997</c:v>
                </c:pt>
                <c:pt idx="530">
                  <c:v>2.0234192000000002</c:v>
                </c:pt>
                <c:pt idx="531">
                  <c:v>3.7064116999999999</c:v>
                </c:pt>
                <c:pt idx="532">
                  <c:v>-2.0121666299999998</c:v>
                </c:pt>
                <c:pt idx="533">
                  <c:v>1.40850023</c:v>
                </c:pt>
                <c:pt idx="534">
                  <c:v>3.36393443</c:v>
                </c:pt>
                <c:pt idx="535">
                  <c:v>6.0576923100000002</c:v>
                </c:pt>
                <c:pt idx="536">
                  <c:v>10.119999999999999</c:v>
                </c:pt>
                <c:pt idx="537">
                  <c:v>1.27310575</c:v>
                </c:pt>
                <c:pt idx="538">
                  <c:v>-0.85289115999999998</c:v>
                </c:pt>
                <c:pt idx="539">
                  <c:v>1.2630212300000001</c:v>
                </c:pt>
                <c:pt idx="540">
                  <c:v>0.38776073999999999</c:v>
                </c:pt>
                <c:pt idx="541">
                  <c:v>-2.6506817100000002</c:v>
                </c:pt>
                <c:pt idx="542">
                  <c:v>-2.1870727200000002</c:v>
                </c:pt>
                <c:pt idx="543">
                  <c:v>-0.55215685999999997</c:v>
                </c:pt>
                <c:pt idx="544">
                  <c:v>0.44536034000000002</c:v>
                </c:pt>
                <c:pt idx="545">
                  <c:v>6.2497954699999996</c:v>
                </c:pt>
                <c:pt idx="546">
                  <c:v>7.0640961400000002</c:v>
                </c:pt>
                <c:pt idx="547">
                  <c:v>-0.95666404999999999</c:v>
                </c:pt>
                <c:pt idx="548">
                  <c:v>-1.24564184</c:v>
                </c:pt>
                <c:pt idx="549">
                  <c:v>-3.27356494</c:v>
                </c:pt>
                <c:pt idx="550">
                  <c:v>-4.5079864499999998</c:v>
                </c:pt>
                <c:pt idx="551">
                  <c:v>1.0619701800000001</c:v>
                </c:pt>
                <c:pt idx="552">
                  <c:v>-1.2442089700000001</c:v>
                </c:pt>
                <c:pt idx="553">
                  <c:v>7.2656826600000004</c:v>
                </c:pt>
                <c:pt idx="554">
                  <c:v>8.1397058799999993</c:v>
                </c:pt>
                <c:pt idx="555">
                  <c:v>0.14911874999999999</c:v>
                </c:pt>
                <c:pt idx="556">
                  <c:v>-1.1276939500000001</c:v>
                </c:pt>
                <c:pt idx="557">
                  <c:v>4.6933894900000004</c:v>
                </c:pt>
                <c:pt idx="558">
                  <c:v>4.1915771199999998</c:v>
                </c:pt>
                <c:pt idx="559">
                  <c:v>5.02642364</c:v>
                </c:pt>
                <c:pt idx="560">
                  <c:v>4.5430188200000003</c:v>
                </c:pt>
                <c:pt idx="561">
                  <c:v>-3.3958323799999999</c:v>
                </c:pt>
                <c:pt idx="562">
                  <c:v>-2.3099042000000001</c:v>
                </c:pt>
                <c:pt idx="563">
                  <c:v>-0.70077425000000004</c:v>
                </c:pt>
                <c:pt idx="564">
                  <c:v>-2.64221708</c:v>
                </c:pt>
                <c:pt idx="565">
                  <c:v>-2.7849407500000001</c:v>
                </c:pt>
                <c:pt idx="566">
                  <c:v>-2.1519458</c:v>
                </c:pt>
                <c:pt idx="567">
                  <c:v>8.3413451700000003</c:v>
                </c:pt>
                <c:pt idx="568">
                  <c:v>5.8694471799999999</c:v>
                </c:pt>
                <c:pt idx="569">
                  <c:v>-0.94700814</c:v>
                </c:pt>
                <c:pt idx="570">
                  <c:v>1.13001215</c:v>
                </c:pt>
                <c:pt idx="571">
                  <c:v>-0.47896878999999998</c:v>
                </c:pt>
                <c:pt idx="572">
                  <c:v>1.1135798699999999</c:v>
                </c:pt>
                <c:pt idx="573">
                  <c:v>0.52775475999999999</c:v>
                </c:pt>
                <c:pt idx="574">
                  <c:v>1.3604729499999999</c:v>
                </c:pt>
                <c:pt idx="575">
                  <c:v>4.8085288899999998</c:v>
                </c:pt>
                <c:pt idx="576">
                  <c:v>7.3324972099999997</c:v>
                </c:pt>
                <c:pt idx="577">
                  <c:v>-2.3946843900000001</c:v>
                </c:pt>
                <c:pt idx="578">
                  <c:v>-2.1820204699999999</c:v>
                </c:pt>
                <c:pt idx="579">
                  <c:v>-2.9545834499999999</c:v>
                </c:pt>
                <c:pt idx="580">
                  <c:v>-0.18713184999999999</c:v>
                </c:pt>
                <c:pt idx="581">
                  <c:v>-0.25582572999999997</c:v>
                </c:pt>
                <c:pt idx="582">
                  <c:v>1.2171297599999999</c:v>
                </c:pt>
                <c:pt idx="583">
                  <c:v>-5.7652464500000002</c:v>
                </c:pt>
                <c:pt idx="584">
                  <c:v>-3.8111286400000002</c:v>
                </c:pt>
                <c:pt idx="585">
                  <c:v>4.45713223</c:v>
                </c:pt>
                <c:pt idx="586">
                  <c:v>3.7587373199999998</c:v>
                </c:pt>
                <c:pt idx="587">
                  <c:v>8.0475612000000005</c:v>
                </c:pt>
                <c:pt idx="588">
                  <c:v>8.8601791100000007</c:v>
                </c:pt>
                <c:pt idx="589">
                  <c:v>-5.5442543899999999</c:v>
                </c:pt>
                <c:pt idx="590">
                  <c:v>3.74681351</c:v>
                </c:pt>
                <c:pt idx="591">
                  <c:v>5.4952520099999997</c:v>
                </c:pt>
                <c:pt idx="592">
                  <c:v>-3.6806629800000001</c:v>
                </c:pt>
                <c:pt idx="593">
                  <c:v>-3.0229805000000001</c:v>
                </c:pt>
                <c:pt idx="594">
                  <c:v>15.240963860000001</c:v>
                </c:pt>
                <c:pt idx="595">
                  <c:v>14.125</c:v>
                </c:pt>
                <c:pt idx="596">
                  <c:v>-0.29382826000000001</c:v>
                </c:pt>
                <c:pt idx="597">
                  <c:v>-4.0739291599999996</c:v>
                </c:pt>
                <c:pt idx="598">
                  <c:v>0.43689319999999998</c:v>
                </c:pt>
                <c:pt idx="599">
                  <c:v>-3.4837722000000002</c:v>
                </c:pt>
                <c:pt idx="600">
                  <c:v>-2.1651018999999998</c:v>
                </c:pt>
                <c:pt idx="601">
                  <c:v>-1.50968477</c:v>
                </c:pt>
                <c:pt idx="602">
                  <c:v>-0.86539326000000005</c:v>
                </c:pt>
                <c:pt idx="603">
                  <c:v>0.41499846000000001</c:v>
                </c:pt>
                <c:pt idx="604">
                  <c:v>-0.44377323000000002</c:v>
                </c:pt>
                <c:pt idx="605">
                  <c:v>-1.8092122799999999</c:v>
                </c:pt>
                <c:pt idx="606">
                  <c:v>-1.37229348</c:v>
                </c:pt>
                <c:pt idx="607">
                  <c:v>-1.78556509</c:v>
                </c:pt>
                <c:pt idx="608">
                  <c:v>2.17179834</c:v>
                </c:pt>
                <c:pt idx="609">
                  <c:v>0.39575567</c:v>
                </c:pt>
                <c:pt idx="610">
                  <c:v>-1.88589322</c:v>
                </c:pt>
                <c:pt idx="611">
                  <c:v>-6.152179E-2</c:v>
                </c:pt>
                <c:pt idx="612">
                  <c:v>-5.6428281299999998</c:v>
                </c:pt>
                <c:pt idx="613">
                  <c:v>-4.3264211699999997</c:v>
                </c:pt>
                <c:pt idx="614">
                  <c:v>9.3249305699999994</c:v>
                </c:pt>
                <c:pt idx="615">
                  <c:v>5.6575094200000002</c:v>
                </c:pt>
                <c:pt idx="616">
                  <c:v>2.8120480699999999</c:v>
                </c:pt>
                <c:pt idx="617">
                  <c:v>5.2798643199999997</c:v>
                </c:pt>
                <c:pt idx="618">
                  <c:v>5.0657027399999999</c:v>
                </c:pt>
                <c:pt idx="619">
                  <c:v>3.9128623999999999</c:v>
                </c:pt>
                <c:pt idx="620">
                  <c:v>-1.90265164</c:v>
                </c:pt>
                <c:pt idx="621">
                  <c:v>-3.90164921</c:v>
                </c:pt>
                <c:pt idx="622">
                  <c:v>11.763624910000001</c:v>
                </c:pt>
                <c:pt idx="623">
                  <c:v>9.1413460499999992</c:v>
                </c:pt>
                <c:pt idx="624">
                  <c:v>3.05216581</c:v>
                </c:pt>
                <c:pt idx="625">
                  <c:v>3.4899446200000002</c:v>
                </c:pt>
                <c:pt idx="626">
                  <c:v>11.58368228</c:v>
                </c:pt>
                <c:pt idx="627">
                  <c:v>9.3233471100000003</c:v>
                </c:pt>
                <c:pt idx="628">
                  <c:v>2.8404442599999999</c:v>
                </c:pt>
                <c:pt idx="629">
                  <c:v>-0.73731614000000001</c:v>
                </c:pt>
                <c:pt idx="630">
                  <c:v>5.3579498699999997</c:v>
                </c:pt>
                <c:pt idx="631">
                  <c:v>4.8680567400000001</c:v>
                </c:pt>
                <c:pt idx="632">
                  <c:v>8.0451689900000005</c:v>
                </c:pt>
                <c:pt idx="633">
                  <c:v>7.9185896700000002</c:v>
                </c:pt>
                <c:pt idx="634">
                  <c:v>11.067742620000001</c:v>
                </c:pt>
                <c:pt idx="635">
                  <c:v>8.6394052000000006</c:v>
                </c:pt>
                <c:pt idx="636">
                  <c:v>6.3462915100000004</c:v>
                </c:pt>
                <c:pt idx="637">
                  <c:v>5.5239050900000004</c:v>
                </c:pt>
                <c:pt idx="638">
                  <c:v>7.1106597899999997</c:v>
                </c:pt>
                <c:pt idx="639">
                  <c:v>7.8889286600000004</c:v>
                </c:pt>
                <c:pt idx="640">
                  <c:v>8.3246549699999992</c:v>
                </c:pt>
                <c:pt idx="641">
                  <c:v>0.20055306000000001</c:v>
                </c:pt>
                <c:pt idx="642">
                  <c:v>-1.4390868699999999</c:v>
                </c:pt>
                <c:pt idx="643">
                  <c:v>6.9934645399999997</c:v>
                </c:pt>
                <c:pt idx="644">
                  <c:v>4.7708060000000003</c:v>
                </c:pt>
                <c:pt idx="645">
                  <c:v>-0.44262874000000002</c:v>
                </c:pt>
                <c:pt idx="646">
                  <c:v>-1.0592391299999999</c:v>
                </c:pt>
                <c:pt idx="647">
                  <c:v>-1.48898014</c:v>
                </c:pt>
                <c:pt idx="648">
                  <c:v>-0.73637567999999998</c:v>
                </c:pt>
                <c:pt idx="649">
                  <c:v>-9.1828098100000002</c:v>
                </c:pt>
                <c:pt idx="650">
                  <c:v>-9.2996904699999998</c:v>
                </c:pt>
                <c:pt idx="651">
                  <c:v>1.1814366999999999</c:v>
                </c:pt>
                <c:pt idx="652">
                  <c:v>-2.5327747700000001</c:v>
                </c:pt>
                <c:pt idx="653">
                  <c:v>6.7068030399999996</c:v>
                </c:pt>
                <c:pt idx="654">
                  <c:v>5.8666946700000002</c:v>
                </c:pt>
                <c:pt idx="655">
                  <c:v>3.4460272199999999</c:v>
                </c:pt>
                <c:pt idx="656">
                  <c:v>-4.3080625799999996</c:v>
                </c:pt>
                <c:pt idx="657">
                  <c:v>6.5680359399999997</c:v>
                </c:pt>
                <c:pt idx="658">
                  <c:v>19.145796059999999</c:v>
                </c:pt>
                <c:pt idx="659">
                  <c:v>8.3470737899999996</c:v>
                </c:pt>
                <c:pt idx="660">
                  <c:v>7.0240544099999997</c:v>
                </c:pt>
                <c:pt idx="661">
                  <c:v>6.5062616799999997</c:v>
                </c:pt>
                <c:pt idx="662">
                  <c:v>4.8984581</c:v>
                </c:pt>
              </c:numCache>
            </c:numRef>
          </c:xVal>
          <c:yVal>
            <c:numRef>
              <c:f>'Austin_SiteLevel_Mplus_ID with '!$Y$2:$Y$664</c:f>
            </c:numRef>
          </c:yVal>
          <c:smooth val="0"/>
          <c:extLst>
            <c:ext xmlns:c16="http://schemas.microsoft.com/office/drawing/2014/chart" uri="{C3380CC4-5D6E-409C-BE32-E72D297353CC}">
              <c16:uniqueId val="{0000000B-2A1B-4A55-8197-5FD56FC0F430}"/>
            </c:ext>
          </c:extLst>
        </c:ser>
        <c:ser>
          <c:idx val="12"/>
          <c:order val="12"/>
          <c:tx>
            <c:strRef>
              <c:f>'Austin_SiteLevel_Mplus_ID with '!$Z$1</c:f>
              <c:strCache>
                <c:ptCount val="1"/>
                <c:pt idx="0">
                  <c:v>Park1yes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'Austin_SiteLevel_Mplus_ID with '!$M$2:$M$664</c:f>
              <c:numCache>
                <c:formatCode>General</c:formatCode>
                <c:ptCount val="663"/>
                <c:pt idx="0">
                  <c:v>6.6428571400000003</c:v>
                </c:pt>
                <c:pt idx="1">
                  <c:v>5.45</c:v>
                </c:pt>
                <c:pt idx="2">
                  <c:v>6.3333333300000003</c:v>
                </c:pt>
                <c:pt idx="3">
                  <c:v>5.6607142899999996</c:v>
                </c:pt>
                <c:pt idx="4">
                  <c:v>8.0826446300000008</c:v>
                </c:pt>
                <c:pt idx="5">
                  <c:v>8.0664993700000007</c:v>
                </c:pt>
                <c:pt idx="6">
                  <c:v>8.1734693899999993</c:v>
                </c:pt>
                <c:pt idx="7">
                  <c:v>8.6907514500000005</c:v>
                </c:pt>
                <c:pt idx="8">
                  <c:v>0.81575246000000001</c:v>
                </c:pt>
                <c:pt idx="9">
                  <c:v>1.35539403</c:v>
                </c:pt>
                <c:pt idx="10">
                  <c:v>8.8000000000000007</c:v>
                </c:pt>
                <c:pt idx="11">
                  <c:v>9.6842105299999997</c:v>
                </c:pt>
                <c:pt idx="12">
                  <c:v>11.51612903</c:v>
                </c:pt>
                <c:pt idx="13">
                  <c:v>3.2984189700000002</c:v>
                </c:pt>
                <c:pt idx="14">
                  <c:v>3.22966014</c:v>
                </c:pt>
                <c:pt idx="15">
                  <c:v>-3.793382E-2</c:v>
                </c:pt>
                <c:pt idx="16">
                  <c:v>0.26634769000000003</c:v>
                </c:pt>
                <c:pt idx="17">
                  <c:v>2.5057803500000002</c:v>
                </c:pt>
                <c:pt idx="18">
                  <c:v>1.1895565100000001</c:v>
                </c:pt>
                <c:pt idx="19">
                  <c:v>9.1166666700000007</c:v>
                </c:pt>
                <c:pt idx="20">
                  <c:v>8.5063291099999994</c:v>
                </c:pt>
                <c:pt idx="21">
                  <c:v>5.31518625</c:v>
                </c:pt>
                <c:pt idx="22">
                  <c:v>6.8622449000000003</c:v>
                </c:pt>
                <c:pt idx="23">
                  <c:v>1.44632768</c:v>
                </c:pt>
                <c:pt idx="24">
                  <c:v>2.7692307700000001</c:v>
                </c:pt>
                <c:pt idx="25">
                  <c:v>8.5707964600000004</c:v>
                </c:pt>
                <c:pt idx="26">
                  <c:v>5.9089317000000001</c:v>
                </c:pt>
                <c:pt idx="27">
                  <c:v>3.9523809499999998</c:v>
                </c:pt>
                <c:pt idx="28">
                  <c:v>1.3464566899999999</c:v>
                </c:pt>
                <c:pt idx="29">
                  <c:v>4.2891566299999999</c:v>
                </c:pt>
                <c:pt idx="30">
                  <c:v>2.4444444399999998</c:v>
                </c:pt>
                <c:pt idx="31">
                  <c:v>0.45359476999999998</c:v>
                </c:pt>
                <c:pt idx="32">
                  <c:v>-0.90625</c:v>
                </c:pt>
                <c:pt idx="33">
                  <c:v>-0.38757764</c:v>
                </c:pt>
                <c:pt idx="34">
                  <c:v>-2.54320988</c:v>
                </c:pt>
                <c:pt idx="35">
                  <c:v>-1.90788504</c:v>
                </c:pt>
                <c:pt idx="36">
                  <c:v>0.56236162000000001</c:v>
                </c:pt>
                <c:pt idx="37">
                  <c:v>4.9885057499999998</c:v>
                </c:pt>
                <c:pt idx="38">
                  <c:v>4.0071428600000001</c:v>
                </c:pt>
                <c:pt idx="39">
                  <c:v>3.4789081899999998</c:v>
                </c:pt>
                <c:pt idx="40">
                  <c:v>-2.81118881</c:v>
                </c:pt>
                <c:pt idx="41">
                  <c:v>-1.7140255</c:v>
                </c:pt>
                <c:pt idx="42">
                  <c:v>3.22090261</c:v>
                </c:pt>
                <c:pt idx="43">
                  <c:v>5.63387978</c:v>
                </c:pt>
                <c:pt idx="44">
                  <c:v>-5.7862796799999998</c:v>
                </c:pt>
                <c:pt idx="45">
                  <c:v>-6.93894009</c:v>
                </c:pt>
                <c:pt idx="46">
                  <c:v>-3.4780957899999998</c:v>
                </c:pt>
                <c:pt idx="47">
                  <c:v>6.2571428600000001</c:v>
                </c:pt>
                <c:pt idx="48">
                  <c:v>7.1269841300000003</c:v>
                </c:pt>
                <c:pt idx="49">
                  <c:v>-2.1899563299999998</c:v>
                </c:pt>
                <c:pt idx="50">
                  <c:v>-2.89552239</c:v>
                </c:pt>
                <c:pt idx="51">
                  <c:v>1.19672131</c:v>
                </c:pt>
                <c:pt idx="52">
                  <c:v>-0.36645962999999998</c:v>
                </c:pt>
                <c:pt idx="53">
                  <c:v>1.3467741900000001</c:v>
                </c:pt>
                <c:pt idx="54">
                  <c:v>2.9583333299999999</c:v>
                </c:pt>
                <c:pt idx="55">
                  <c:v>1.23234391</c:v>
                </c:pt>
                <c:pt idx="56">
                  <c:v>-0.30778165000000002</c:v>
                </c:pt>
                <c:pt idx="57">
                  <c:v>-1.8352941199999999</c:v>
                </c:pt>
                <c:pt idx="58">
                  <c:v>-2.55194805</c:v>
                </c:pt>
                <c:pt idx="59">
                  <c:v>0.10953346999999999</c:v>
                </c:pt>
                <c:pt idx="60">
                  <c:v>0.74352331999999999</c:v>
                </c:pt>
                <c:pt idx="61">
                  <c:v>-0.17625899</c:v>
                </c:pt>
                <c:pt idx="62">
                  <c:v>1.13390313</c:v>
                </c:pt>
                <c:pt idx="63">
                  <c:v>-1.53811659</c:v>
                </c:pt>
                <c:pt idx="64">
                  <c:v>-1.8646616499999999</c:v>
                </c:pt>
                <c:pt idx="65">
                  <c:v>7.03166227</c:v>
                </c:pt>
                <c:pt idx="66">
                  <c:v>4.8756906100000004</c:v>
                </c:pt>
                <c:pt idx="67">
                  <c:v>6.8076923100000002</c:v>
                </c:pt>
                <c:pt idx="68">
                  <c:v>5.2110726600000001</c:v>
                </c:pt>
                <c:pt idx="69">
                  <c:v>1.6848249</c:v>
                </c:pt>
                <c:pt idx="70">
                  <c:v>1.38529412</c:v>
                </c:pt>
                <c:pt idx="71">
                  <c:v>-1.4603133800000001</c:v>
                </c:pt>
                <c:pt idx="72">
                  <c:v>-1.6310260299999999</c:v>
                </c:pt>
                <c:pt idx="73">
                  <c:v>5.6356589100000001</c:v>
                </c:pt>
                <c:pt idx="74">
                  <c:v>4.5240963900000004</c:v>
                </c:pt>
                <c:pt idx="75">
                  <c:v>2.1945392500000001</c:v>
                </c:pt>
                <c:pt idx="76">
                  <c:v>1.5630769200000001</c:v>
                </c:pt>
                <c:pt idx="77">
                  <c:v>-3.2483249600000002</c:v>
                </c:pt>
                <c:pt idx="78">
                  <c:v>-3.76982097</c:v>
                </c:pt>
                <c:pt idx="79">
                  <c:v>8.7286821700000008</c:v>
                </c:pt>
                <c:pt idx="80">
                  <c:v>7.7040816300000001</c:v>
                </c:pt>
                <c:pt idx="81">
                  <c:v>7.16</c:v>
                </c:pt>
                <c:pt idx="82">
                  <c:v>7.8133333299999999</c:v>
                </c:pt>
                <c:pt idx="83">
                  <c:v>8.2140221400000009</c:v>
                </c:pt>
                <c:pt idx="84">
                  <c:v>-0.79521277000000001</c:v>
                </c:pt>
                <c:pt idx="85">
                  <c:v>-0.67500000000000004</c:v>
                </c:pt>
                <c:pt idx="86">
                  <c:v>0.28864060000000002</c:v>
                </c:pt>
                <c:pt idx="87">
                  <c:v>0.36412077999999998</c:v>
                </c:pt>
                <c:pt idx="88">
                  <c:v>8.06666667</c:v>
                </c:pt>
                <c:pt idx="89">
                  <c:v>9.7719298200000004</c:v>
                </c:pt>
                <c:pt idx="90">
                  <c:v>4.1052631599999998</c:v>
                </c:pt>
                <c:pt idx="91">
                  <c:v>2.8112449800000001</c:v>
                </c:pt>
                <c:pt idx="92">
                  <c:v>-0.48321816000000001</c:v>
                </c:pt>
                <c:pt idx="93">
                  <c:v>1.0644977200000001</c:v>
                </c:pt>
                <c:pt idx="94">
                  <c:v>4.9936305699999997</c:v>
                </c:pt>
                <c:pt idx="95">
                  <c:v>6.7836538500000003</c:v>
                </c:pt>
                <c:pt idx="96">
                  <c:v>-1.4738535800000001</c:v>
                </c:pt>
                <c:pt idx="97">
                  <c:v>0.19950372</c:v>
                </c:pt>
                <c:pt idx="98">
                  <c:v>8.9347826099999992</c:v>
                </c:pt>
                <c:pt idx="99">
                  <c:v>7.984375</c:v>
                </c:pt>
                <c:pt idx="100">
                  <c:v>9.1370560000000003E-2</c:v>
                </c:pt>
                <c:pt idx="101">
                  <c:v>2.0249999999999999</c:v>
                </c:pt>
                <c:pt idx="102">
                  <c:v>3.5766951900000001</c:v>
                </c:pt>
                <c:pt idx="103">
                  <c:v>3.0113996200000002</c:v>
                </c:pt>
                <c:pt idx="104">
                  <c:v>0.62683438000000002</c:v>
                </c:pt>
                <c:pt idx="105">
                  <c:v>8.1415929999999997E-2</c:v>
                </c:pt>
                <c:pt idx="106">
                  <c:v>-1.7433628299999999</c:v>
                </c:pt>
                <c:pt idx="107">
                  <c:v>-1.62191781</c:v>
                </c:pt>
                <c:pt idx="108">
                  <c:v>-2.1727616599999999</c:v>
                </c:pt>
                <c:pt idx="109">
                  <c:v>-2.3542857100000001</c:v>
                </c:pt>
                <c:pt idx="110">
                  <c:v>2.0905797100000001</c:v>
                </c:pt>
                <c:pt idx="111">
                  <c:v>2.1417624499999999</c:v>
                </c:pt>
                <c:pt idx="112">
                  <c:v>1.3720000000000001</c:v>
                </c:pt>
                <c:pt idx="113">
                  <c:v>1.46963563</c:v>
                </c:pt>
                <c:pt idx="114">
                  <c:v>2.9221311499999998</c:v>
                </c:pt>
                <c:pt idx="115">
                  <c:v>3.7293233099999998</c:v>
                </c:pt>
                <c:pt idx="116">
                  <c:v>3.80297398</c:v>
                </c:pt>
                <c:pt idx="117">
                  <c:v>4.3291139200000002</c:v>
                </c:pt>
                <c:pt idx="118">
                  <c:v>-4.6387532900000004</c:v>
                </c:pt>
                <c:pt idx="119">
                  <c:v>0.30662982999999999</c:v>
                </c:pt>
                <c:pt idx="120">
                  <c:v>1.6787709500000001</c:v>
                </c:pt>
                <c:pt idx="121">
                  <c:v>0.70689654999999996</c:v>
                </c:pt>
                <c:pt idx="122">
                  <c:v>4.90828402</c:v>
                </c:pt>
                <c:pt idx="123">
                  <c:v>4.7021276600000004</c:v>
                </c:pt>
                <c:pt idx="124">
                  <c:v>3.74324324</c:v>
                </c:pt>
                <c:pt idx="125">
                  <c:v>-1.4186507900000001</c:v>
                </c:pt>
                <c:pt idx="126">
                  <c:v>-1.61757426</c:v>
                </c:pt>
                <c:pt idx="127">
                  <c:v>1.8490565999999999</c:v>
                </c:pt>
                <c:pt idx="128">
                  <c:v>-1.97014925</c:v>
                </c:pt>
                <c:pt idx="129">
                  <c:v>-3.37660772</c:v>
                </c:pt>
                <c:pt idx="130">
                  <c:v>-4.0486656200000004</c:v>
                </c:pt>
                <c:pt idx="131">
                  <c:v>1.9703703699999999</c:v>
                </c:pt>
                <c:pt idx="132">
                  <c:v>0.54404145000000004</c:v>
                </c:pt>
                <c:pt idx="133">
                  <c:v>4.7961672499999999</c:v>
                </c:pt>
                <c:pt idx="134">
                  <c:v>4.63468635</c:v>
                </c:pt>
                <c:pt idx="135">
                  <c:v>3.9473684200000001</c:v>
                </c:pt>
                <c:pt idx="136">
                  <c:v>2.0202702700000001</c:v>
                </c:pt>
                <c:pt idx="137">
                  <c:v>-1.43164063</c:v>
                </c:pt>
                <c:pt idx="138">
                  <c:v>3.6178861800000002</c:v>
                </c:pt>
                <c:pt idx="139">
                  <c:v>2.5</c:v>
                </c:pt>
                <c:pt idx="140">
                  <c:v>4.6602564099999997</c:v>
                </c:pt>
                <c:pt idx="141">
                  <c:v>4.3806818200000004</c:v>
                </c:pt>
                <c:pt idx="142">
                  <c:v>3.2753623200000002</c:v>
                </c:pt>
                <c:pt idx="143">
                  <c:v>5.6928571400000001</c:v>
                </c:pt>
                <c:pt idx="144">
                  <c:v>-0.67419112000000003</c:v>
                </c:pt>
                <c:pt idx="145">
                  <c:v>-1.3190975</c:v>
                </c:pt>
                <c:pt idx="146">
                  <c:v>-1.48941799</c:v>
                </c:pt>
                <c:pt idx="147">
                  <c:v>-0.62750715999999995</c:v>
                </c:pt>
                <c:pt idx="148">
                  <c:v>7.9646017699999998</c:v>
                </c:pt>
                <c:pt idx="149">
                  <c:v>5.3230769200000001</c:v>
                </c:pt>
                <c:pt idx="150">
                  <c:v>0.17232375999999999</c:v>
                </c:pt>
                <c:pt idx="151">
                  <c:v>0.75862068999999999</c:v>
                </c:pt>
                <c:pt idx="152">
                  <c:v>2.27208481</c:v>
                </c:pt>
                <c:pt idx="153">
                  <c:v>4.7586206899999999</c:v>
                </c:pt>
                <c:pt idx="154">
                  <c:v>2.2480942499999998</c:v>
                </c:pt>
                <c:pt idx="155">
                  <c:v>-0.88321704000000001</c:v>
                </c:pt>
                <c:pt idx="156">
                  <c:v>7.86486486</c:v>
                </c:pt>
                <c:pt idx="157">
                  <c:v>3.0212766000000002</c:v>
                </c:pt>
                <c:pt idx="158">
                  <c:v>5.1567164200000004</c:v>
                </c:pt>
                <c:pt idx="159">
                  <c:v>5.21703297</c:v>
                </c:pt>
                <c:pt idx="160">
                  <c:v>4.07662835</c:v>
                </c:pt>
                <c:pt idx="161">
                  <c:v>4.2255892299999998</c:v>
                </c:pt>
                <c:pt idx="162">
                  <c:v>3.4978902999999999</c:v>
                </c:pt>
                <c:pt idx="163">
                  <c:v>0.70454545000000002</c:v>
                </c:pt>
                <c:pt idx="164">
                  <c:v>0.51948052</c:v>
                </c:pt>
                <c:pt idx="165">
                  <c:v>5.0890411000000002</c:v>
                </c:pt>
                <c:pt idx="166">
                  <c:v>6.1857707499999997</c:v>
                </c:pt>
                <c:pt idx="167">
                  <c:v>5.0277777800000001</c:v>
                </c:pt>
                <c:pt idx="168">
                  <c:v>3.5972222199999999</c:v>
                </c:pt>
                <c:pt idx="169">
                  <c:v>5.8760451299999996</c:v>
                </c:pt>
                <c:pt idx="170">
                  <c:v>5.9118016999999998</c:v>
                </c:pt>
                <c:pt idx="171">
                  <c:v>10.615811969999999</c:v>
                </c:pt>
                <c:pt idx="172">
                  <c:v>5.4266055</c:v>
                </c:pt>
                <c:pt idx="173">
                  <c:v>4.4134790500000003</c:v>
                </c:pt>
                <c:pt idx="174">
                  <c:v>4.54320988</c:v>
                </c:pt>
                <c:pt idx="175">
                  <c:v>3.4260504200000002</c:v>
                </c:pt>
                <c:pt idx="176">
                  <c:v>5.8585931799999997</c:v>
                </c:pt>
                <c:pt idx="177">
                  <c:v>-5.6345328500000003</c:v>
                </c:pt>
                <c:pt idx="178">
                  <c:v>-4.9086446099999996</c:v>
                </c:pt>
                <c:pt idx="179">
                  <c:v>16.650602410000001</c:v>
                </c:pt>
                <c:pt idx="180">
                  <c:v>16.357798169999999</c:v>
                </c:pt>
                <c:pt idx="181">
                  <c:v>7.0713028199999997</c:v>
                </c:pt>
                <c:pt idx="182">
                  <c:v>5.1547392900000002</c:v>
                </c:pt>
                <c:pt idx="183">
                  <c:v>9.5268456399999994</c:v>
                </c:pt>
                <c:pt idx="184">
                  <c:v>9.2448275899999999</c:v>
                </c:pt>
                <c:pt idx="185">
                  <c:v>1.5420118300000001</c:v>
                </c:pt>
                <c:pt idx="186">
                  <c:v>-6.1173529999999997E-2</c:v>
                </c:pt>
                <c:pt idx="187">
                  <c:v>0.78698224999999999</c:v>
                </c:pt>
                <c:pt idx="188">
                  <c:v>1.8358209000000001</c:v>
                </c:pt>
                <c:pt idx="189">
                  <c:v>6.1181434599999998</c:v>
                </c:pt>
                <c:pt idx="190">
                  <c:v>5.7379912700000002</c:v>
                </c:pt>
                <c:pt idx="191">
                  <c:v>5.3509971500000004</c:v>
                </c:pt>
                <c:pt idx="192">
                  <c:v>3.57518402</c:v>
                </c:pt>
                <c:pt idx="193">
                  <c:v>4.3443037999999996</c:v>
                </c:pt>
                <c:pt idx="194">
                  <c:v>5.5670731699999996</c:v>
                </c:pt>
                <c:pt idx="195">
                  <c:v>4.1859296500000003</c:v>
                </c:pt>
                <c:pt idx="196">
                  <c:v>2.9742424199999999</c:v>
                </c:pt>
                <c:pt idx="197">
                  <c:v>4.1405492700000002</c:v>
                </c:pt>
                <c:pt idx="198">
                  <c:v>5.7491554100000002</c:v>
                </c:pt>
                <c:pt idx="199">
                  <c:v>7.3364094</c:v>
                </c:pt>
                <c:pt idx="200">
                  <c:v>5.4551820700000002</c:v>
                </c:pt>
                <c:pt idx="201">
                  <c:v>3.3740157499999999</c:v>
                </c:pt>
                <c:pt idx="202">
                  <c:v>-0.89819121000000002</c:v>
                </c:pt>
                <c:pt idx="203">
                  <c:v>-0.35991820000000002</c:v>
                </c:pt>
                <c:pt idx="204">
                  <c:v>-3.2131070199999998</c:v>
                </c:pt>
                <c:pt idx="205">
                  <c:v>-0.56069652000000003</c:v>
                </c:pt>
                <c:pt idx="206">
                  <c:v>2.2938350700000001</c:v>
                </c:pt>
                <c:pt idx="207">
                  <c:v>2.1018898899999998</c:v>
                </c:pt>
                <c:pt idx="208">
                  <c:v>6.58152794</c:v>
                </c:pt>
                <c:pt idx="209">
                  <c:v>7.4753164600000002</c:v>
                </c:pt>
                <c:pt idx="210">
                  <c:v>4.5250965299999999</c:v>
                </c:pt>
                <c:pt idx="211">
                  <c:v>5.0356234100000004</c:v>
                </c:pt>
                <c:pt idx="212">
                  <c:v>1.4934118300000001</c:v>
                </c:pt>
                <c:pt idx="213">
                  <c:v>0.8897157</c:v>
                </c:pt>
                <c:pt idx="214">
                  <c:v>-5.31617988</c:v>
                </c:pt>
                <c:pt idx="215">
                  <c:v>-5.6431554500000001</c:v>
                </c:pt>
                <c:pt idx="216">
                  <c:v>-8.7888842799999995</c:v>
                </c:pt>
                <c:pt idx="217">
                  <c:v>-9.0043392499999992</c:v>
                </c:pt>
                <c:pt idx="218">
                  <c:v>5.46938776</c:v>
                </c:pt>
                <c:pt idx="219">
                  <c:v>1.3058823500000001</c:v>
                </c:pt>
                <c:pt idx="220">
                  <c:v>1.88139696</c:v>
                </c:pt>
                <c:pt idx="221">
                  <c:v>6.6768916200000001</c:v>
                </c:pt>
                <c:pt idx="222">
                  <c:v>-5.7181881099999998</c:v>
                </c:pt>
                <c:pt idx="223">
                  <c:v>-2.1234089699999998</c:v>
                </c:pt>
                <c:pt idx="224">
                  <c:v>-4.9730941700000004</c:v>
                </c:pt>
                <c:pt idx="225">
                  <c:v>-6.1278135000000002</c:v>
                </c:pt>
                <c:pt idx="226">
                  <c:v>-1.5317773800000001</c:v>
                </c:pt>
                <c:pt idx="227">
                  <c:v>0.49785741999999999</c:v>
                </c:pt>
                <c:pt idx="228">
                  <c:v>-0.30246190000000001</c:v>
                </c:pt>
                <c:pt idx="229">
                  <c:v>-1.2504038799999999</c:v>
                </c:pt>
                <c:pt idx="230">
                  <c:v>-5.9449901799999996</c:v>
                </c:pt>
                <c:pt idx="231">
                  <c:v>-4.6102150499999999</c:v>
                </c:pt>
                <c:pt idx="232">
                  <c:v>0.82104317000000004</c:v>
                </c:pt>
                <c:pt idx="233">
                  <c:v>-0.70419425999999996</c:v>
                </c:pt>
                <c:pt idx="234">
                  <c:v>9.6557376999999995</c:v>
                </c:pt>
                <c:pt idx="235">
                  <c:v>1.32216958</c:v>
                </c:pt>
                <c:pt idx="236">
                  <c:v>2.89889375</c:v>
                </c:pt>
                <c:pt idx="237">
                  <c:v>-1.2511111100000001</c:v>
                </c:pt>
                <c:pt idx="238">
                  <c:v>-1.3289801000000001</c:v>
                </c:pt>
                <c:pt idx="239">
                  <c:v>3.72852234</c:v>
                </c:pt>
                <c:pt idx="240">
                  <c:v>3.4904014000000001</c:v>
                </c:pt>
                <c:pt idx="241">
                  <c:v>2.4291394500000001</c:v>
                </c:pt>
                <c:pt idx="242">
                  <c:v>9.8484848500000002</c:v>
                </c:pt>
                <c:pt idx="243">
                  <c:v>9.84</c:v>
                </c:pt>
                <c:pt idx="244">
                  <c:v>10.483333330000001</c:v>
                </c:pt>
                <c:pt idx="245">
                  <c:v>9.4157043900000001</c:v>
                </c:pt>
                <c:pt idx="246">
                  <c:v>14.48421053</c:v>
                </c:pt>
                <c:pt idx="247">
                  <c:v>10.704761899999999</c:v>
                </c:pt>
                <c:pt idx="248">
                  <c:v>12.27592593</c:v>
                </c:pt>
                <c:pt idx="249">
                  <c:v>19.083146070000002</c:v>
                </c:pt>
                <c:pt idx="250">
                  <c:v>9.2679900699999997</c:v>
                </c:pt>
                <c:pt idx="251">
                  <c:v>8.2226415100000008</c:v>
                </c:pt>
                <c:pt idx="252">
                  <c:v>5.2638888899999996</c:v>
                </c:pt>
                <c:pt idx="253">
                  <c:v>5.6812500000000004</c:v>
                </c:pt>
                <c:pt idx="254">
                  <c:v>2.3162790700000002</c:v>
                </c:pt>
                <c:pt idx="255">
                  <c:v>0.66637630999999997</c:v>
                </c:pt>
                <c:pt idx="256">
                  <c:v>-2.2021357699999999</c:v>
                </c:pt>
                <c:pt idx="257">
                  <c:v>-1.11415525</c:v>
                </c:pt>
                <c:pt idx="258">
                  <c:v>3.5998160100000001</c:v>
                </c:pt>
                <c:pt idx="259">
                  <c:v>2.5565312800000002</c:v>
                </c:pt>
                <c:pt idx="260">
                  <c:v>2.9895615900000001</c:v>
                </c:pt>
                <c:pt idx="261">
                  <c:v>7.0917225999999998</c:v>
                </c:pt>
                <c:pt idx="262">
                  <c:v>2.6670680299999998</c:v>
                </c:pt>
                <c:pt idx="263">
                  <c:v>1.5677462</c:v>
                </c:pt>
                <c:pt idx="264">
                  <c:v>9.8430493299999995</c:v>
                </c:pt>
                <c:pt idx="265">
                  <c:v>16.27054429</c:v>
                </c:pt>
                <c:pt idx="266">
                  <c:v>2.4740740699999999</c:v>
                </c:pt>
                <c:pt idx="267">
                  <c:v>2.1639024400000002</c:v>
                </c:pt>
                <c:pt idx="268">
                  <c:v>7.0658682600000002</c:v>
                </c:pt>
                <c:pt idx="269">
                  <c:v>3.9695122</c:v>
                </c:pt>
                <c:pt idx="270">
                  <c:v>5.5934579400000004</c:v>
                </c:pt>
                <c:pt idx="271">
                  <c:v>4.9370629399999997</c:v>
                </c:pt>
                <c:pt idx="272">
                  <c:v>7.5938864600000002</c:v>
                </c:pt>
                <c:pt idx="273">
                  <c:v>5.2791225400000004</c:v>
                </c:pt>
                <c:pt idx="274">
                  <c:v>4.28364689</c:v>
                </c:pt>
                <c:pt idx="275">
                  <c:v>2.7129688500000002</c:v>
                </c:pt>
                <c:pt idx="276">
                  <c:v>1.7639082100000001</c:v>
                </c:pt>
                <c:pt idx="277">
                  <c:v>2.0506607899999998</c:v>
                </c:pt>
                <c:pt idx="278">
                  <c:v>1.5231304299999999</c:v>
                </c:pt>
                <c:pt idx="279">
                  <c:v>3.5</c:v>
                </c:pt>
                <c:pt idx="280">
                  <c:v>5.1729323300000001</c:v>
                </c:pt>
                <c:pt idx="281">
                  <c:v>7.4190476199999997</c:v>
                </c:pt>
                <c:pt idx="282">
                  <c:v>6.7095238100000003</c:v>
                </c:pt>
                <c:pt idx="283">
                  <c:v>2.98823529</c:v>
                </c:pt>
                <c:pt idx="284">
                  <c:v>0.91564791999999995</c:v>
                </c:pt>
                <c:pt idx="285">
                  <c:v>7.8605324100000002</c:v>
                </c:pt>
                <c:pt idx="286">
                  <c:v>8.4592857099999996</c:v>
                </c:pt>
                <c:pt idx="287">
                  <c:v>-2.2340696699999998</c:v>
                </c:pt>
                <c:pt idx="288">
                  <c:v>-0.92776886000000003</c:v>
                </c:pt>
                <c:pt idx="289">
                  <c:v>7.9335790000000003E-2</c:v>
                </c:pt>
                <c:pt idx="290">
                  <c:v>6.2727272699999999</c:v>
                </c:pt>
                <c:pt idx="291">
                  <c:v>5.8251748299999999</c:v>
                </c:pt>
                <c:pt idx="292">
                  <c:v>5.4696569899999998</c:v>
                </c:pt>
                <c:pt idx="293">
                  <c:v>3.3868274600000001</c:v>
                </c:pt>
                <c:pt idx="294">
                  <c:v>1.9734204799999999</c:v>
                </c:pt>
                <c:pt idx="295">
                  <c:v>9.8700565000000005</c:v>
                </c:pt>
                <c:pt idx="296">
                  <c:v>10.036789300000001</c:v>
                </c:pt>
                <c:pt idx="297">
                  <c:v>-3.75</c:v>
                </c:pt>
                <c:pt idx="298">
                  <c:v>-2.2791767599999999</c:v>
                </c:pt>
                <c:pt idx="299">
                  <c:v>6.8367346900000001</c:v>
                </c:pt>
                <c:pt idx="300">
                  <c:v>7.8005390800000001</c:v>
                </c:pt>
                <c:pt idx="301">
                  <c:v>4.4895104899999998</c:v>
                </c:pt>
                <c:pt idx="302">
                  <c:v>4.50943396</c:v>
                </c:pt>
                <c:pt idx="303">
                  <c:v>-1.46210269</c:v>
                </c:pt>
                <c:pt idx="304">
                  <c:v>-0.36247086000000001</c:v>
                </c:pt>
                <c:pt idx="305">
                  <c:v>-2.0673026000000001</c:v>
                </c:pt>
                <c:pt idx="306">
                  <c:v>-1.60475162</c:v>
                </c:pt>
                <c:pt idx="307">
                  <c:v>8.9518413599999995</c:v>
                </c:pt>
                <c:pt idx="308">
                  <c:v>5.3209876500000002</c:v>
                </c:pt>
                <c:pt idx="309">
                  <c:v>7.0698466800000004</c:v>
                </c:pt>
                <c:pt idx="310">
                  <c:v>6.6116504899999997</c:v>
                </c:pt>
                <c:pt idx="311">
                  <c:v>-7.4229166700000002</c:v>
                </c:pt>
                <c:pt idx="312">
                  <c:v>2.56666667</c:v>
                </c:pt>
                <c:pt idx="313">
                  <c:v>3.9459627300000002</c:v>
                </c:pt>
                <c:pt idx="314">
                  <c:v>1.91884641</c:v>
                </c:pt>
                <c:pt idx="315">
                  <c:v>9.6001813200000008</c:v>
                </c:pt>
                <c:pt idx="316">
                  <c:v>5.5019585900000001</c:v>
                </c:pt>
                <c:pt idx="317">
                  <c:v>-2.2020802399999999</c:v>
                </c:pt>
                <c:pt idx="318">
                  <c:v>-4.9418386500000002</c:v>
                </c:pt>
                <c:pt idx="319">
                  <c:v>0.33043477999999998</c:v>
                </c:pt>
                <c:pt idx="320">
                  <c:v>0.52149791999999995</c:v>
                </c:pt>
                <c:pt idx="321">
                  <c:v>6.0013717399999997</c:v>
                </c:pt>
                <c:pt idx="322">
                  <c:v>6.0019841300000003</c:v>
                </c:pt>
                <c:pt idx="323">
                  <c:v>8.0488798399999997</c:v>
                </c:pt>
                <c:pt idx="324">
                  <c:v>8.7624559600000005</c:v>
                </c:pt>
                <c:pt idx="325">
                  <c:v>2.0206529</c:v>
                </c:pt>
                <c:pt idx="326">
                  <c:v>1.5718799400000001</c:v>
                </c:pt>
                <c:pt idx="327">
                  <c:v>0.58832116999999995</c:v>
                </c:pt>
                <c:pt idx="328">
                  <c:v>-1.2708638400000001</c:v>
                </c:pt>
                <c:pt idx="329">
                  <c:v>-1.3198281199999999</c:v>
                </c:pt>
                <c:pt idx="330">
                  <c:v>-0.59921155999999998</c:v>
                </c:pt>
                <c:pt idx="331">
                  <c:v>7.2681818199999997</c:v>
                </c:pt>
                <c:pt idx="332">
                  <c:v>5.8458781399999999</c:v>
                </c:pt>
                <c:pt idx="333">
                  <c:v>9.0757575799999994</c:v>
                </c:pt>
                <c:pt idx="334">
                  <c:v>7.22653722</c:v>
                </c:pt>
                <c:pt idx="335">
                  <c:v>-1.68763402</c:v>
                </c:pt>
                <c:pt idx="336">
                  <c:v>-0.39001848</c:v>
                </c:pt>
                <c:pt idx="337">
                  <c:v>2.40011682</c:v>
                </c:pt>
                <c:pt idx="338">
                  <c:v>-4.1382415300000002</c:v>
                </c:pt>
                <c:pt idx="339">
                  <c:v>-5.2468596400000003</c:v>
                </c:pt>
                <c:pt idx="340">
                  <c:v>1.29993183</c:v>
                </c:pt>
                <c:pt idx="341">
                  <c:v>4.7780172399999996</c:v>
                </c:pt>
                <c:pt idx="342">
                  <c:v>2.65577051</c:v>
                </c:pt>
                <c:pt idx="343">
                  <c:v>6.44979367</c:v>
                </c:pt>
                <c:pt idx="344">
                  <c:v>2.7835951099999998</c:v>
                </c:pt>
                <c:pt idx="345">
                  <c:v>1.99137187</c:v>
                </c:pt>
                <c:pt idx="346">
                  <c:v>3.29812606</c:v>
                </c:pt>
                <c:pt idx="347">
                  <c:v>4.2780656300000004</c:v>
                </c:pt>
                <c:pt idx="348">
                  <c:v>8.4252336400000001</c:v>
                </c:pt>
                <c:pt idx="349">
                  <c:v>7.6561085999999996</c:v>
                </c:pt>
                <c:pt idx="350">
                  <c:v>5.70742963</c:v>
                </c:pt>
                <c:pt idx="351">
                  <c:v>6.6126323500000002</c:v>
                </c:pt>
                <c:pt idx="352">
                  <c:v>8.6012903200000004</c:v>
                </c:pt>
                <c:pt idx="353">
                  <c:v>7.0868486400000004</c:v>
                </c:pt>
                <c:pt idx="354">
                  <c:v>5.4133333300000004</c:v>
                </c:pt>
                <c:pt idx="355">
                  <c:v>5.44497608</c:v>
                </c:pt>
                <c:pt idx="356">
                  <c:v>3.9435483900000001</c:v>
                </c:pt>
                <c:pt idx="357">
                  <c:v>4.8403508799999999</c:v>
                </c:pt>
                <c:pt idx="358">
                  <c:v>-2.8140236199999999</c:v>
                </c:pt>
                <c:pt idx="359">
                  <c:v>-2.5570852099999999</c:v>
                </c:pt>
                <c:pt idx="360">
                  <c:v>1.8766519800000001</c:v>
                </c:pt>
                <c:pt idx="361">
                  <c:v>1.8666666700000001</c:v>
                </c:pt>
                <c:pt idx="362">
                  <c:v>11.09433962</c:v>
                </c:pt>
                <c:pt idx="363">
                  <c:v>12.440972220000001</c:v>
                </c:pt>
                <c:pt idx="364">
                  <c:v>15.11386139</c:v>
                </c:pt>
                <c:pt idx="365">
                  <c:v>15.66666667</c:v>
                </c:pt>
                <c:pt idx="366">
                  <c:v>3.27631579</c:v>
                </c:pt>
                <c:pt idx="367">
                  <c:v>2.5401960799999999</c:v>
                </c:pt>
                <c:pt idx="368">
                  <c:v>6.7554858900000001</c:v>
                </c:pt>
                <c:pt idx="369">
                  <c:v>3.6936651600000001</c:v>
                </c:pt>
                <c:pt idx="370">
                  <c:v>6.0276162800000002</c:v>
                </c:pt>
                <c:pt idx="371">
                  <c:v>13.95180723</c:v>
                </c:pt>
                <c:pt idx="372">
                  <c:v>10.349593499999999</c:v>
                </c:pt>
                <c:pt idx="373">
                  <c:v>-2.5391685800000001</c:v>
                </c:pt>
                <c:pt idx="374">
                  <c:v>-1.71487693</c:v>
                </c:pt>
                <c:pt idx="375">
                  <c:v>-3.8907849799999998</c:v>
                </c:pt>
                <c:pt idx="376">
                  <c:v>-1.38441039</c:v>
                </c:pt>
                <c:pt idx="377">
                  <c:v>-1.5829797299999999</c:v>
                </c:pt>
                <c:pt idx="378">
                  <c:v>-1.3953337699999999</c:v>
                </c:pt>
                <c:pt idx="379">
                  <c:v>-4.6760839999999998E-2</c:v>
                </c:pt>
                <c:pt idx="380">
                  <c:v>0.40372271999999998</c:v>
                </c:pt>
                <c:pt idx="381">
                  <c:v>1.7899441300000001</c:v>
                </c:pt>
                <c:pt idx="382">
                  <c:v>2.0621814500000002</c:v>
                </c:pt>
                <c:pt idx="383">
                  <c:v>2.57830008</c:v>
                </c:pt>
                <c:pt idx="384">
                  <c:v>0.82516054000000005</c:v>
                </c:pt>
                <c:pt idx="385">
                  <c:v>-3.5619540600000001</c:v>
                </c:pt>
                <c:pt idx="386">
                  <c:v>-4.8173719400000001</c:v>
                </c:pt>
                <c:pt idx="387">
                  <c:v>-2.7275894100000002</c:v>
                </c:pt>
                <c:pt idx="388">
                  <c:v>-1.72934783</c:v>
                </c:pt>
                <c:pt idx="389">
                  <c:v>-2.53031579</c:v>
                </c:pt>
                <c:pt idx="390">
                  <c:v>-2.28633994</c:v>
                </c:pt>
                <c:pt idx="391">
                  <c:v>4.6280709699999996</c:v>
                </c:pt>
                <c:pt idx="392">
                  <c:v>2.7706151000000001</c:v>
                </c:pt>
                <c:pt idx="393">
                  <c:v>-4.5035653699999996</c:v>
                </c:pt>
                <c:pt idx="394">
                  <c:v>-6.5786676100000001</c:v>
                </c:pt>
                <c:pt idx="395">
                  <c:v>10.8677686</c:v>
                </c:pt>
                <c:pt idx="396">
                  <c:v>8.0900900900000003</c:v>
                </c:pt>
                <c:pt idx="397">
                  <c:v>0.57507081999999998</c:v>
                </c:pt>
                <c:pt idx="398">
                  <c:v>-0.50894454</c:v>
                </c:pt>
                <c:pt idx="399">
                  <c:v>3.0084745800000001</c:v>
                </c:pt>
                <c:pt idx="400">
                  <c:v>0.22284123</c:v>
                </c:pt>
                <c:pt idx="401">
                  <c:v>-3.639775E-2</c:v>
                </c:pt>
                <c:pt idx="402">
                  <c:v>-0.46714334000000002</c:v>
                </c:pt>
                <c:pt idx="403">
                  <c:v>2.1126760600000001</c:v>
                </c:pt>
                <c:pt idx="404">
                  <c:v>3.8348045399999999</c:v>
                </c:pt>
                <c:pt idx="405">
                  <c:v>5.7477666799999998</c:v>
                </c:pt>
                <c:pt idx="406">
                  <c:v>3.2767227299999999</c:v>
                </c:pt>
                <c:pt idx="407">
                  <c:v>3.7027933000000002</c:v>
                </c:pt>
                <c:pt idx="408">
                  <c:v>3.3045089600000002</c:v>
                </c:pt>
                <c:pt idx="409">
                  <c:v>3.5629877400000001</c:v>
                </c:pt>
                <c:pt idx="410">
                  <c:v>0.84757221999999999</c:v>
                </c:pt>
                <c:pt idx="411">
                  <c:v>-0.72555745999999999</c:v>
                </c:pt>
                <c:pt idx="412">
                  <c:v>-0.71479501000000001</c:v>
                </c:pt>
                <c:pt idx="413">
                  <c:v>-0.91114057999999998</c:v>
                </c:pt>
                <c:pt idx="414">
                  <c:v>0.52891790999999999</c:v>
                </c:pt>
                <c:pt idx="415">
                  <c:v>-1.3466031999999999</c:v>
                </c:pt>
                <c:pt idx="416">
                  <c:v>0.48114434</c:v>
                </c:pt>
                <c:pt idx="417">
                  <c:v>13.95619988</c:v>
                </c:pt>
                <c:pt idx="418">
                  <c:v>12.020594969999999</c:v>
                </c:pt>
                <c:pt idx="419">
                  <c:v>1.57130397</c:v>
                </c:pt>
                <c:pt idx="420">
                  <c:v>0.81099365999999995</c:v>
                </c:pt>
                <c:pt idx="421">
                  <c:v>0.30033278000000002</c:v>
                </c:pt>
                <c:pt idx="422">
                  <c:v>-7.3495370000000004E-2</c:v>
                </c:pt>
                <c:pt idx="423">
                  <c:v>2.5283464599999999</c:v>
                </c:pt>
                <c:pt idx="424">
                  <c:v>1.6004112399999999</c:v>
                </c:pt>
                <c:pt idx="425">
                  <c:v>4.5038759700000002</c:v>
                </c:pt>
                <c:pt idx="426">
                  <c:v>3.59508852</c:v>
                </c:pt>
                <c:pt idx="427">
                  <c:v>-2.9814814799999998</c:v>
                </c:pt>
                <c:pt idx="428">
                  <c:v>10.030769230000001</c:v>
                </c:pt>
                <c:pt idx="429">
                  <c:v>8.7925925899999999</c:v>
                </c:pt>
                <c:pt idx="430">
                  <c:v>2.24642857</c:v>
                </c:pt>
                <c:pt idx="431">
                  <c:v>2.1050185899999998</c:v>
                </c:pt>
                <c:pt idx="432">
                  <c:v>11.6</c:v>
                </c:pt>
                <c:pt idx="433">
                  <c:v>12.66666667</c:v>
                </c:pt>
                <c:pt idx="434">
                  <c:v>11.20224719</c:v>
                </c:pt>
                <c:pt idx="435">
                  <c:v>0.57934989999999997</c:v>
                </c:pt>
                <c:pt idx="436">
                  <c:v>1.09369676</c:v>
                </c:pt>
                <c:pt idx="437">
                  <c:v>5.1149528499999999</c:v>
                </c:pt>
                <c:pt idx="438">
                  <c:v>4.8451753000000002</c:v>
                </c:pt>
                <c:pt idx="439">
                  <c:v>8.2278630499999998</c:v>
                </c:pt>
                <c:pt idx="440">
                  <c:v>14.50043975</c:v>
                </c:pt>
                <c:pt idx="441">
                  <c:v>6.8963317399999999</c:v>
                </c:pt>
                <c:pt idx="442">
                  <c:v>5.8822525600000004</c:v>
                </c:pt>
                <c:pt idx="443">
                  <c:v>-2.89701897</c:v>
                </c:pt>
                <c:pt idx="444">
                  <c:v>-2.9163963100000001</c:v>
                </c:pt>
                <c:pt idx="445">
                  <c:v>-3.433996</c:v>
                </c:pt>
                <c:pt idx="446">
                  <c:v>-3.6232451399999999</c:v>
                </c:pt>
                <c:pt idx="447">
                  <c:v>-1.4906638999999999</c:v>
                </c:pt>
                <c:pt idx="448">
                  <c:v>-2.1279342699999999</c:v>
                </c:pt>
                <c:pt idx="449">
                  <c:v>2.2455089799999999</c:v>
                </c:pt>
                <c:pt idx="450">
                  <c:v>3.7523510999999998</c:v>
                </c:pt>
                <c:pt idx="451">
                  <c:v>3.5841995799999999</c:v>
                </c:pt>
                <c:pt idx="452">
                  <c:v>0.36349646000000002</c:v>
                </c:pt>
                <c:pt idx="453">
                  <c:v>-4.4807387900000002</c:v>
                </c:pt>
                <c:pt idx="454">
                  <c:v>-2.3892995400000001</c:v>
                </c:pt>
                <c:pt idx="455">
                  <c:v>2.9660194199999999</c:v>
                </c:pt>
                <c:pt idx="456">
                  <c:v>-0.83381088999999997</c:v>
                </c:pt>
                <c:pt idx="457">
                  <c:v>7.0901143199999996</c:v>
                </c:pt>
                <c:pt idx="458">
                  <c:v>8.9326164899999991</c:v>
                </c:pt>
                <c:pt idx="459">
                  <c:v>11.28282828</c:v>
                </c:pt>
                <c:pt idx="460">
                  <c:v>10.009345789999999</c:v>
                </c:pt>
                <c:pt idx="461">
                  <c:v>2.3194256800000002</c:v>
                </c:pt>
                <c:pt idx="462">
                  <c:v>-1.368078E-2</c:v>
                </c:pt>
                <c:pt idx="463">
                  <c:v>-4.6839610199999999</c:v>
                </c:pt>
                <c:pt idx="464">
                  <c:v>-6.30194411</c:v>
                </c:pt>
                <c:pt idx="465">
                  <c:v>3.9340475399999999</c:v>
                </c:pt>
                <c:pt idx="466">
                  <c:v>2.0323172999999999</c:v>
                </c:pt>
                <c:pt idx="467">
                  <c:v>6.9473684200000001</c:v>
                </c:pt>
                <c:pt idx="468">
                  <c:v>7.5909090900000002</c:v>
                </c:pt>
                <c:pt idx="469">
                  <c:v>3.0032786900000001</c:v>
                </c:pt>
                <c:pt idx="470">
                  <c:v>3.24539877</c:v>
                </c:pt>
                <c:pt idx="471">
                  <c:v>0.44666666999999999</c:v>
                </c:pt>
                <c:pt idx="472">
                  <c:v>1.71748879</c:v>
                </c:pt>
                <c:pt idx="473">
                  <c:v>3.3134635100000001</c:v>
                </c:pt>
                <c:pt idx="474">
                  <c:v>1.6219879500000001</c:v>
                </c:pt>
                <c:pt idx="475">
                  <c:v>9.2640402300000009</c:v>
                </c:pt>
                <c:pt idx="476">
                  <c:v>6.4251302099999998</c:v>
                </c:pt>
                <c:pt idx="477">
                  <c:v>-3.1217228499999998</c:v>
                </c:pt>
                <c:pt idx="478">
                  <c:v>-1.55368098</c:v>
                </c:pt>
                <c:pt idx="479">
                  <c:v>-0.52392947000000001</c:v>
                </c:pt>
                <c:pt idx="480">
                  <c:v>-1.51166559</c:v>
                </c:pt>
                <c:pt idx="481">
                  <c:v>4.7385645199999997</c:v>
                </c:pt>
                <c:pt idx="482">
                  <c:v>1.5346200999999999</c:v>
                </c:pt>
                <c:pt idx="483">
                  <c:v>1.12989691</c:v>
                </c:pt>
                <c:pt idx="484">
                  <c:v>-0.19955157000000001</c:v>
                </c:pt>
                <c:pt idx="485">
                  <c:v>-2.63452055</c:v>
                </c:pt>
                <c:pt idx="486">
                  <c:v>-5.1451009699999997</c:v>
                </c:pt>
                <c:pt idx="487">
                  <c:v>1.1657461499999999</c:v>
                </c:pt>
                <c:pt idx="488">
                  <c:v>1.0184323500000001</c:v>
                </c:pt>
                <c:pt idx="489">
                  <c:v>-3.1030213600000001</c:v>
                </c:pt>
                <c:pt idx="490">
                  <c:v>-4.6644121099999998</c:v>
                </c:pt>
                <c:pt idx="491">
                  <c:v>5.6603589300000001</c:v>
                </c:pt>
                <c:pt idx="492">
                  <c:v>4.9970695799999998</c:v>
                </c:pt>
                <c:pt idx="493">
                  <c:v>-11.48137287</c:v>
                </c:pt>
                <c:pt idx="494">
                  <c:v>-12.284534600000001</c:v>
                </c:pt>
                <c:pt idx="495">
                  <c:v>-1.33068115</c:v>
                </c:pt>
                <c:pt idx="496">
                  <c:v>-1.84838693</c:v>
                </c:pt>
                <c:pt idx="497">
                  <c:v>2.7406459600000002</c:v>
                </c:pt>
                <c:pt idx="498">
                  <c:v>0.86536146000000003</c:v>
                </c:pt>
                <c:pt idx="499">
                  <c:v>2.23541678</c:v>
                </c:pt>
                <c:pt idx="500">
                  <c:v>4.4026565499999997</c:v>
                </c:pt>
                <c:pt idx="501">
                  <c:v>4.7948191400000004</c:v>
                </c:pt>
                <c:pt idx="502">
                  <c:v>-4.80310975</c:v>
                </c:pt>
                <c:pt idx="503">
                  <c:v>-5.7142857100000004</c:v>
                </c:pt>
                <c:pt idx="504">
                  <c:v>-1.35909605</c:v>
                </c:pt>
                <c:pt idx="505">
                  <c:v>-2.7975531600000001</c:v>
                </c:pt>
                <c:pt idx="506">
                  <c:v>9.4934497800000006</c:v>
                </c:pt>
                <c:pt idx="507">
                  <c:v>9.9282511200000005</c:v>
                </c:pt>
                <c:pt idx="508">
                  <c:v>5.5366939500000001</c:v>
                </c:pt>
                <c:pt idx="509">
                  <c:v>5.1038365900000002</c:v>
                </c:pt>
                <c:pt idx="510">
                  <c:v>-2.1511273599999998</c:v>
                </c:pt>
                <c:pt idx="511">
                  <c:v>-0.16085790999999999</c:v>
                </c:pt>
                <c:pt idx="512">
                  <c:v>-1.10833333</c:v>
                </c:pt>
                <c:pt idx="513">
                  <c:v>-0.47398496000000001</c:v>
                </c:pt>
                <c:pt idx="514">
                  <c:v>1.02075702</c:v>
                </c:pt>
                <c:pt idx="515">
                  <c:v>1.49949774</c:v>
                </c:pt>
                <c:pt idx="516">
                  <c:v>-0.94128544999999997</c:v>
                </c:pt>
                <c:pt idx="517">
                  <c:v>10.22889518</c:v>
                </c:pt>
                <c:pt idx="518">
                  <c:v>-4.1523272200000001</c:v>
                </c:pt>
                <c:pt idx="519">
                  <c:v>-0.33880049000000001</c:v>
                </c:pt>
                <c:pt idx="520">
                  <c:v>1.4510296300000001</c:v>
                </c:pt>
                <c:pt idx="521">
                  <c:v>2.6034925499999999</c:v>
                </c:pt>
                <c:pt idx="522">
                  <c:v>2.2205848000000001</c:v>
                </c:pt>
                <c:pt idx="523">
                  <c:v>1.4721873700000001</c:v>
                </c:pt>
                <c:pt idx="524">
                  <c:v>-3.2389796400000002</c:v>
                </c:pt>
                <c:pt idx="525">
                  <c:v>10.04819277</c:v>
                </c:pt>
                <c:pt idx="526">
                  <c:v>1.8643822400000001</c:v>
                </c:pt>
                <c:pt idx="527">
                  <c:v>-0.45210084</c:v>
                </c:pt>
                <c:pt idx="528">
                  <c:v>-5.1707348099999999</c:v>
                </c:pt>
                <c:pt idx="529">
                  <c:v>-6.1838375599999997</c:v>
                </c:pt>
                <c:pt idx="530">
                  <c:v>2.0234192000000002</c:v>
                </c:pt>
                <c:pt idx="531">
                  <c:v>3.7064116999999999</c:v>
                </c:pt>
                <c:pt idx="532">
                  <c:v>-2.0121666299999998</c:v>
                </c:pt>
                <c:pt idx="533">
                  <c:v>1.40850023</c:v>
                </c:pt>
                <c:pt idx="534">
                  <c:v>3.36393443</c:v>
                </c:pt>
                <c:pt idx="535">
                  <c:v>6.0576923100000002</c:v>
                </c:pt>
                <c:pt idx="536">
                  <c:v>10.119999999999999</c:v>
                </c:pt>
                <c:pt idx="537">
                  <c:v>1.27310575</c:v>
                </c:pt>
                <c:pt idx="538">
                  <c:v>-0.85289115999999998</c:v>
                </c:pt>
                <c:pt idx="539">
                  <c:v>1.2630212300000001</c:v>
                </c:pt>
                <c:pt idx="540">
                  <c:v>0.38776073999999999</c:v>
                </c:pt>
                <c:pt idx="541">
                  <c:v>-2.6506817100000002</c:v>
                </c:pt>
                <c:pt idx="542">
                  <c:v>-2.1870727200000002</c:v>
                </c:pt>
                <c:pt idx="543">
                  <c:v>-0.55215685999999997</c:v>
                </c:pt>
                <c:pt idx="544">
                  <c:v>0.44536034000000002</c:v>
                </c:pt>
                <c:pt idx="545">
                  <c:v>6.2497954699999996</c:v>
                </c:pt>
                <c:pt idx="546">
                  <c:v>7.0640961400000002</c:v>
                </c:pt>
                <c:pt idx="547">
                  <c:v>-0.95666404999999999</c:v>
                </c:pt>
                <c:pt idx="548">
                  <c:v>-1.24564184</c:v>
                </c:pt>
                <c:pt idx="549">
                  <c:v>-3.27356494</c:v>
                </c:pt>
                <c:pt idx="550">
                  <c:v>-4.5079864499999998</c:v>
                </c:pt>
                <c:pt idx="551">
                  <c:v>1.0619701800000001</c:v>
                </c:pt>
                <c:pt idx="552">
                  <c:v>-1.2442089700000001</c:v>
                </c:pt>
                <c:pt idx="553">
                  <c:v>7.2656826600000004</c:v>
                </c:pt>
                <c:pt idx="554">
                  <c:v>8.1397058799999993</c:v>
                </c:pt>
                <c:pt idx="555">
                  <c:v>0.14911874999999999</c:v>
                </c:pt>
                <c:pt idx="556">
                  <c:v>-1.1276939500000001</c:v>
                </c:pt>
                <c:pt idx="557">
                  <c:v>4.6933894900000004</c:v>
                </c:pt>
                <c:pt idx="558">
                  <c:v>4.1915771199999998</c:v>
                </c:pt>
                <c:pt idx="559">
                  <c:v>5.02642364</c:v>
                </c:pt>
                <c:pt idx="560">
                  <c:v>4.5430188200000003</c:v>
                </c:pt>
                <c:pt idx="561">
                  <c:v>-3.3958323799999999</c:v>
                </c:pt>
                <c:pt idx="562">
                  <c:v>-2.3099042000000001</c:v>
                </c:pt>
                <c:pt idx="563">
                  <c:v>-0.70077425000000004</c:v>
                </c:pt>
                <c:pt idx="564">
                  <c:v>-2.64221708</c:v>
                </c:pt>
                <c:pt idx="565">
                  <c:v>-2.7849407500000001</c:v>
                </c:pt>
                <c:pt idx="566">
                  <c:v>-2.1519458</c:v>
                </c:pt>
                <c:pt idx="567">
                  <c:v>8.3413451700000003</c:v>
                </c:pt>
                <c:pt idx="568">
                  <c:v>5.8694471799999999</c:v>
                </c:pt>
                <c:pt idx="569">
                  <c:v>-0.94700814</c:v>
                </c:pt>
                <c:pt idx="570">
                  <c:v>1.13001215</c:v>
                </c:pt>
                <c:pt idx="571">
                  <c:v>-0.47896878999999998</c:v>
                </c:pt>
                <c:pt idx="572">
                  <c:v>1.1135798699999999</c:v>
                </c:pt>
                <c:pt idx="573">
                  <c:v>0.52775475999999999</c:v>
                </c:pt>
                <c:pt idx="574">
                  <c:v>1.3604729499999999</c:v>
                </c:pt>
                <c:pt idx="575">
                  <c:v>4.8085288899999998</c:v>
                </c:pt>
                <c:pt idx="576">
                  <c:v>7.3324972099999997</c:v>
                </c:pt>
                <c:pt idx="577">
                  <c:v>-2.3946843900000001</c:v>
                </c:pt>
                <c:pt idx="578">
                  <c:v>-2.1820204699999999</c:v>
                </c:pt>
                <c:pt idx="579">
                  <c:v>-2.9545834499999999</c:v>
                </c:pt>
                <c:pt idx="580">
                  <c:v>-0.18713184999999999</c:v>
                </c:pt>
                <c:pt idx="581">
                  <c:v>-0.25582572999999997</c:v>
                </c:pt>
                <c:pt idx="582">
                  <c:v>1.2171297599999999</c:v>
                </c:pt>
                <c:pt idx="583">
                  <c:v>-5.7652464500000002</c:v>
                </c:pt>
                <c:pt idx="584">
                  <c:v>-3.8111286400000002</c:v>
                </c:pt>
                <c:pt idx="585">
                  <c:v>4.45713223</c:v>
                </c:pt>
                <c:pt idx="586">
                  <c:v>3.7587373199999998</c:v>
                </c:pt>
                <c:pt idx="587">
                  <c:v>8.0475612000000005</c:v>
                </c:pt>
                <c:pt idx="588">
                  <c:v>8.8601791100000007</c:v>
                </c:pt>
                <c:pt idx="589">
                  <c:v>-5.5442543899999999</c:v>
                </c:pt>
                <c:pt idx="590">
                  <c:v>3.74681351</c:v>
                </c:pt>
                <c:pt idx="591">
                  <c:v>5.4952520099999997</c:v>
                </c:pt>
                <c:pt idx="592">
                  <c:v>-3.6806629800000001</c:v>
                </c:pt>
                <c:pt idx="593">
                  <c:v>-3.0229805000000001</c:v>
                </c:pt>
                <c:pt idx="594">
                  <c:v>15.240963860000001</c:v>
                </c:pt>
                <c:pt idx="595">
                  <c:v>14.125</c:v>
                </c:pt>
                <c:pt idx="596">
                  <c:v>-0.29382826000000001</c:v>
                </c:pt>
                <c:pt idx="597">
                  <c:v>-4.0739291599999996</c:v>
                </c:pt>
                <c:pt idx="598">
                  <c:v>0.43689319999999998</c:v>
                </c:pt>
                <c:pt idx="599">
                  <c:v>-3.4837722000000002</c:v>
                </c:pt>
                <c:pt idx="600">
                  <c:v>-2.1651018999999998</c:v>
                </c:pt>
                <c:pt idx="601">
                  <c:v>-1.50968477</c:v>
                </c:pt>
                <c:pt idx="602">
                  <c:v>-0.86539326000000005</c:v>
                </c:pt>
                <c:pt idx="603">
                  <c:v>0.41499846000000001</c:v>
                </c:pt>
                <c:pt idx="604">
                  <c:v>-0.44377323000000002</c:v>
                </c:pt>
                <c:pt idx="605">
                  <c:v>-1.8092122799999999</c:v>
                </c:pt>
                <c:pt idx="606">
                  <c:v>-1.37229348</c:v>
                </c:pt>
                <c:pt idx="607">
                  <c:v>-1.78556509</c:v>
                </c:pt>
                <c:pt idx="608">
                  <c:v>2.17179834</c:v>
                </c:pt>
                <c:pt idx="609">
                  <c:v>0.39575567</c:v>
                </c:pt>
                <c:pt idx="610">
                  <c:v>-1.88589322</c:v>
                </c:pt>
                <c:pt idx="611">
                  <c:v>-6.152179E-2</c:v>
                </c:pt>
                <c:pt idx="612">
                  <c:v>-5.6428281299999998</c:v>
                </c:pt>
                <c:pt idx="613">
                  <c:v>-4.3264211699999997</c:v>
                </c:pt>
                <c:pt idx="614">
                  <c:v>9.3249305699999994</c:v>
                </c:pt>
                <c:pt idx="615">
                  <c:v>5.6575094200000002</c:v>
                </c:pt>
                <c:pt idx="616">
                  <c:v>2.8120480699999999</c:v>
                </c:pt>
                <c:pt idx="617">
                  <c:v>5.2798643199999997</c:v>
                </c:pt>
                <c:pt idx="618">
                  <c:v>5.0657027399999999</c:v>
                </c:pt>
                <c:pt idx="619">
                  <c:v>3.9128623999999999</c:v>
                </c:pt>
                <c:pt idx="620">
                  <c:v>-1.90265164</c:v>
                </c:pt>
                <c:pt idx="621">
                  <c:v>-3.90164921</c:v>
                </c:pt>
                <c:pt idx="622">
                  <c:v>11.763624910000001</c:v>
                </c:pt>
                <c:pt idx="623">
                  <c:v>9.1413460499999992</c:v>
                </c:pt>
                <c:pt idx="624">
                  <c:v>3.05216581</c:v>
                </c:pt>
                <c:pt idx="625">
                  <c:v>3.4899446200000002</c:v>
                </c:pt>
                <c:pt idx="626">
                  <c:v>11.58368228</c:v>
                </c:pt>
                <c:pt idx="627">
                  <c:v>9.3233471100000003</c:v>
                </c:pt>
                <c:pt idx="628">
                  <c:v>2.8404442599999999</c:v>
                </c:pt>
                <c:pt idx="629">
                  <c:v>-0.73731614000000001</c:v>
                </c:pt>
                <c:pt idx="630">
                  <c:v>5.3579498699999997</c:v>
                </c:pt>
                <c:pt idx="631">
                  <c:v>4.8680567400000001</c:v>
                </c:pt>
                <c:pt idx="632">
                  <c:v>8.0451689900000005</c:v>
                </c:pt>
                <c:pt idx="633">
                  <c:v>7.9185896700000002</c:v>
                </c:pt>
                <c:pt idx="634">
                  <c:v>11.067742620000001</c:v>
                </c:pt>
                <c:pt idx="635">
                  <c:v>8.6394052000000006</c:v>
                </c:pt>
                <c:pt idx="636">
                  <c:v>6.3462915100000004</c:v>
                </c:pt>
                <c:pt idx="637">
                  <c:v>5.5239050900000004</c:v>
                </c:pt>
                <c:pt idx="638">
                  <c:v>7.1106597899999997</c:v>
                </c:pt>
                <c:pt idx="639">
                  <c:v>7.8889286600000004</c:v>
                </c:pt>
                <c:pt idx="640">
                  <c:v>8.3246549699999992</c:v>
                </c:pt>
                <c:pt idx="641">
                  <c:v>0.20055306000000001</c:v>
                </c:pt>
                <c:pt idx="642">
                  <c:v>-1.4390868699999999</c:v>
                </c:pt>
                <c:pt idx="643">
                  <c:v>6.9934645399999997</c:v>
                </c:pt>
                <c:pt idx="644">
                  <c:v>4.7708060000000003</c:v>
                </c:pt>
                <c:pt idx="645">
                  <c:v>-0.44262874000000002</c:v>
                </c:pt>
                <c:pt idx="646">
                  <c:v>-1.0592391299999999</c:v>
                </c:pt>
                <c:pt idx="647">
                  <c:v>-1.48898014</c:v>
                </c:pt>
                <c:pt idx="648">
                  <c:v>-0.73637567999999998</c:v>
                </c:pt>
                <c:pt idx="649">
                  <c:v>-9.1828098100000002</c:v>
                </c:pt>
                <c:pt idx="650">
                  <c:v>-9.2996904699999998</c:v>
                </c:pt>
                <c:pt idx="651">
                  <c:v>1.1814366999999999</c:v>
                </c:pt>
                <c:pt idx="652">
                  <c:v>-2.5327747700000001</c:v>
                </c:pt>
                <c:pt idx="653">
                  <c:v>6.7068030399999996</c:v>
                </c:pt>
                <c:pt idx="654">
                  <c:v>5.8666946700000002</c:v>
                </c:pt>
                <c:pt idx="655">
                  <c:v>3.4460272199999999</c:v>
                </c:pt>
                <c:pt idx="656">
                  <c:v>-4.3080625799999996</c:v>
                </c:pt>
                <c:pt idx="657">
                  <c:v>6.5680359399999997</c:v>
                </c:pt>
                <c:pt idx="658">
                  <c:v>19.145796059999999</c:v>
                </c:pt>
                <c:pt idx="659">
                  <c:v>8.3470737899999996</c:v>
                </c:pt>
                <c:pt idx="660">
                  <c:v>7.0240544099999997</c:v>
                </c:pt>
                <c:pt idx="661">
                  <c:v>6.5062616799999997</c:v>
                </c:pt>
                <c:pt idx="662">
                  <c:v>4.8984581</c:v>
                </c:pt>
              </c:numCache>
            </c:numRef>
          </c:xVal>
          <c:yVal>
            <c:numRef>
              <c:f>'Austin_SiteLevel_Mplus_ID with '!$Z$2:$Z$664</c:f>
            </c:numRef>
          </c:yVal>
          <c:smooth val="0"/>
          <c:extLst>
            <c:ext xmlns:c16="http://schemas.microsoft.com/office/drawing/2014/chart" uri="{C3380CC4-5D6E-409C-BE32-E72D297353CC}">
              <c16:uniqueId val="{0000000C-2A1B-4A55-8197-5FD56FC0F430}"/>
            </c:ext>
          </c:extLst>
        </c:ser>
        <c:ser>
          <c:idx val="13"/>
          <c:order val="13"/>
          <c:tx>
            <c:strRef>
              <c:f>'Austin_SiteLevel_Mplus_ID with '!$AA$1</c:f>
              <c:strCache>
                <c:ptCount val="1"/>
                <c:pt idx="0">
                  <c:v>Vol_Day</c:v>
                </c:pt>
              </c:strCache>
            </c:strRef>
          </c:tx>
          <c:spPr>
            <a:ln w="1905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'Austin_SiteLevel_Mplus_ID with '!$M$2:$M$664</c:f>
              <c:numCache>
                <c:formatCode>General</c:formatCode>
                <c:ptCount val="663"/>
                <c:pt idx="0">
                  <c:v>6.6428571400000003</c:v>
                </c:pt>
                <c:pt idx="1">
                  <c:v>5.45</c:v>
                </c:pt>
                <c:pt idx="2">
                  <c:v>6.3333333300000003</c:v>
                </c:pt>
                <c:pt idx="3">
                  <c:v>5.6607142899999996</c:v>
                </c:pt>
                <c:pt idx="4">
                  <c:v>8.0826446300000008</c:v>
                </c:pt>
                <c:pt idx="5">
                  <c:v>8.0664993700000007</c:v>
                </c:pt>
                <c:pt idx="6">
                  <c:v>8.1734693899999993</c:v>
                </c:pt>
                <c:pt idx="7">
                  <c:v>8.6907514500000005</c:v>
                </c:pt>
                <c:pt idx="8">
                  <c:v>0.81575246000000001</c:v>
                </c:pt>
                <c:pt idx="9">
                  <c:v>1.35539403</c:v>
                </c:pt>
                <c:pt idx="10">
                  <c:v>8.8000000000000007</c:v>
                </c:pt>
                <c:pt idx="11">
                  <c:v>9.6842105299999997</c:v>
                </c:pt>
                <c:pt idx="12">
                  <c:v>11.51612903</c:v>
                </c:pt>
                <c:pt idx="13">
                  <c:v>3.2984189700000002</c:v>
                </c:pt>
                <c:pt idx="14">
                  <c:v>3.22966014</c:v>
                </c:pt>
                <c:pt idx="15">
                  <c:v>-3.793382E-2</c:v>
                </c:pt>
                <c:pt idx="16">
                  <c:v>0.26634769000000003</c:v>
                </c:pt>
                <c:pt idx="17">
                  <c:v>2.5057803500000002</c:v>
                </c:pt>
                <c:pt idx="18">
                  <c:v>1.1895565100000001</c:v>
                </c:pt>
                <c:pt idx="19">
                  <c:v>9.1166666700000007</c:v>
                </c:pt>
                <c:pt idx="20">
                  <c:v>8.5063291099999994</c:v>
                </c:pt>
                <c:pt idx="21">
                  <c:v>5.31518625</c:v>
                </c:pt>
                <c:pt idx="22">
                  <c:v>6.8622449000000003</c:v>
                </c:pt>
                <c:pt idx="23">
                  <c:v>1.44632768</c:v>
                </c:pt>
                <c:pt idx="24">
                  <c:v>2.7692307700000001</c:v>
                </c:pt>
                <c:pt idx="25">
                  <c:v>8.5707964600000004</c:v>
                </c:pt>
                <c:pt idx="26">
                  <c:v>5.9089317000000001</c:v>
                </c:pt>
                <c:pt idx="27">
                  <c:v>3.9523809499999998</c:v>
                </c:pt>
                <c:pt idx="28">
                  <c:v>1.3464566899999999</c:v>
                </c:pt>
                <c:pt idx="29">
                  <c:v>4.2891566299999999</c:v>
                </c:pt>
                <c:pt idx="30">
                  <c:v>2.4444444399999998</c:v>
                </c:pt>
                <c:pt idx="31">
                  <c:v>0.45359476999999998</c:v>
                </c:pt>
                <c:pt idx="32">
                  <c:v>-0.90625</c:v>
                </c:pt>
                <c:pt idx="33">
                  <c:v>-0.38757764</c:v>
                </c:pt>
                <c:pt idx="34">
                  <c:v>-2.54320988</c:v>
                </c:pt>
                <c:pt idx="35">
                  <c:v>-1.90788504</c:v>
                </c:pt>
                <c:pt idx="36">
                  <c:v>0.56236162000000001</c:v>
                </c:pt>
                <c:pt idx="37">
                  <c:v>4.9885057499999998</c:v>
                </c:pt>
                <c:pt idx="38">
                  <c:v>4.0071428600000001</c:v>
                </c:pt>
                <c:pt idx="39">
                  <c:v>3.4789081899999998</c:v>
                </c:pt>
                <c:pt idx="40">
                  <c:v>-2.81118881</c:v>
                </c:pt>
                <c:pt idx="41">
                  <c:v>-1.7140255</c:v>
                </c:pt>
                <c:pt idx="42">
                  <c:v>3.22090261</c:v>
                </c:pt>
                <c:pt idx="43">
                  <c:v>5.63387978</c:v>
                </c:pt>
                <c:pt idx="44">
                  <c:v>-5.7862796799999998</c:v>
                </c:pt>
                <c:pt idx="45">
                  <c:v>-6.93894009</c:v>
                </c:pt>
                <c:pt idx="46">
                  <c:v>-3.4780957899999998</c:v>
                </c:pt>
                <c:pt idx="47">
                  <c:v>6.2571428600000001</c:v>
                </c:pt>
                <c:pt idx="48">
                  <c:v>7.1269841300000003</c:v>
                </c:pt>
                <c:pt idx="49">
                  <c:v>-2.1899563299999998</c:v>
                </c:pt>
                <c:pt idx="50">
                  <c:v>-2.89552239</c:v>
                </c:pt>
                <c:pt idx="51">
                  <c:v>1.19672131</c:v>
                </c:pt>
                <c:pt idx="52">
                  <c:v>-0.36645962999999998</c:v>
                </c:pt>
                <c:pt idx="53">
                  <c:v>1.3467741900000001</c:v>
                </c:pt>
                <c:pt idx="54">
                  <c:v>2.9583333299999999</c:v>
                </c:pt>
                <c:pt idx="55">
                  <c:v>1.23234391</c:v>
                </c:pt>
                <c:pt idx="56">
                  <c:v>-0.30778165000000002</c:v>
                </c:pt>
                <c:pt idx="57">
                  <c:v>-1.8352941199999999</c:v>
                </c:pt>
                <c:pt idx="58">
                  <c:v>-2.55194805</c:v>
                </c:pt>
                <c:pt idx="59">
                  <c:v>0.10953346999999999</c:v>
                </c:pt>
                <c:pt idx="60">
                  <c:v>0.74352331999999999</c:v>
                </c:pt>
                <c:pt idx="61">
                  <c:v>-0.17625899</c:v>
                </c:pt>
                <c:pt idx="62">
                  <c:v>1.13390313</c:v>
                </c:pt>
                <c:pt idx="63">
                  <c:v>-1.53811659</c:v>
                </c:pt>
                <c:pt idx="64">
                  <c:v>-1.8646616499999999</c:v>
                </c:pt>
                <c:pt idx="65">
                  <c:v>7.03166227</c:v>
                </c:pt>
                <c:pt idx="66">
                  <c:v>4.8756906100000004</c:v>
                </c:pt>
                <c:pt idx="67">
                  <c:v>6.8076923100000002</c:v>
                </c:pt>
                <c:pt idx="68">
                  <c:v>5.2110726600000001</c:v>
                </c:pt>
                <c:pt idx="69">
                  <c:v>1.6848249</c:v>
                </c:pt>
                <c:pt idx="70">
                  <c:v>1.38529412</c:v>
                </c:pt>
                <c:pt idx="71">
                  <c:v>-1.4603133800000001</c:v>
                </c:pt>
                <c:pt idx="72">
                  <c:v>-1.6310260299999999</c:v>
                </c:pt>
                <c:pt idx="73">
                  <c:v>5.6356589100000001</c:v>
                </c:pt>
                <c:pt idx="74">
                  <c:v>4.5240963900000004</c:v>
                </c:pt>
                <c:pt idx="75">
                  <c:v>2.1945392500000001</c:v>
                </c:pt>
                <c:pt idx="76">
                  <c:v>1.5630769200000001</c:v>
                </c:pt>
                <c:pt idx="77">
                  <c:v>-3.2483249600000002</c:v>
                </c:pt>
                <c:pt idx="78">
                  <c:v>-3.76982097</c:v>
                </c:pt>
                <c:pt idx="79">
                  <c:v>8.7286821700000008</c:v>
                </c:pt>
                <c:pt idx="80">
                  <c:v>7.7040816300000001</c:v>
                </c:pt>
                <c:pt idx="81">
                  <c:v>7.16</c:v>
                </c:pt>
                <c:pt idx="82">
                  <c:v>7.8133333299999999</c:v>
                </c:pt>
                <c:pt idx="83">
                  <c:v>8.2140221400000009</c:v>
                </c:pt>
                <c:pt idx="84">
                  <c:v>-0.79521277000000001</c:v>
                </c:pt>
                <c:pt idx="85">
                  <c:v>-0.67500000000000004</c:v>
                </c:pt>
                <c:pt idx="86">
                  <c:v>0.28864060000000002</c:v>
                </c:pt>
                <c:pt idx="87">
                  <c:v>0.36412077999999998</c:v>
                </c:pt>
                <c:pt idx="88">
                  <c:v>8.06666667</c:v>
                </c:pt>
                <c:pt idx="89">
                  <c:v>9.7719298200000004</c:v>
                </c:pt>
                <c:pt idx="90">
                  <c:v>4.1052631599999998</c:v>
                </c:pt>
                <c:pt idx="91">
                  <c:v>2.8112449800000001</c:v>
                </c:pt>
                <c:pt idx="92">
                  <c:v>-0.48321816000000001</c:v>
                </c:pt>
                <c:pt idx="93">
                  <c:v>1.0644977200000001</c:v>
                </c:pt>
                <c:pt idx="94">
                  <c:v>4.9936305699999997</c:v>
                </c:pt>
                <c:pt idx="95">
                  <c:v>6.7836538500000003</c:v>
                </c:pt>
                <c:pt idx="96">
                  <c:v>-1.4738535800000001</c:v>
                </c:pt>
                <c:pt idx="97">
                  <c:v>0.19950372</c:v>
                </c:pt>
                <c:pt idx="98">
                  <c:v>8.9347826099999992</c:v>
                </c:pt>
                <c:pt idx="99">
                  <c:v>7.984375</c:v>
                </c:pt>
                <c:pt idx="100">
                  <c:v>9.1370560000000003E-2</c:v>
                </c:pt>
                <c:pt idx="101">
                  <c:v>2.0249999999999999</c:v>
                </c:pt>
                <c:pt idx="102">
                  <c:v>3.5766951900000001</c:v>
                </c:pt>
                <c:pt idx="103">
                  <c:v>3.0113996200000002</c:v>
                </c:pt>
                <c:pt idx="104">
                  <c:v>0.62683438000000002</c:v>
                </c:pt>
                <c:pt idx="105">
                  <c:v>8.1415929999999997E-2</c:v>
                </c:pt>
                <c:pt idx="106">
                  <c:v>-1.7433628299999999</c:v>
                </c:pt>
                <c:pt idx="107">
                  <c:v>-1.62191781</c:v>
                </c:pt>
                <c:pt idx="108">
                  <c:v>-2.1727616599999999</c:v>
                </c:pt>
                <c:pt idx="109">
                  <c:v>-2.3542857100000001</c:v>
                </c:pt>
                <c:pt idx="110">
                  <c:v>2.0905797100000001</c:v>
                </c:pt>
                <c:pt idx="111">
                  <c:v>2.1417624499999999</c:v>
                </c:pt>
                <c:pt idx="112">
                  <c:v>1.3720000000000001</c:v>
                </c:pt>
                <c:pt idx="113">
                  <c:v>1.46963563</c:v>
                </c:pt>
                <c:pt idx="114">
                  <c:v>2.9221311499999998</c:v>
                </c:pt>
                <c:pt idx="115">
                  <c:v>3.7293233099999998</c:v>
                </c:pt>
                <c:pt idx="116">
                  <c:v>3.80297398</c:v>
                </c:pt>
                <c:pt idx="117">
                  <c:v>4.3291139200000002</c:v>
                </c:pt>
                <c:pt idx="118">
                  <c:v>-4.6387532900000004</c:v>
                </c:pt>
                <c:pt idx="119">
                  <c:v>0.30662982999999999</c:v>
                </c:pt>
                <c:pt idx="120">
                  <c:v>1.6787709500000001</c:v>
                </c:pt>
                <c:pt idx="121">
                  <c:v>0.70689654999999996</c:v>
                </c:pt>
                <c:pt idx="122">
                  <c:v>4.90828402</c:v>
                </c:pt>
                <c:pt idx="123">
                  <c:v>4.7021276600000004</c:v>
                </c:pt>
                <c:pt idx="124">
                  <c:v>3.74324324</c:v>
                </c:pt>
                <c:pt idx="125">
                  <c:v>-1.4186507900000001</c:v>
                </c:pt>
                <c:pt idx="126">
                  <c:v>-1.61757426</c:v>
                </c:pt>
                <c:pt idx="127">
                  <c:v>1.8490565999999999</c:v>
                </c:pt>
                <c:pt idx="128">
                  <c:v>-1.97014925</c:v>
                </c:pt>
                <c:pt idx="129">
                  <c:v>-3.37660772</c:v>
                </c:pt>
                <c:pt idx="130">
                  <c:v>-4.0486656200000004</c:v>
                </c:pt>
                <c:pt idx="131">
                  <c:v>1.9703703699999999</c:v>
                </c:pt>
                <c:pt idx="132">
                  <c:v>0.54404145000000004</c:v>
                </c:pt>
                <c:pt idx="133">
                  <c:v>4.7961672499999999</c:v>
                </c:pt>
                <c:pt idx="134">
                  <c:v>4.63468635</c:v>
                </c:pt>
                <c:pt idx="135">
                  <c:v>3.9473684200000001</c:v>
                </c:pt>
                <c:pt idx="136">
                  <c:v>2.0202702700000001</c:v>
                </c:pt>
                <c:pt idx="137">
                  <c:v>-1.43164063</c:v>
                </c:pt>
                <c:pt idx="138">
                  <c:v>3.6178861800000002</c:v>
                </c:pt>
                <c:pt idx="139">
                  <c:v>2.5</c:v>
                </c:pt>
                <c:pt idx="140">
                  <c:v>4.6602564099999997</c:v>
                </c:pt>
                <c:pt idx="141">
                  <c:v>4.3806818200000004</c:v>
                </c:pt>
                <c:pt idx="142">
                  <c:v>3.2753623200000002</c:v>
                </c:pt>
                <c:pt idx="143">
                  <c:v>5.6928571400000001</c:v>
                </c:pt>
                <c:pt idx="144">
                  <c:v>-0.67419112000000003</c:v>
                </c:pt>
                <c:pt idx="145">
                  <c:v>-1.3190975</c:v>
                </c:pt>
                <c:pt idx="146">
                  <c:v>-1.48941799</c:v>
                </c:pt>
                <c:pt idx="147">
                  <c:v>-0.62750715999999995</c:v>
                </c:pt>
                <c:pt idx="148">
                  <c:v>7.9646017699999998</c:v>
                </c:pt>
                <c:pt idx="149">
                  <c:v>5.3230769200000001</c:v>
                </c:pt>
                <c:pt idx="150">
                  <c:v>0.17232375999999999</c:v>
                </c:pt>
                <c:pt idx="151">
                  <c:v>0.75862068999999999</c:v>
                </c:pt>
                <c:pt idx="152">
                  <c:v>2.27208481</c:v>
                </c:pt>
                <c:pt idx="153">
                  <c:v>4.7586206899999999</c:v>
                </c:pt>
                <c:pt idx="154">
                  <c:v>2.2480942499999998</c:v>
                </c:pt>
                <c:pt idx="155">
                  <c:v>-0.88321704000000001</c:v>
                </c:pt>
                <c:pt idx="156">
                  <c:v>7.86486486</c:v>
                </c:pt>
                <c:pt idx="157">
                  <c:v>3.0212766000000002</c:v>
                </c:pt>
                <c:pt idx="158">
                  <c:v>5.1567164200000004</c:v>
                </c:pt>
                <c:pt idx="159">
                  <c:v>5.21703297</c:v>
                </c:pt>
                <c:pt idx="160">
                  <c:v>4.07662835</c:v>
                </c:pt>
                <c:pt idx="161">
                  <c:v>4.2255892299999998</c:v>
                </c:pt>
                <c:pt idx="162">
                  <c:v>3.4978902999999999</c:v>
                </c:pt>
                <c:pt idx="163">
                  <c:v>0.70454545000000002</c:v>
                </c:pt>
                <c:pt idx="164">
                  <c:v>0.51948052</c:v>
                </c:pt>
                <c:pt idx="165">
                  <c:v>5.0890411000000002</c:v>
                </c:pt>
                <c:pt idx="166">
                  <c:v>6.1857707499999997</c:v>
                </c:pt>
                <c:pt idx="167">
                  <c:v>5.0277777800000001</c:v>
                </c:pt>
                <c:pt idx="168">
                  <c:v>3.5972222199999999</c:v>
                </c:pt>
                <c:pt idx="169">
                  <c:v>5.8760451299999996</c:v>
                </c:pt>
                <c:pt idx="170">
                  <c:v>5.9118016999999998</c:v>
                </c:pt>
                <c:pt idx="171">
                  <c:v>10.615811969999999</c:v>
                </c:pt>
                <c:pt idx="172">
                  <c:v>5.4266055</c:v>
                </c:pt>
                <c:pt idx="173">
                  <c:v>4.4134790500000003</c:v>
                </c:pt>
                <c:pt idx="174">
                  <c:v>4.54320988</c:v>
                </c:pt>
                <c:pt idx="175">
                  <c:v>3.4260504200000002</c:v>
                </c:pt>
                <c:pt idx="176">
                  <c:v>5.8585931799999997</c:v>
                </c:pt>
                <c:pt idx="177">
                  <c:v>-5.6345328500000003</c:v>
                </c:pt>
                <c:pt idx="178">
                  <c:v>-4.9086446099999996</c:v>
                </c:pt>
                <c:pt idx="179">
                  <c:v>16.650602410000001</c:v>
                </c:pt>
                <c:pt idx="180">
                  <c:v>16.357798169999999</c:v>
                </c:pt>
                <c:pt idx="181">
                  <c:v>7.0713028199999997</c:v>
                </c:pt>
                <c:pt idx="182">
                  <c:v>5.1547392900000002</c:v>
                </c:pt>
                <c:pt idx="183">
                  <c:v>9.5268456399999994</c:v>
                </c:pt>
                <c:pt idx="184">
                  <c:v>9.2448275899999999</c:v>
                </c:pt>
                <c:pt idx="185">
                  <c:v>1.5420118300000001</c:v>
                </c:pt>
                <c:pt idx="186">
                  <c:v>-6.1173529999999997E-2</c:v>
                </c:pt>
                <c:pt idx="187">
                  <c:v>0.78698224999999999</c:v>
                </c:pt>
                <c:pt idx="188">
                  <c:v>1.8358209000000001</c:v>
                </c:pt>
                <c:pt idx="189">
                  <c:v>6.1181434599999998</c:v>
                </c:pt>
                <c:pt idx="190">
                  <c:v>5.7379912700000002</c:v>
                </c:pt>
                <c:pt idx="191">
                  <c:v>5.3509971500000004</c:v>
                </c:pt>
                <c:pt idx="192">
                  <c:v>3.57518402</c:v>
                </c:pt>
                <c:pt idx="193">
                  <c:v>4.3443037999999996</c:v>
                </c:pt>
                <c:pt idx="194">
                  <c:v>5.5670731699999996</c:v>
                </c:pt>
                <c:pt idx="195">
                  <c:v>4.1859296500000003</c:v>
                </c:pt>
                <c:pt idx="196">
                  <c:v>2.9742424199999999</c:v>
                </c:pt>
                <c:pt idx="197">
                  <c:v>4.1405492700000002</c:v>
                </c:pt>
                <c:pt idx="198">
                  <c:v>5.7491554100000002</c:v>
                </c:pt>
                <c:pt idx="199">
                  <c:v>7.3364094</c:v>
                </c:pt>
                <c:pt idx="200">
                  <c:v>5.4551820700000002</c:v>
                </c:pt>
                <c:pt idx="201">
                  <c:v>3.3740157499999999</c:v>
                </c:pt>
                <c:pt idx="202">
                  <c:v>-0.89819121000000002</c:v>
                </c:pt>
                <c:pt idx="203">
                  <c:v>-0.35991820000000002</c:v>
                </c:pt>
                <c:pt idx="204">
                  <c:v>-3.2131070199999998</c:v>
                </c:pt>
                <c:pt idx="205">
                  <c:v>-0.56069652000000003</c:v>
                </c:pt>
                <c:pt idx="206">
                  <c:v>2.2938350700000001</c:v>
                </c:pt>
                <c:pt idx="207">
                  <c:v>2.1018898899999998</c:v>
                </c:pt>
                <c:pt idx="208">
                  <c:v>6.58152794</c:v>
                </c:pt>
                <c:pt idx="209">
                  <c:v>7.4753164600000002</c:v>
                </c:pt>
                <c:pt idx="210">
                  <c:v>4.5250965299999999</c:v>
                </c:pt>
                <c:pt idx="211">
                  <c:v>5.0356234100000004</c:v>
                </c:pt>
                <c:pt idx="212">
                  <c:v>1.4934118300000001</c:v>
                </c:pt>
                <c:pt idx="213">
                  <c:v>0.8897157</c:v>
                </c:pt>
                <c:pt idx="214">
                  <c:v>-5.31617988</c:v>
                </c:pt>
                <c:pt idx="215">
                  <c:v>-5.6431554500000001</c:v>
                </c:pt>
                <c:pt idx="216">
                  <c:v>-8.7888842799999995</c:v>
                </c:pt>
                <c:pt idx="217">
                  <c:v>-9.0043392499999992</c:v>
                </c:pt>
                <c:pt idx="218">
                  <c:v>5.46938776</c:v>
                </c:pt>
                <c:pt idx="219">
                  <c:v>1.3058823500000001</c:v>
                </c:pt>
                <c:pt idx="220">
                  <c:v>1.88139696</c:v>
                </c:pt>
                <c:pt idx="221">
                  <c:v>6.6768916200000001</c:v>
                </c:pt>
                <c:pt idx="222">
                  <c:v>-5.7181881099999998</c:v>
                </c:pt>
                <c:pt idx="223">
                  <c:v>-2.1234089699999998</c:v>
                </c:pt>
                <c:pt idx="224">
                  <c:v>-4.9730941700000004</c:v>
                </c:pt>
                <c:pt idx="225">
                  <c:v>-6.1278135000000002</c:v>
                </c:pt>
                <c:pt idx="226">
                  <c:v>-1.5317773800000001</c:v>
                </c:pt>
                <c:pt idx="227">
                  <c:v>0.49785741999999999</c:v>
                </c:pt>
                <c:pt idx="228">
                  <c:v>-0.30246190000000001</c:v>
                </c:pt>
                <c:pt idx="229">
                  <c:v>-1.2504038799999999</c:v>
                </c:pt>
                <c:pt idx="230">
                  <c:v>-5.9449901799999996</c:v>
                </c:pt>
                <c:pt idx="231">
                  <c:v>-4.6102150499999999</c:v>
                </c:pt>
                <c:pt idx="232">
                  <c:v>0.82104317000000004</c:v>
                </c:pt>
                <c:pt idx="233">
                  <c:v>-0.70419425999999996</c:v>
                </c:pt>
                <c:pt idx="234">
                  <c:v>9.6557376999999995</c:v>
                </c:pt>
                <c:pt idx="235">
                  <c:v>1.32216958</c:v>
                </c:pt>
                <c:pt idx="236">
                  <c:v>2.89889375</c:v>
                </c:pt>
                <c:pt idx="237">
                  <c:v>-1.2511111100000001</c:v>
                </c:pt>
                <c:pt idx="238">
                  <c:v>-1.3289801000000001</c:v>
                </c:pt>
                <c:pt idx="239">
                  <c:v>3.72852234</c:v>
                </c:pt>
                <c:pt idx="240">
                  <c:v>3.4904014000000001</c:v>
                </c:pt>
                <c:pt idx="241">
                  <c:v>2.4291394500000001</c:v>
                </c:pt>
                <c:pt idx="242">
                  <c:v>9.8484848500000002</c:v>
                </c:pt>
                <c:pt idx="243">
                  <c:v>9.84</c:v>
                </c:pt>
                <c:pt idx="244">
                  <c:v>10.483333330000001</c:v>
                </c:pt>
                <c:pt idx="245">
                  <c:v>9.4157043900000001</c:v>
                </c:pt>
                <c:pt idx="246">
                  <c:v>14.48421053</c:v>
                </c:pt>
                <c:pt idx="247">
                  <c:v>10.704761899999999</c:v>
                </c:pt>
                <c:pt idx="248">
                  <c:v>12.27592593</c:v>
                </c:pt>
                <c:pt idx="249">
                  <c:v>19.083146070000002</c:v>
                </c:pt>
                <c:pt idx="250">
                  <c:v>9.2679900699999997</c:v>
                </c:pt>
                <c:pt idx="251">
                  <c:v>8.2226415100000008</c:v>
                </c:pt>
                <c:pt idx="252">
                  <c:v>5.2638888899999996</c:v>
                </c:pt>
                <c:pt idx="253">
                  <c:v>5.6812500000000004</c:v>
                </c:pt>
                <c:pt idx="254">
                  <c:v>2.3162790700000002</c:v>
                </c:pt>
                <c:pt idx="255">
                  <c:v>0.66637630999999997</c:v>
                </c:pt>
                <c:pt idx="256">
                  <c:v>-2.2021357699999999</c:v>
                </c:pt>
                <c:pt idx="257">
                  <c:v>-1.11415525</c:v>
                </c:pt>
                <c:pt idx="258">
                  <c:v>3.5998160100000001</c:v>
                </c:pt>
                <c:pt idx="259">
                  <c:v>2.5565312800000002</c:v>
                </c:pt>
                <c:pt idx="260">
                  <c:v>2.9895615900000001</c:v>
                </c:pt>
                <c:pt idx="261">
                  <c:v>7.0917225999999998</c:v>
                </c:pt>
                <c:pt idx="262">
                  <c:v>2.6670680299999998</c:v>
                </c:pt>
                <c:pt idx="263">
                  <c:v>1.5677462</c:v>
                </c:pt>
                <c:pt idx="264">
                  <c:v>9.8430493299999995</c:v>
                </c:pt>
                <c:pt idx="265">
                  <c:v>16.27054429</c:v>
                </c:pt>
                <c:pt idx="266">
                  <c:v>2.4740740699999999</c:v>
                </c:pt>
                <c:pt idx="267">
                  <c:v>2.1639024400000002</c:v>
                </c:pt>
                <c:pt idx="268">
                  <c:v>7.0658682600000002</c:v>
                </c:pt>
                <c:pt idx="269">
                  <c:v>3.9695122</c:v>
                </c:pt>
                <c:pt idx="270">
                  <c:v>5.5934579400000004</c:v>
                </c:pt>
                <c:pt idx="271">
                  <c:v>4.9370629399999997</c:v>
                </c:pt>
                <c:pt idx="272">
                  <c:v>7.5938864600000002</c:v>
                </c:pt>
                <c:pt idx="273">
                  <c:v>5.2791225400000004</c:v>
                </c:pt>
                <c:pt idx="274">
                  <c:v>4.28364689</c:v>
                </c:pt>
                <c:pt idx="275">
                  <c:v>2.7129688500000002</c:v>
                </c:pt>
                <c:pt idx="276">
                  <c:v>1.7639082100000001</c:v>
                </c:pt>
                <c:pt idx="277">
                  <c:v>2.0506607899999998</c:v>
                </c:pt>
                <c:pt idx="278">
                  <c:v>1.5231304299999999</c:v>
                </c:pt>
                <c:pt idx="279">
                  <c:v>3.5</c:v>
                </c:pt>
                <c:pt idx="280">
                  <c:v>5.1729323300000001</c:v>
                </c:pt>
                <c:pt idx="281">
                  <c:v>7.4190476199999997</c:v>
                </c:pt>
                <c:pt idx="282">
                  <c:v>6.7095238100000003</c:v>
                </c:pt>
                <c:pt idx="283">
                  <c:v>2.98823529</c:v>
                </c:pt>
                <c:pt idx="284">
                  <c:v>0.91564791999999995</c:v>
                </c:pt>
                <c:pt idx="285">
                  <c:v>7.8605324100000002</c:v>
                </c:pt>
                <c:pt idx="286">
                  <c:v>8.4592857099999996</c:v>
                </c:pt>
                <c:pt idx="287">
                  <c:v>-2.2340696699999998</c:v>
                </c:pt>
                <c:pt idx="288">
                  <c:v>-0.92776886000000003</c:v>
                </c:pt>
                <c:pt idx="289">
                  <c:v>7.9335790000000003E-2</c:v>
                </c:pt>
                <c:pt idx="290">
                  <c:v>6.2727272699999999</c:v>
                </c:pt>
                <c:pt idx="291">
                  <c:v>5.8251748299999999</c:v>
                </c:pt>
                <c:pt idx="292">
                  <c:v>5.4696569899999998</c:v>
                </c:pt>
                <c:pt idx="293">
                  <c:v>3.3868274600000001</c:v>
                </c:pt>
                <c:pt idx="294">
                  <c:v>1.9734204799999999</c:v>
                </c:pt>
                <c:pt idx="295">
                  <c:v>9.8700565000000005</c:v>
                </c:pt>
                <c:pt idx="296">
                  <c:v>10.036789300000001</c:v>
                </c:pt>
                <c:pt idx="297">
                  <c:v>-3.75</c:v>
                </c:pt>
                <c:pt idx="298">
                  <c:v>-2.2791767599999999</c:v>
                </c:pt>
                <c:pt idx="299">
                  <c:v>6.8367346900000001</c:v>
                </c:pt>
                <c:pt idx="300">
                  <c:v>7.8005390800000001</c:v>
                </c:pt>
                <c:pt idx="301">
                  <c:v>4.4895104899999998</c:v>
                </c:pt>
                <c:pt idx="302">
                  <c:v>4.50943396</c:v>
                </c:pt>
                <c:pt idx="303">
                  <c:v>-1.46210269</c:v>
                </c:pt>
                <c:pt idx="304">
                  <c:v>-0.36247086000000001</c:v>
                </c:pt>
                <c:pt idx="305">
                  <c:v>-2.0673026000000001</c:v>
                </c:pt>
                <c:pt idx="306">
                  <c:v>-1.60475162</c:v>
                </c:pt>
                <c:pt idx="307">
                  <c:v>8.9518413599999995</c:v>
                </c:pt>
                <c:pt idx="308">
                  <c:v>5.3209876500000002</c:v>
                </c:pt>
                <c:pt idx="309">
                  <c:v>7.0698466800000004</c:v>
                </c:pt>
                <c:pt idx="310">
                  <c:v>6.6116504899999997</c:v>
                </c:pt>
                <c:pt idx="311">
                  <c:v>-7.4229166700000002</c:v>
                </c:pt>
                <c:pt idx="312">
                  <c:v>2.56666667</c:v>
                </c:pt>
                <c:pt idx="313">
                  <c:v>3.9459627300000002</c:v>
                </c:pt>
                <c:pt idx="314">
                  <c:v>1.91884641</c:v>
                </c:pt>
                <c:pt idx="315">
                  <c:v>9.6001813200000008</c:v>
                </c:pt>
                <c:pt idx="316">
                  <c:v>5.5019585900000001</c:v>
                </c:pt>
                <c:pt idx="317">
                  <c:v>-2.2020802399999999</c:v>
                </c:pt>
                <c:pt idx="318">
                  <c:v>-4.9418386500000002</c:v>
                </c:pt>
                <c:pt idx="319">
                  <c:v>0.33043477999999998</c:v>
                </c:pt>
                <c:pt idx="320">
                  <c:v>0.52149791999999995</c:v>
                </c:pt>
                <c:pt idx="321">
                  <c:v>6.0013717399999997</c:v>
                </c:pt>
                <c:pt idx="322">
                  <c:v>6.0019841300000003</c:v>
                </c:pt>
                <c:pt idx="323">
                  <c:v>8.0488798399999997</c:v>
                </c:pt>
                <c:pt idx="324">
                  <c:v>8.7624559600000005</c:v>
                </c:pt>
                <c:pt idx="325">
                  <c:v>2.0206529</c:v>
                </c:pt>
                <c:pt idx="326">
                  <c:v>1.5718799400000001</c:v>
                </c:pt>
                <c:pt idx="327">
                  <c:v>0.58832116999999995</c:v>
                </c:pt>
                <c:pt idx="328">
                  <c:v>-1.2708638400000001</c:v>
                </c:pt>
                <c:pt idx="329">
                  <c:v>-1.3198281199999999</c:v>
                </c:pt>
                <c:pt idx="330">
                  <c:v>-0.59921155999999998</c:v>
                </c:pt>
                <c:pt idx="331">
                  <c:v>7.2681818199999997</c:v>
                </c:pt>
                <c:pt idx="332">
                  <c:v>5.8458781399999999</c:v>
                </c:pt>
                <c:pt idx="333">
                  <c:v>9.0757575799999994</c:v>
                </c:pt>
                <c:pt idx="334">
                  <c:v>7.22653722</c:v>
                </c:pt>
                <c:pt idx="335">
                  <c:v>-1.68763402</c:v>
                </c:pt>
                <c:pt idx="336">
                  <c:v>-0.39001848</c:v>
                </c:pt>
                <c:pt idx="337">
                  <c:v>2.40011682</c:v>
                </c:pt>
                <c:pt idx="338">
                  <c:v>-4.1382415300000002</c:v>
                </c:pt>
                <c:pt idx="339">
                  <c:v>-5.2468596400000003</c:v>
                </c:pt>
                <c:pt idx="340">
                  <c:v>1.29993183</c:v>
                </c:pt>
                <c:pt idx="341">
                  <c:v>4.7780172399999996</c:v>
                </c:pt>
                <c:pt idx="342">
                  <c:v>2.65577051</c:v>
                </c:pt>
                <c:pt idx="343">
                  <c:v>6.44979367</c:v>
                </c:pt>
                <c:pt idx="344">
                  <c:v>2.7835951099999998</c:v>
                </c:pt>
                <c:pt idx="345">
                  <c:v>1.99137187</c:v>
                </c:pt>
                <c:pt idx="346">
                  <c:v>3.29812606</c:v>
                </c:pt>
                <c:pt idx="347">
                  <c:v>4.2780656300000004</c:v>
                </c:pt>
                <c:pt idx="348">
                  <c:v>8.4252336400000001</c:v>
                </c:pt>
                <c:pt idx="349">
                  <c:v>7.6561085999999996</c:v>
                </c:pt>
                <c:pt idx="350">
                  <c:v>5.70742963</c:v>
                </c:pt>
                <c:pt idx="351">
                  <c:v>6.6126323500000002</c:v>
                </c:pt>
                <c:pt idx="352">
                  <c:v>8.6012903200000004</c:v>
                </c:pt>
                <c:pt idx="353">
                  <c:v>7.0868486400000004</c:v>
                </c:pt>
                <c:pt idx="354">
                  <c:v>5.4133333300000004</c:v>
                </c:pt>
                <c:pt idx="355">
                  <c:v>5.44497608</c:v>
                </c:pt>
                <c:pt idx="356">
                  <c:v>3.9435483900000001</c:v>
                </c:pt>
                <c:pt idx="357">
                  <c:v>4.8403508799999999</c:v>
                </c:pt>
                <c:pt idx="358">
                  <c:v>-2.8140236199999999</c:v>
                </c:pt>
                <c:pt idx="359">
                  <c:v>-2.5570852099999999</c:v>
                </c:pt>
                <c:pt idx="360">
                  <c:v>1.8766519800000001</c:v>
                </c:pt>
                <c:pt idx="361">
                  <c:v>1.8666666700000001</c:v>
                </c:pt>
                <c:pt idx="362">
                  <c:v>11.09433962</c:v>
                </c:pt>
                <c:pt idx="363">
                  <c:v>12.440972220000001</c:v>
                </c:pt>
                <c:pt idx="364">
                  <c:v>15.11386139</c:v>
                </c:pt>
                <c:pt idx="365">
                  <c:v>15.66666667</c:v>
                </c:pt>
                <c:pt idx="366">
                  <c:v>3.27631579</c:v>
                </c:pt>
                <c:pt idx="367">
                  <c:v>2.5401960799999999</c:v>
                </c:pt>
                <c:pt idx="368">
                  <c:v>6.7554858900000001</c:v>
                </c:pt>
                <c:pt idx="369">
                  <c:v>3.6936651600000001</c:v>
                </c:pt>
                <c:pt idx="370">
                  <c:v>6.0276162800000002</c:v>
                </c:pt>
                <c:pt idx="371">
                  <c:v>13.95180723</c:v>
                </c:pt>
                <c:pt idx="372">
                  <c:v>10.349593499999999</c:v>
                </c:pt>
                <c:pt idx="373">
                  <c:v>-2.5391685800000001</c:v>
                </c:pt>
                <c:pt idx="374">
                  <c:v>-1.71487693</c:v>
                </c:pt>
                <c:pt idx="375">
                  <c:v>-3.8907849799999998</c:v>
                </c:pt>
                <c:pt idx="376">
                  <c:v>-1.38441039</c:v>
                </c:pt>
                <c:pt idx="377">
                  <c:v>-1.5829797299999999</c:v>
                </c:pt>
                <c:pt idx="378">
                  <c:v>-1.3953337699999999</c:v>
                </c:pt>
                <c:pt idx="379">
                  <c:v>-4.6760839999999998E-2</c:v>
                </c:pt>
                <c:pt idx="380">
                  <c:v>0.40372271999999998</c:v>
                </c:pt>
                <c:pt idx="381">
                  <c:v>1.7899441300000001</c:v>
                </c:pt>
                <c:pt idx="382">
                  <c:v>2.0621814500000002</c:v>
                </c:pt>
                <c:pt idx="383">
                  <c:v>2.57830008</c:v>
                </c:pt>
                <c:pt idx="384">
                  <c:v>0.82516054000000005</c:v>
                </c:pt>
                <c:pt idx="385">
                  <c:v>-3.5619540600000001</c:v>
                </c:pt>
                <c:pt idx="386">
                  <c:v>-4.8173719400000001</c:v>
                </c:pt>
                <c:pt idx="387">
                  <c:v>-2.7275894100000002</c:v>
                </c:pt>
                <c:pt idx="388">
                  <c:v>-1.72934783</c:v>
                </c:pt>
                <c:pt idx="389">
                  <c:v>-2.53031579</c:v>
                </c:pt>
                <c:pt idx="390">
                  <c:v>-2.28633994</c:v>
                </c:pt>
                <c:pt idx="391">
                  <c:v>4.6280709699999996</c:v>
                </c:pt>
                <c:pt idx="392">
                  <c:v>2.7706151000000001</c:v>
                </c:pt>
                <c:pt idx="393">
                  <c:v>-4.5035653699999996</c:v>
                </c:pt>
                <c:pt idx="394">
                  <c:v>-6.5786676100000001</c:v>
                </c:pt>
                <c:pt idx="395">
                  <c:v>10.8677686</c:v>
                </c:pt>
                <c:pt idx="396">
                  <c:v>8.0900900900000003</c:v>
                </c:pt>
                <c:pt idx="397">
                  <c:v>0.57507081999999998</c:v>
                </c:pt>
                <c:pt idx="398">
                  <c:v>-0.50894454</c:v>
                </c:pt>
                <c:pt idx="399">
                  <c:v>3.0084745800000001</c:v>
                </c:pt>
                <c:pt idx="400">
                  <c:v>0.22284123</c:v>
                </c:pt>
                <c:pt idx="401">
                  <c:v>-3.639775E-2</c:v>
                </c:pt>
                <c:pt idx="402">
                  <c:v>-0.46714334000000002</c:v>
                </c:pt>
                <c:pt idx="403">
                  <c:v>2.1126760600000001</c:v>
                </c:pt>
                <c:pt idx="404">
                  <c:v>3.8348045399999999</c:v>
                </c:pt>
                <c:pt idx="405">
                  <c:v>5.7477666799999998</c:v>
                </c:pt>
                <c:pt idx="406">
                  <c:v>3.2767227299999999</c:v>
                </c:pt>
                <c:pt idx="407">
                  <c:v>3.7027933000000002</c:v>
                </c:pt>
                <c:pt idx="408">
                  <c:v>3.3045089600000002</c:v>
                </c:pt>
                <c:pt idx="409">
                  <c:v>3.5629877400000001</c:v>
                </c:pt>
                <c:pt idx="410">
                  <c:v>0.84757221999999999</c:v>
                </c:pt>
                <c:pt idx="411">
                  <c:v>-0.72555745999999999</c:v>
                </c:pt>
                <c:pt idx="412">
                  <c:v>-0.71479501000000001</c:v>
                </c:pt>
                <c:pt idx="413">
                  <c:v>-0.91114057999999998</c:v>
                </c:pt>
                <c:pt idx="414">
                  <c:v>0.52891790999999999</c:v>
                </c:pt>
                <c:pt idx="415">
                  <c:v>-1.3466031999999999</c:v>
                </c:pt>
                <c:pt idx="416">
                  <c:v>0.48114434</c:v>
                </c:pt>
                <c:pt idx="417">
                  <c:v>13.95619988</c:v>
                </c:pt>
                <c:pt idx="418">
                  <c:v>12.020594969999999</c:v>
                </c:pt>
                <c:pt idx="419">
                  <c:v>1.57130397</c:v>
                </c:pt>
                <c:pt idx="420">
                  <c:v>0.81099365999999995</c:v>
                </c:pt>
                <c:pt idx="421">
                  <c:v>0.30033278000000002</c:v>
                </c:pt>
                <c:pt idx="422">
                  <c:v>-7.3495370000000004E-2</c:v>
                </c:pt>
                <c:pt idx="423">
                  <c:v>2.5283464599999999</c:v>
                </c:pt>
                <c:pt idx="424">
                  <c:v>1.6004112399999999</c:v>
                </c:pt>
                <c:pt idx="425">
                  <c:v>4.5038759700000002</c:v>
                </c:pt>
                <c:pt idx="426">
                  <c:v>3.59508852</c:v>
                </c:pt>
                <c:pt idx="427">
                  <c:v>-2.9814814799999998</c:v>
                </c:pt>
                <c:pt idx="428">
                  <c:v>10.030769230000001</c:v>
                </c:pt>
                <c:pt idx="429">
                  <c:v>8.7925925899999999</c:v>
                </c:pt>
                <c:pt idx="430">
                  <c:v>2.24642857</c:v>
                </c:pt>
                <c:pt idx="431">
                  <c:v>2.1050185899999998</c:v>
                </c:pt>
                <c:pt idx="432">
                  <c:v>11.6</c:v>
                </c:pt>
                <c:pt idx="433">
                  <c:v>12.66666667</c:v>
                </c:pt>
                <c:pt idx="434">
                  <c:v>11.20224719</c:v>
                </c:pt>
                <c:pt idx="435">
                  <c:v>0.57934989999999997</c:v>
                </c:pt>
                <c:pt idx="436">
                  <c:v>1.09369676</c:v>
                </c:pt>
                <c:pt idx="437">
                  <c:v>5.1149528499999999</c:v>
                </c:pt>
                <c:pt idx="438">
                  <c:v>4.8451753000000002</c:v>
                </c:pt>
                <c:pt idx="439">
                  <c:v>8.2278630499999998</c:v>
                </c:pt>
                <c:pt idx="440">
                  <c:v>14.50043975</c:v>
                </c:pt>
                <c:pt idx="441">
                  <c:v>6.8963317399999999</c:v>
                </c:pt>
                <c:pt idx="442">
                  <c:v>5.8822525600000004</c:v>
                </c:pt>
                <c:pt idx="443">
                  <c:v>-2.89701897</c:v>
                </c:pt>
                <c:pt idx="444">
                  <c:v>-2.9163963100000001</c:v>
                </c:pt>
                <c:pt idx="445">
                  <c:v>-3.433996</c:v>
                </c:pt>
                <c:pt idx="446">
                  <c:v>-3.6232451399999999</c:v>
                </c:pt>
                <c:pt idx="447">
                  <c:v>-1.4906638999999999</c:v>
                </c:pt>
                <c:pt idx="448">
                  <c:v>-2.1279342699999999</c:v>
                </c:pt>
                <c:pt idx="449">
                  <c:v>2.2455089799999999</c:v>
                </c:pt>
                <c:pt idx="450">
                  <c:v>3.7523510999999998</c:v>
                </c:pt>
                <c:pt idx="451">
                  <c:v>3.5841995799999999</c:v>
                </c:pt>
                <c:pt idx="452">
                  <c:v>0.36349646000000002</c:v>
                </c:pt>
                <c:pt idx="453">
                  <c:v>-4.4807387900000002</c:v>
                </c:pt>
                <c:pt idx="454">
                  <c:v>-2.3892995400000001</c:v>
                </c:pt>
                <c:pt idx="455">
                  <c:v>2.9660194199999999</c:v>
                </c:pt>
                <c:pt idx="456">
                  <c:v>-0.83381088999999997</c:v>
                </c:pt>
                <c:pt idx="457">
                  <c:v>7.0901143199999996</c:v>
                </c:pt>
                <c:pt idx="458">
                  <c:v>8.9326164899999991</c:v>
                </c:pt>
                <c:pt idx="459">
                  <c:v>11.28282828</c:v>
                </c:pt>
                <c:pt idx="460">
                  <c:v>10.009345789999999</c:v>
                </c:pt>
                <c:pt idx="461">
                  <c:v>2.3194256800000002</c:v>
                </c:pt>
                <c:pt idx="462">
                  <c:v>-1.368078E-2</c:v>
                </c:pt>
                <c:pt idx="463">
                  <c:v>-4.6839610199999999</c:v>
                </c:pt>
                <c:pt idx="464">
                  <c:v>-6.30194411</c:v>
                </c:pt>
                <c:pt idx="465">
                  <c:v>3.9340475399999999</c:v>
                </c:pt>
                <c:pt idx="466">
                  <c:v>2.0323172999999999</c:v>
                </c:pt>
                <c:pt idx="467">
                  <c:v>6.9473684200000001</c:v>
                </c:pt>
                <c:pt idx="468">
                  <c:v>7.5909090900000002</c:v>
                </c:pt>
                <c:pt idx="469">
                  <c:v>3.0032786900000001</c:v>
                </c:pt>
                <c:pt idx="470">
                  <c:v>3.24539877</c:v>
                </c:pt>
                <c:pt idx="471">
                  <c:v>0.44666666999999999</c:v>
                </c:pt>
                <c:pt idx="472">
                  <c:v>1.71748879</c:v>
                </c:pt>
                <c:pt idx="473">
                  <c:v>3.3134635100000001</c:v>
                </c:pt>
                <c:pt idx="474">
                  <c:v>1.6219879500000001</c:v>
                </c:pt>
                <c:pt idx="475">
                  <c:v>9.2640402300000009</c:v>
                </c:pt>
                <c:pt idx="476">
                  <c:v>6.4251302099999998</c:v>
                </c:pt>
                <c:pt idx="477">
                  <c:v>-3.1217228499999998</c:v>
                </c:pt>
                <c:pt idx="478">
                  <c:v>-1.55368098</c:v>
                </c:pt>
                <c:pt idx="479">
                  <c:v>-0.52392947000000001</c:v>
                </c:pt>
                <c:pt idx="480">
                  <c:v>-1.51166559</c:v>
                </c:pt>
                <c:pt idx="481">
                  <c:v>4.7385645199999997</c:v>
                </c:pt>
                <c:pt idx="482">
                  <c:v>1.5346200999999999</c:v>
                </c:pt>
                <c:pt idx="483">
                  <c:v>1.12989691</c:v>
                </c:pt>
                <c:pt idx="484">
                  <c:v>-0.19955157000000001</c:v>
                </c:pt>
                <c:pt idx="485">
                  <c:v>-2.63452055</c:v>
                </c:pt>
                <c:pt idx="486">
                  <c:v>-5.1451009699999997</c:v>
                </c:pt>
                <c:pt idx="487">
                  <c:v>1.1657461499999999</c:v>
                </c:pt>
                <c:pt idx="488">
                  <c:v>1.0184323500000001</c:v>
                </c:pt>
                <c:pt idx="489">
                  <c:v>-3.1030213600000001</c:v>
                </c:pt>
                <c:pt idx="490">
                  <c:v>-4.6644121099999998</c:v>
                </c:pt>
                <c:pt idx="491">
                  <c:v>5.6603589300000001</c:v>
                </c:pt>
                <c:pt idx="492">
                  <c:v>4.9970695799999998</c:v>
                </c:pt>
                <c:pt idx="493">
                  <c:v>-11.48137287</c:v>
                </c:pt>
                <c:pt idx="494">
                  <c:v>-12.284534600000001</c:v>
                </c:pt>
                <c:pt idx="495">
                  <c:v>-1.33068115</c:v>
                </c:pt>
                <c:pt idx="496">
                  <c:v>-1.84838693</c:v>
                </c:pt>
                <c:pt idx="497">
                  <c:v>2.7406459600000002</c:v>
                </c:pt>
                <c:pt idx="498">
                  <c:v>0.86536146000000003</c:v>
                </c:pt>
                <c:pt idx="499">
                  <c:v>2.23541678</c:v>
                </c:pt>
                <c:pt idx="500">
                  <c:v>4.4026565499999997</c:v>
                </c:pt>
                <c:pt idx="501">
                  <c:v>4.7948191400000004</c:v>
                </c:pt>
                <c:pt idx="502">
                  <c:v>-4.80310975</c:v>
                </c:pt>
                <c:pt idx="503">
                  <c:v>-5.7142857100000004</c:v>
                </c:pt>
                <c:pt idx="504">
                  <c:v>-1.35909605</c:v>
                </c:pt>
                <c:pt idx="505">
                  <c:v>-2.7975531600000001</c:v>
                </c:pt>
                <c:pt idx="506">
                  <c:v>9.4934497800000006</c:v>
                </c:pt>
                <c:pt idx="507">
                  <c:v>9.9282511200000005</c:v>
                </c:pt>
                <c:pt idx="508">
                  <c:v>5.5366939500000001</c:v>
                </c:pt>
                <c:pt idx="509">
                  <c:v>5.1038365900000002</c:v>
                </c:pt>
                <c:pt idx="510">
                  <c:v>-2.1511273599999998</c:v>
                </c:pt>
                <c:pt idx="511">
                  <c:v>-0.16085790999999999</c:v>
                </c:pt>
                <c:pt idx="512">
                  <c:v>-1.10833333</c:v>
                </c:pt>
                <c:pt idx="513">
                  <c:v>-0.47398496000000001</c:v>
                </c:pt>
                <c:pt idx="514">
                  <c:v>1.02075702</c:v>
                </c:pt>
                <c:pt idx="515">
                  <c:v>1.49949774</c:v>
                </c:pt>
                <c:pt idx="516">
                  <c:v>-0.94128544999999997</c:v>
                </c:pt>
                <c:pt idx="517">
                  <c:v>10.22889518</c:v>
                </c:pt>
                <c:pt idx="518">
                  <c:v>-4.1523272200000001</c:v>
                </c:pt>
                <c:pt idx="519">
                  <c:v>-0.33880049000000001</c:v>
                </c:pt>
                <c:pt idx="520">
                  <c:v>1.4510296300000001</c:v>
                </c:pt>
                <c:pt idx="521">
                  <c:v>2.6034925499999999</c:v>
                </c:pt>
                <c:pt idx="522">
                  <c:v>2.2205848000000001</c:v>
                </c:pt>
                <c:pt idx="523">
                  <c:v>1.4721873700000001</c:v>
                </c:pt>
                <c:pt idx="524">
                  <c:v>-3.2389796400000002</c:v>
                </c:pt>
                <c:pt idx="525">
                  <c:v>10.04819277</c:v>
                </c:pt>
                <c:pt idx="526">
                  <c:v>1.8643822400000001</c:v>
                </c:pt>
                <c:pt idx="527">
                  <c:v>-0.45210084</c:v>
                </c:pt>
                <c:pt idx="528">
                  <c:v>-5.1707348099999999</c:v>
                </c:pt>
                <c:pt idx="529">
                  <c:v>-6.1838375599999997</c:v>
                </c:pt>
                <c:pt idx="530">
                  <c:v>2.0234192000000002</c:v>
                </c:pt>
                <c:pt idx="531">
                  <c:v>3.7064116999999999</c:v>
                </c:pt>
                <c:pt idx="532">
                  <c:v>-2.0121666299999998</c:v>
                </c:pt>
                <c:pt idx="533">
                  <c:v>1.40850023</c:v>
                </c:pt>
                <c:pt idx="534">
                  <c:v>3.36393443</c:v>
                </c:pt>
                <c:pt idx="535">
                  <c:v>6.0576923100000002</c:v>
                </c:pt>
                <c:pt idx="536">
                  <c:v>10.119999999999999</c:v>
                </c:pt>
                <c:pt idx="537">
                  <c:v>1.27310575</c:v>
                </c:pt>
                <c:pt idx="538">
                  <c:v>-0.85289115999999998</c:v>
                </c:pt>
                <c:pt idx="539">
                  <c:v>1.2630212300000001</c:v>
                </c:pt>
                <c:pt idx="540">
                  <c:v>0.38776073999999999</c:v>
                </c:pt>
                <c:pt idx="541">
                  <c:v>-2.6506817100000002</c:v>
                </c:pt>
                <c:pt idx="542">
                  <c:v>-2.1870727200000002</c:v>
                </c:pt>
                <c:pt idx="543">
                  <c:v>-0.55215685999999997</c:v>
                </c:pt>
                <c:pt idx="544">
                  <c:v>0.44536034000000002</c:v>
                </c:pt>
                <c:pt idx="545">
                  <c:v>6.2497954699999996</c:v>
                </c:pt>
                <c:pt idx="546">
                  <c:v>7.0640961400000002</c:v>
                </c:pt>
                <c:pt idx="547">
                  <c:v>-0.95666404999999999</c:v>
                </c:pt>
                <c:pt idx="548">
                  <c:v>-1.24564184</c:v>
                </c:pt>
                <c:pt idx="549">
                  <c:v>-3.27356494</c:v>
                </c:pt>
                <c:pt idx="550">
                  <c:v>-4.5079864499999998</c:v>
                </c:pt>
                <c:pt idx="551">
                  <c:v>1.0619701800000001</c:v>
                </c:pt>
                <c:pt idx="552">
                  <c:v>-1.2442089700000001</c:v>
                </c:pt>
                <c:pt idx="553">
                  <c:v>7.2656826600000004</c:v>
                </c:pt>
                <c:pt idx="554">
                  <c:v>8.1397058799999993</c:v>
                </c:pt>
                <c:pt idx="555">
                  <c:v>0.14911874999999999</c:v>
                </c:pt>
                <c:pt idx="556">
                  <c:v>-1.1276939500000001</c:v>
                </c:pt>
                <c:pt idx="557">
                  <c:v>4.6933894900000004</c:v>
                </c:pt>
                <c:pt idx="558">
                  <c:v>4.1915771199999998</c:v>
                </c:pt>
                <c:pt idx="559">
                  <c:v>5.02642364</c:v>
                </c:pt>
                <c:pt idx="560">
                  <c:v>4.5430188200000003</c:v>
                </c:pt>
                <c:pt idx="561">
                  <c:v>-3.3958323799999999</c:v>
                </c:pt>
                <c:pt idx="562">
                  <c:v>-2.3099042000000001</c:v>
                </c:pt>
                <c:pt idx="563">
                  <c:v>-0.70077425000000004</c:v>
                </c:pt>
                <c:pt idx="564">
                  <c:v>-2.64221708</c:v>
                </c:pt>
                <c:pt idx="565">
                  <c:v>-2.7849407500000001</c:v>
                </c:pt>
                <c:pt idx="566">
                  <c:v>-2.1519458</c:v>
                </c:pt>
                <c:pt idx="567">
                  <c:v>8.3413451700000003</c:v>
                </c:pt>
                <c:pt idx="568">
                  <c:v>5.8694471799999999</c:v>
                </c:pt>
                <c:pt idx="569">
                  <c:v>-0.94700814</c:v>
                </c:pt>
                <c:pt idx="570">
                  <c:v>1.13001215</c:v>
                </c:pt>
                <c:pt idx="571">
                  <c:v>-0.47896878999999998</c:v>
                </c:pt>
                <c:pt idx="572">
                  <c:v>1.1135798699999999</c:v>
                </c:pt>
                <c:pt idx="573">
                  <c:v>0.52775475999999999</c:v>
                </c:pt>
                <c:pt idx="574">
                  <c:v>1.3604729499999999</c:v>
                </c:pt>
                <c:pt idx="575">
                  <c:v>4.8085288899999998</c:v>
                </c:pt>
                <c:pt idx="576">
                  <c:v>7.3324972099999997</c:v>
                </c:pt>
                <c:pt idx="577">
                  <c:v>-2.3946843900000001</c:v>
                </c:pt>
                <c:pt idx="578">
                  <c:v>-2.1820204699999999</c:v>
                </c:pt>
                <c:pt idx="579">
                  <c:v>-2.9545834499999999</c:v>
                </c:pt>
                <c:pt idx="580">
                  <c:v>-0.18713184999999999</c:v>
                </c:pt>
                <c:pt idx="581">
                  <c:v>-0.25582572999999997</c:v>
                </c:pt>
                <c:pt idx="582">
                  <c:v>1.2171297599999999</c:v>
                </c:pt>
                <c:pt idx="583">
                  <c:v>-5.7652464500000002</c:v>
                </c:pt>
                <c:pt idx="584">
                  <c:v>-3.8111286400000002</c:v>
                </c:pt>
                <c:pt idx="585">
                  <c:v>4.45713223</c:v>
                </c:pt>
                <c:pt idx="586">
                  <c:v>3.7587373199999998</c:v>
                </c:pt>
                <c:pt idx="587">
                  <c:v>8.0475612000000005</c:v>
                </c:pt>
                <c:pt idx="588">
                  <c:v>8.8601791100000007</c:v>
                </c:pt>
                <c:pt idx="589">
                  <c:v>-5.5442543899999999</c:v>
                </c:pt>
                <c:pt idx="590">
                  <c:v>3.74681351</c:v>
                </c:pt>
                <c:pt idx="591">
                  <c:v>5.4952520099999997</c:v>
                </c:pt>
                <c:pt idx="592">
                  <c:v>-3.6806629800000001</c:v>
                </c:pt>
                <c:pt idx="593">
                  <c:v>-3.0229805000000001</c:v>
                </c:pt>
                <c:pt idx="594">
                  <c:v>15.240963860000001</c:v>
                </c:pt>
                <c:pt idx="595">
                  <c:v>14.125</c:v>
                </c:pt>
                <c:pt idx="596">
                  <c:v>-0.29382826000000001</c:v>
                </c:pt>
                <c:pt idx="597">
                  <c:v>-4.0739291599999996</c:v>
                </c:pt>
                <c:pt idx="598">
                  <c:v>0.43689319999999998</c:v>
                </c:pt>
                <c:pt idx="599">
                  <c:v>-3.4837722000000002</c:v>
                </c:pt>
                <c:pt idx="600">
                  <c:v>-2.1651018999999998</c:v>
                </c:pt>
                <c:pt idx="601">
                  <c:v>-1.50968477</c:v>
                </c:pt>
                <c:pt idx="602">
                  <c:v>-0.86539326000000005</c:v>
                </c:pt>
                <c:pt idx="603">
                  <c:v>0.41499846000000001</c:v>
                </c:pt>
                <c:pt idx="604">
                  <c:v>-0.44377323000000002</c:v>
                </c:pt>
                <c:pt idx="605">
                  <c:v>-1.8092122799999999</c:v>
                </c:pt>
                <c:pt idx="606">
                  <c:v>-1.37229348</c:v>
                </c:pt>
                <c:pt idx="607">
                  <c:v>-1.78556509</c:v>
                </c:pt>
                <c:pt idx="608">
                  <c:v>2.17179834</c:v>
                </c:pt>
                <c:pt idx="609">
                  <c:v>0.39575567</c:v>
                </c:pt>
                <c:pt idx="610">
                  <c:v>-1.88589322</c:v>
                </c:pt>
                <c:pt idx="611">
                  <c:v>-6.152179E-2</c:v>
                </c:pt>
                <c:pt idx="612">
                  <c:v>-5.6428281299999998</c:v>
                </c:pt>
                <c:pt idx="613">
                  <c:v>-4.3264211699999997</c:v>
                </c:pt>
                <c:pt idx="614">
                  <c:v>9.3249305699999994</c:v>
                </c:pt>
                <c:pt idx="615">
                  <c:v>5.6575094200000002</c:v>
                </c:pt>
                <c:pt idx="616">
                  <c:v>2.8120480699999999</c:v>
                </c:pt>
                <c:pt idx="617">
                  <c:v>5.2798643199999997</c:v>
                </c:pt>
                <c:pt idx="618">
                  <c:v>5.0657027399999999</c:v>
                </c:pt>
                <c:pt idx="619">
                  <c:v>3.9128623999999999</c:v>
                </c:pt>
                <c:pt idx="620">
                  <c:v>-1.90265164</c:v>
                </c:pt>
                <c:pt idx="621">
                  <c:v>-3.90164921</c:v>
                </c:pt>
                <c:pt idx="622">
                  <c:v>11.763624910000001</c:v>
                </c:pt>
                <c:pt idx="623">
                  <c:v>9.1413460499999992</c:v>
                </c:pt>
                <c:pt idx="624">
                  <c:v>3.05216581</c:v>
                </c:pt>
                <c:pt idx="625">
                  <c:v>3.4899446200000002</c:v>
                </c:pt>
                <c:pt idx="626">
                  <c:v>11.58368228</c:v>
                </c:pt>
                <c:pt idx="627">
                  <c:v>9.3233471100000003</c:v>
                </c:pt>
                <c:pt idx="628">
                  <c:v>2.8404442599999999</c:v>
                </c:pt>
                <c:pt idx="629">
                  <c:v>-0.73731614000000001</c:v>
                </c:pt>
                <c:pt idx="630">
                  <c:v>5.3579498699999997</c:v>
                </c:pt>
                <c:pt idx="631">
                  <c:v>4.8680567400000001</c:v>
                </c:pt>
                <c:pt idx="632">
                  <c:v>8.0451689900000005</c:v>
                </c:pt>
                <c:pt idx="633">
                  <c:v>7.9185896700000002</c:v>
                </c:pt>
                <c:pt idx="634">
                  <c:v>11.067742620000001</c:v>
                </c:pt>
                <c:pt idx="635">
                  <c:v>8.6394052000000006</c:v>
                </c:pt>
                <c:pt idx="636">
                  <c:v>6.3462915100000004</c:v>
                </c:pt>
                <c:pt idx="637">
                  <c:v>5.5239050900000004</c:v>
                </c:pt>
                <c:pt idx="638">
                  <c:v>7.1106597899999997</c:v>
                </c:pt>
                <c:pt idx="639">
                  <c:v>7.8889286600000004</c:v>
                </c:pt>
                <c:pt idx="640">
                  <c:v>8.3246549699999992</c:v>
                </c:pt>
                <c:pt idx="641">
                  <c:v>0.20055306000000001</c:v>
                </c:pt>
                <c:pt idx="642">
                  <c:v>-1.4390868699999999</c:v>
                </c:pt>
                <c:pt idx="643">
                  <c:v>6.9934645399999997</c:v>
                </c:pt>
                <c:pt idx="644">
                  <c:v>4.7708060000000003</c:v>
                </c:pt>
                <c:pt idx="645">
                  <c:v>-0.44262874000000002</c:v>
                </c:pt>
                <c:pt idx="646">
                  <c:v>-1.0592391299999999</c:v>
                </c:pt>
                <c:pt idx="647">
                  <c:v>-1.48898014</c:v>
                </c:pt>
                <c:pt idx="648">
                  <c:v>-0.73637567999999998</c:v>
                </c:pt>
                <c:pt idx="649">
                  <c:v>-9.1828098100000002</c:v>
                </c:pt>
                <c:pt idx="650">
                  <c:v>-9.2996904699999998</c:v>
                </c:pt>
                <c:pt idx="651">
                  <c:v>1.1814366999999999</c:v>
                </c:pt>
                <c:pt idx="652">
                  <c:v>-2.5327747700000001</c:v>
                </c:pt>
                <c:pt idx="653">
                  <c:v>6.7068030399999996</c:v>
                </c:pt>
                <c:pt idx="654">
                  <c:v>5.8666946700000002</c:v>
                </c:pt>
                <c:pt idx="655">
                  <c:v>3.4460272199999999</c:v>
                </c:pt>
                <c:pt idx="656">
                  <c:v>-4.3080625799999996</c:v>
                </c:pt>
                <c:pt idx="657">
                  <c:v>6.5680359399999997</c:v>
                </c:pt>
                <c:pt idx="658">
                  <c:v>19.145796059999999</c:v>
                </c:pt>
                <c:pt idx="659">
                  <c:v>8.3470737899999996</c:v>
                </c:pt>
                <c:pt idx="660">
                  <c:v>7.0240544099999997</c:v>
                </c:pt>
                <c:pt idx="661">
                  <c:v>6.5062616799999997</c:v>
                </c:pt>
                <c:pt idx="662">
                  <c:v>4.8984581</c:v>
                </c:pt>
              </c:numCache>
            </c:numRef>
          </c:xVal>
          <c:yVal>
            <c:numRef>
              <c:f>'Austin_SiteLevel_Mplus_ID with '!$AA$2:$AA$664</c:f>
            </c:numRef>
          </c:yVal>
          <c:smooth val="0"/>
          <c:extLst>
            <c:ext xmlns:c16="http://schemas.microsoft.com/office/drawing/2014/chart" uri="{C3380CC4-5D6E-409C-BE32-E72D297353CC}">
              <c16:uniqueId val="{0000000D-2A1B-4A55-8197-5FD56FC0F430}"/>
            </c:ext>
          </c:extLst>
        </c:ser>
        <c:ser>
          <c:idx val="14"/>
          <c:order val="14"/>
          <c:tx>
            <c:strRef>
              <c:f>'Austin_SiteLevel_Mplus_ID with '!$AB$1</c:f>
              <c:strCache>
                <c:ptCount val="1"/>
                <c:pt idx="0">
                  <c:v>Len_mi</c:v>
                </c:pt>
              </c:strCache>
            </c:strRef>
          </c:tx>
          <c:spPr>
            <a:ln w="19050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'Austin_SiteLevel_Mplus_ID with '!$M$2:$M$664</c:f>
              <c:numCache>
                <c:formatCode>General</c:formatCode>
                <c:ptCount val="663"/>
                <c:pt idx="0">
                  <c:v>6.6428571400000003</c:v>
                </c:pt>
                <c:pt idx="1">
                  <c:v>5.45</c:v>
                </c:pt>
                <c:pt idx="2">
                  <c:v>6.3333333300000003</c:v>
                </c:pt>
                <c:pt idx="3">
                  <c:v>5.6607142899999996</c:v>
                </c:pt>
                <c:pt idx="4">
                  <c:v>8.0826446300000008</c:v>
                </c:pt>
                <c:pt idx="5">
                  <c:v>8.0664993700000007</c:v>
                </c:pt>
                <c:pt idx="6">
                  <c:v>8.1734693899999993</c:v>
                </c:pt>
                <c:pt idx="7">
                  <c:v>8.6907514500000005</c:v>
                </c:pt>
                <c:pt idx="8">
                  <c:v>0.81575246000000001</c:v>
                </c:pt>
                <c:pt idx="9">
                  <c:v>1.35539403</c:v>
                </c:pt>
                <c:pt idx="10">
                  <c:v>8.8000000000000007</c:v>
                </c:pt>
                <c:pt idx="11">
                  <c:v>9.6842105299999997</c:v>
                </c:pt>
                <c:pt idx="12">
                  <c:v>11.51612903</c:v>
                </c:pt>
                <c:pt idx="13">
                  <c:v>3.2984189700000002</c:v>
                </c:pt>
                <c:pt idx="14">
                  <c:v>3.22966014</c:v>
                </c:pt>
                <c:pt idx="15">
                  <c:v>-3.793382E-2</c:v>
                </c:pt>
                <c:pt idx="16">
                  <c:v>0.26634769000000003</c:v>
                </c:pt>
                <c:pt idx="17">
                  <c:v>2.5057803500000002</c:v>
                </c:pt>
                <c:pt idx="18">
                  <c:v>1.1895565100000001</c:v>
                </c:pt>
                <c:pt idx="19">
                  <c:v>9.1166666700000007</c:v>
                </c:pt>
                <c:pt idx="20">
                  <c:v>8.5063291099999994</c:v>
                </c:pt>
                <c:pt idx="21">
                  <c:v>5.31518625</c:v>
                </c:pt>
                <c:pt idx="22">
                  <c:v>6.8622449000000003</c:v>
                </c:pt>
                <c:pt idx="23">
                  <c:v>1.44632768</c:v>
                </c:pt>
                <c:pt idx="24">
                  <c:v>2.7692307700000001</c:v>
                </c:pt>
                <c:pt idx="25">
                  <c:v>8.5707964600000004</c:v>
                </c:pt>
                <c:pt idx="26">
                  <c:v>5.9089317000000001</c:v>
                </c:pt>
                <c:pt idx="27">
                  <c:v>3.9523809499999998</c:v>
                </c:pt>
                <c:pt idx="28">
                  <c:v>1.3464566899999999</c:v>
                </c:pt>
                <c:pt idx="29">
                  <c:v>4.2891566299999999</c:v>
                </c:pt>
                <c:pt idx="30">
                  <c:v>2.4444444399999998</c:v>
                </c:pt>
                <c:pt idx="31">
                  <c:v>0.45359476999999998</c:v>
                </c:pt>
                <c:pt idx="32">
                  <c:v>-0.90625</c:v>
                </c:pt>
                <c:pt idx="33">
                  <c:v>-0.38757764</c:v>
                </c:pt>
                <c:pt idx="34">
                  <c:v>-2.54320988</c:v>
                </c:pt>
                <c:pt idx="35">
                  <c:v>-1.90788504</c:v>
                </c:pt>
                <c:pt idx="36">
                  <c:v>0.56236162000000001</c:v>
                </c:pt>
                <c:pt idx="37">
                  <c:v>4.9885057499999998</c:v>
                </c:pt>
                <c:pt idx="38">
                  <c:v>4.0071428600000001</c:v>
                </c:pt>
                <c:pt idx="39">
                  <c:v>3.4789081899999998</c:v>
                </c:pt>
                <c:pt idx="40">
                  <c:v>-2.81118881</c:v>
                </c:pt>
                <c:pt idx="41">
                  <c:v>-1.7140255</c:v>
                </c:pt>
                <c:pt idx="42">
                  <c:v>3.22090261</c:v>
                </c:pt>
                <c:pt idx="43">
                  <c:v>5.63387978</c:v>
                </c:pt>
                <c:pt idx="44">
                  <c:v>-5.7862796799999998</c:v>
                </c:pt>
                <c:pt idx="45">
                  <c:v>-6.93894009</c:v>
                </c:pt>
                <c:pt idx="46">
                  <c:v>-3.4780957899999998</c:v>
                </c:pt>
                <c:pt idx="47">
                  <c:v>6.2571428600000001</c:v>
                </c:pt>
                <c:pt idx="48">
                  <c:v>7.1269841300000003</c:v>
                </c:pt>
                <c:pt idx="49">
                  <c:v>-2.1899563299999998</c:v>
                </c:pt>
                <c:pt idx="50">
                  <c:v>-2.89552239</c:v>
                </c:pt>
                <c:pt idx="51">
                  <c:v>1.19672131</c:v>
                </c:pt>
                <c:pt idx="52">
                  <c:v>-0.36645962999999998</c:v>
                </c:pt>
                <c:pt idx="53">
                  <c:v>1.3467741900000001</c:v>
                </c:pt>
                <c:pt idx="54">
                  <c:v>2.9583333299999999</c:v>
                </c:pt>
                <c:pt idx="55">
                  <c:v>1.23234391</c:v>
                </c:pt>
                <c:pt idx="56">
                  <c:v>-0.30778165000000002</c:v>
                </c:pt>
                <c:pt idx="57">
                  <c:v>-1.8352941199999999</c:v>
                </c:pt>
                <c:pt idx="58">
                  <c:v>-2.55194805</c:v>
                </c:pt>
                <c:pt idx="59">
                  <c:v>0.10953346999999999</c:v>
                </c:pt>
                <c:pt idx="60">
                  <c:v>0.74352331999999999</c:v>
                </c:pt>
                <c:pt idx="61">
                  <c:v>-0.17625899</c:v>
                </c:pt>
                <c:pt idx="62">
                  <c:v>1.13390313</c:v>
                </c:pt>
                <c:pt idx="63">
                  <c:v>-1.53811659</c:v>
                </c:pt>
                <c:pt idx="64">
                  <c:v>-1.8646616499999999</c:v>
                </c:pt>
                <c:pt idx="65">
                  <c:v>7.03166227</c:v>
                </c:pt>
                <c:pt idx="66">
                  <c:v>4.8756906100000004</c:v>
                </c:pt>
                <c:pt idx="67">
                  <c:v>6.8076923100000002</c:v>
                </c:pt>
                <c:pt idx="68">
                  <c:v>5.2110726600000001</c:v>
                </c:pt>
                <c:pt idx="69">
                  <c:v>1.6848249</c:v>
                </c:pt>
                <c:pt idx="70">
                  <c:v>1.38529412</c:v>
                </c:pt>
                <c:pt idx="71">
                  <c:v>-1.4603133800000001</c:v>
                </c:pt>
                <c:pt idx="72">
                  <c:v>-1.6310260299999999</c:v>
                </c:pt>
                <c:pt idx="73">
                  <c:v>5.6356589100000001</c:v>
                </c:pt>
                <c:pt idx="74">
                  <c:v>4.5240963900000004</c:v>
                </c:pt>
                <c:pt idx="75">
                  <c:v>2.1945392500000001</c:v>
                </c:pt>
                <c:pt idx="76">
                  <c:v>1.5630769200000001</c:v>
                </c:pt>
                <c:pt idx="77">
                  <c:v>-3.2483249600000002</c:v>
                </c:pt>
                <c:pt idx="78">
                  <c:v>-3.76982097</c:v>
                </c:pt>
                <c:pt idx="79">
                  <c:v>8.7286821700000008</c:v>
                </c:pt>
                <c:pt idx="80">
                  <c:v>7.7040816300000001</c:v>
                </c:pt>
                <c:pt idx="81">
                  <c:v>7.16</c:v>
                </c:pt>
                <c:pt idx="82">
                  <c:v>7.8133333299999999</c:v>
                </c:pt>
                <c:pt idx="83">
                  <c:v>8.2140221400000009</c:v>
                </c:pt>
                <c:pt idx="84">
                  <c:v>-0.79521277000000001</c:v>
                </c:pt>
                <c:pt idx="85">
                  <c:v>-0.67500000000000004</c:v>
                </c:pt>
                <c:pt idx="86">
                  <c:v>0.28864060000000002</c:v>
                </c:pt>
                <c:pt idx="87">
                  <c:v>0.36412077999999998</c:v>
                </c:pt>
                <c:pt idx="88">
                  <c:v>8.06666667</c:v>
                </c:pt>
                <c:pt idx="89">
                  <c:v>9.7719298200000004</c:v>
                </c:pt>
                <c:pt idx="90">
                  <c:v>4.1052631599999998</c:v>
                </c:pt>
                <c:pt idx="91">
                  <c:v>2.8112449800000001</c:v>
                </c:pt>
                <c:pt idx="92">
                  <c:v>-0.48321816000000001</c:v>
                </c:pt>
                <c:pt idx="93">
                  <c:v>1.0644977200000001</c:v>
                </c:pt>
                <c:pt idx="94">
                  <c:v>4.9936305699999997</c:v>
                </c:pt>
                <c:pt idx="95">
                  <c:v>6.7836538500000003</c:v>
                </c:pt>
                <c:pt idx="96">
                  <c:v>-1.4738535800000001</c:v>
                </c:pt>
                <c:pt idx="97">
                  <c:v>0.19950372</c:v>
                </c:pt>
                <c:pt idx="98">
                  <c:v>8.9347826099999992</c:v>
                </c:pt>
                <c:pt idx="99">
                  <c:v>7.984375</c:v>
                </c:pt>
                <c:pt idx="100">
                  <c:v>9.1370560000000003E-2</c:v>
                </c:pt>
                <c:pt idx="101">
                  <c:v>2.0249999999999999</c:v>
                </c:pt>
                <c:pt idx="102">
                  <c:v>3.5766951900000001</c:v>
                </c:pt>
                <c:pt idx="103">
                  <c:v>3.0113996200000002</c:v>
                </c:pt>
                <c:pt idx="104">
                  <c:v>0.62683438000000002</c:v>
                </c:pt>
                <c:pt idx="105">
                  <c:v>8.1415929999999997E-2</c:v>
                </c:pt>
                <c:pt idx="106">
                  <c:v>-1.7433628299999999</c:v>
                </c:pt>
                <c:pt idx="107">
                  <c:v>-1.62191781</c:v>
                </c:pt>
                <c:pt idx="108">
                  <c:v>-2.1727616599999999</c:v>
                </c:pt>
                <c:pt idx="109">
                  <c:v>-2.3542857100000001</c:v>
                </c:pt>
                <c:pt idx="110">
                  <c:v>2.0905797100000001</c:v>
                </c:pt>
                <c:pt idx="111">
                  <c:v>2.1417624499999999</c:v>
                </c:pt>
                <c:pt idx="112">
                  <c:v>1.3720000000000001</c:v>
                </c:pt>
                <c:pt idx="113">
                  <c:v>1.46963563</c:v>
                </c:pt>
                <c:pt idx="114">
                  <c:v>2.9221311499999998</c:v>
                </c:pt>
                <c:pt idx="115">
                  <c:v>3.7293233099999998</c:v>
                </c:pt>
                <c:pt idx="116">
                  <c:v>3.80297398</c:v>
                </c:pt>
                <c:pt idx="117">
                  <c:v>4.3291139200000002</c:v>
                </c:pt>
                <c:pt idx="118">
                  <c:v>-4.6387532900000004</c:v>
                </c:pt>
                <c:pt idx="119">
                  <c:v>0.30662982999999999</c:v>
                </c:pt>
                <c:pt idx="120">
                  <c:v>1.6787709500000001</c:v>
                </c:pt>
                <c:pt idx="121">
                  <c:v>0.70689654999999996</c:v>
                </c:pt>
                <c:pt idx="122">
                  <c:v>4.90828402</c:v>
                </c:pt>
                <c:pt idx="123">
                  <c:v>4.7021276600000004</c:v>
                </c:pt>
                <c:pt idx="124">
                  <c:v>3.74324324</c:v>
                </c:pt>
                <c:pt idx="125">
                  <c:v>-1.4186507900000001</c:v>
                </c:pt>
                <c:pt idx="126">
                  <c:v>-1.61757426</c:v>
                </c:pt>
                <c:pt idx="127">
                  <c:v>1.8490565999999999</c:v>
                </c:pt>
                <c:pt idx="128">
                  <c:v>-1.97014925</c:v>
                </c:pt>
                <c:pt idx="129">
                  <c:v>-3.37660772</c:v>
                </c:pt>
                <c:pt idx="130">
                  <c:v>-4.0486656200000004</c:v>
                </c:pt>
                <c:pt idx="131">
                  <c:v>1.9703703699999999</c:v>
                </c:pt>
                <c:pt idx="132">
                  <c:v>0.54404145000000004</c:v>
                </c:pt>
                <c:pt idx="133">
                  <c:v>4.7961672499999999</c:v>
                </c:pt>
                <c:pt idx="134">
                  <c:v>4.63468635</c:v>
                </c:pt>
                <c:pt idx="135">
                  <c:v>3.9473684200000001</c:v>
                </c:pt>
                <c:pt idx="136">
                  <c:v>2.0202702700000001</c:v>
                </c:pt>
                <c:pt idx="137">
                  <c:v>-1.43164063</c:v>
                </c:pt>
                <c:pt idx="138">
                  <c:v>3.6178861800000002</c:v>
                </c:pt>
                <c:pt idx="139">
                  <c:v>2.5</c:v>
                </c:pt>
                <c:pt idx="140">
                  <c:v>4.6602564099999997</c:v>
                </c:pt>
                <c:pt idx="141">
                  <c:v>4.3806818200000004</c:v>
                </c:pt>
                <c:pt idx="142">
                  <c:v>3.2753623200000002</c:v>
                </c:pt>
                <c:pt idx="143">
                  <c:v>5.6928571400000001</c:v>
                </c:pt>
                <c:pt idx="144">
                  <c:v>-0.67419112000000003</c:v>
                </c:pt>
                <c:pt idx="145">
                  <c:v>-1.3190975</c:v>
                </c:pt>
                <c:pt idx="146">
                  <c:v>-1.48941799</c:v>
                </c:pt>
                <c:pt idx="147">
                  <c:v>-0.62750715999999995</c:v>
                </c:pt>
                <c:pt idx="148">
                  <c:v>7.9646017699999998</c:v>
                </c:pt>
                <c:pt idx="149">
                  <c:v>5.3230769200000001</c:v>
                </c:pt>
                <c:pt idx="150">
                  <c:v>0.17232375999999999</c:v>
                </c:pt>
                <c:pt idx="151">
                  <c:v>0.75862068999999999</c:v>
                </c:pt>
                <c:pt idx="152">
                  <c:v>2.27208481</c:v>
                </c:pt>
                <c:pt idx="153">
                  <c:v>4.7586206899999999</c:v>
                </c:pt>
                <c:pt idx="154">
                  <c:v>2.2480942499999998</c:v>
                </c:pt>
                <c:pt idx="155">
                  <c:v>-0.88321704000000001</c:v>
                </c:pt>
                <c:pt idx="156">
                  <c:v>7.86486486</c:v>
                </c:pt>
                <c:pt idx="157">
                  <c:v>3.0212766000000002</c:v>
                </c:pt>
                <c:pt idx="158">
                  <c:v>5.1567164200000004</c:v>
                </c:pt>
                <c:pt idx="159">
                  <c:v>5.21703297</c:v>
                </c:pt>
                <c:pt idx="160">
                  <c:v>4.07662835</c:v>
                </c:pt>
                <c:pt idx="161">
                  <c:v>4.2255892299999998</c:v>
                </c:pt>
                <c:pt idx="162">
                  <c:v>3.4978902999999999</c:v>
                </c:pt>
                <c:pt idx="163">
                  <c:v>0.70454545000000002</c:v>
                </c:pt>
                <c:pt idx="164">
                  <c:v>0.51948052</c:v>
                </c:pt>
                <c:pt idx="165">
                  <c:v>5.0890411000000002</c:v>
                </c:pt>
                <c:pt idx="166">
                  <c:v>6.1857707499999997</c:v>
                </c:pt>
                <c:pt idx="167">
                  <c:v>5.0277777800000001</c:v>
                </c:pt>
                <c:pt idx="168">
                  <c:v>3.5972222199999999</c:v>
                </c:pt>
                <c:pt idx="169">
                  <c:v>5.8760451299999996</c:v>
                </c:pt>
                <c:pt idx="170">
                  <c:v>5.9118016999999998</c:v>
                </c:pt>
                <c:pt idx="171">
                  <c:v>10.615811969999999</c:v>
                </c:pt>
                <c:pt idx="172">
                  <c:v>5.4266055</c:v>
                </c:pt>
                <c:pt idx="173">
                  <c:v>4.4134790500000003</c:v>
                </c:pt>
                <c:pt idx="174">
                  <c:v>4.54320988</c:v>
                </c:pt>
                <c:pt idx="175">
                  <c:v>3.4260504200000002</c:v>
                </c:pt>
                <c:pt idx="176">
                  <c:v>5.8585931799999997</c:v>
                </c:pt>
                <c:pt idx="177">
                  <c:v>-5.6345328500000003</c:v>
                </c:pt>
                <c:pt idx="178">
                  <c:v>-4.9086446099999996</c:v>
                </c:pt>
                <c:pt idx="179">
                  <c:v>16.650602410000001</c:v>
                </c:pt>
                <c:pt idx="180">
                  <c:v>16.357798169999999</c:v>
                </c:pt>
                <c:pt idx="181">
                  <c:v>7.0713028199999997</c:v>
                </c:pt>
                <c:pt idx="182">
                  <c:v>5.1547392900000002</c:v>
                </c:pt>
                <c:pt idx="183">
                  <c:v>9.5268456399999994</c:v>
                </c:pt>
                <c:pt idx="184">
                  <c:v>9.2448275899999999</c:v>
                </c:pt>
                <c:pt idx="185">
                  <c:v>1.5420118300000001</c:v>
                </c:pt>
                <c:pt idx="186">
                  <c:v>-6.1173529999999997E-2</c:v>
                </c:pt>
                <c:pt idx="187">
                  <c:v>0.78698224999999999</c:v>
                </c:pt>
                <c:pt idx="188">
                  <c:v>1.8358209000000001</c:v>
                </c:pt>
                <c:pt idx="189">
                  <c:v>6.1181434599999998</c:v>
                </c:pt>
                <c:pt idx="190">
                  <c:v>5.7379912700000002</c:v>
                </c:pt>
                <c:pt idx="191">
                  <c:v>5.3509971500000004</c:v>
                </c:pt>
                <c:pt idx="192">
                  <c:v>3.57518402</c:v>
                </c:pt>
                <c:pt idx="193">
                  <c:v>4.3443037999999996</c:v>
                </c:pt>
                <c:pt idx="194">
                  <c:v>5.5670731699999996</c:v>
                </c:pt>
                <c:pt idx="195">
                  <c:v>4.1859296500000003</c:v>
                </c:pt>
                <c:pt idx="196">
                  <c:v>2.9742424199999999</c:v>
                </c:pt>
                <c:pt idx="197">
                  <c:v>4.1405492700000002</c:v>
                </c:pt>
                <c:pt idx="198">
                  <c:v>5.7491554100000002</c:v>
                </c:pt>
                <c:pt idx="199">
                  <c:v>7.3364094</c:v>
                </c:pt>
                <c:pt idx="200">
                  <c:v>5.4551820700000002</c:v>
                </c:pt>
                <c:pt idx="201">
                  <c:v>3.3740157499999999</c:v>
                </c:pt>
                <c:pt idx="202">
                  <c:v>-0.89819121000000002</c:v>
                </c:pt>
                <c:pt idx="203">
                  <c:v>-0.35991820000000002</c:v>
                </c:pt>
                <c:pt idx="204">
                  <c:v>-3.2131070199999998</c:v>
                </c:pt>
                <c:pt idx="205">
                  <c:v>-0.56069652000000003</c:v>
                </c:pt>
                <c:pt idx="206">
                  <c:v>2.2938350700000001</c:v>
                </c:pt>
                <c:pt idx="207">
                  <c:v>2.1018898899999998</c:v>
                </c:pt>
                <c:pt idx="208">
                  <c:v>6.58152794</c:v>
                </c:pt>
                <c:pt idx="209">
                  <c:v>7.4753164600000002</c:v>
                </c:pt>
                <c:pt idx="210">
                  <c:v>4.5250965299999999</c:v>
                </c:pt>
                <c:pt idx="211">
                  <c:v>5.0356234100000004</c:v>
                </c:pt>
                <c:pt idx="212">
                  <c:v>1.4934118300000001</c:v>
                </c:pt>
                <c:pt idx="213">
                  <c:v>0.8897157</c:v>
                </c:pt>
                <c:pt idx="214">
                  <c:v>-5.31617988</c:v>
                </c:pt>
                <c:pt idx="215">
                  <c:v>-5.6431554500000001</c:v>
                </c:pt>
                <c:pt idx="216">
                  <c:v>-8.7888842799999995</c:v>
                </c:pt>
                <c:pt idx="217">
                  <c:v>-9.0043392499999992</c:v>
                </c:pt>
                <c:pt idx="218">
                  <c:v>5.46938776</c:v>
                </c:pt>
                <c:pt idx="219">
                  <c:v>1.3058823500000001</c:v>
                </c:pt>
                <c:pt idx="220">
                  <c:v>1.88139696</c:v>
                </c:pt>
                <c:pt idx="221">
                  <c:v>6.6768916200000001</c:v>
                </c:pt>
                <c:pt idx="222">
                  <c:v>-5.7181881099999998</c:v>
                </c:pt>
                <c:pt idx="223">
                  <c:v>-2.1234089699999998</c:v>
                </c:pt>
                <c:pt idx="224">
                  <c:v>-4.9730941700000004</c:v>
                </c:pt>
                <c:pt idx="225">
                  <c:v>-6.1278135000000002</c:v>
                </c:pt>
                <c:pt idx="226">
                  <c:v>-1.5317773800000001</c:v>
                </c:pt>
                <c:pt idx="227">
                  <c:v>0.49785741999999999</c:v>
                </c:pt>
                <c:pt idx="228">
                  <c:v>-0.30246190000000001</c:v>
                </c:pt>
                <c:pt idx="229">
                  <c:v>-1.2504038799999999</c:v>
                </c:pt>
                <c:pt idx="230">
                  <c:v>-5.9449901799999996</c:v>
                </c:pt>
                <c:pt idx="231">
                  <c:v>-4.6102150499999999</c:v>
                </c:pt>
                <c:pt idx="232">
                  <c:v>0.82104317000000004</c:v>
                </c:pt>
                <c:pt idx="233">
                  <c:v>-0.70419425999999996</c:v>
                </c:pt>
                <c:pt idx="234">
                  <c:v>9.6557376999999995</c:v>
                </c:pt>
                <c:pt idx="235">
                  <c:v>1.32216958</c:v>
                </c:pt>
                <c:pt idx="236">
                  <c:v>2.89889375</c:v>
                </c:pt>
                <c:pt idx="237">
                  <c:v>-1.2511111100000001</c:v>
                </c:pt>
                <c:pt idx="238">
                  <c:v>-1.3289801000000001</c:v>
                </c:pt>
                <c:pt idx="239">
                  <c:v>3.72852234</c:v>
                </c:pt>
                <c:pt idx="240">
                  <c:v>3.4904014000000001</c:v>
                </c:pt>
                <c:pt idx="241">
                  <c:v>2.4291394500000001</c:v>
                </c:pt>
                <c:pt idx="242">
                  <c:v>9.8484848500000002</c:v>
                </c:pt>
                <c:pt idx="243">
                  <c:v>9.84</c:v>
                </c:pt>
                <c:pt idx="244">
                  <c:v>10.483333330000001</c:v>
                </c:pt>
                <c:pt idx="245">
                  <c:v>9.4157043900000001</c:v>
                </c:pt>
                <c:pt idx="246">
                  <c:v>14.48421053</c:v>
                </c:pt>
                <c:pt idx="247">
                  <c:v>10.704761899999999</c:v>
                </c:pt>
                <c:pt idx="248">
                  <c:v>12.27592593</c:v>
                </c:pt>
                <c:pt idx="249">
                  <c:v>19.083146070000002</c:v>
                </c:pt>
                <c:pt idx="250">
                  <c:v>9.2679900699999997</c:v>
                </c:pt>
                <c:pt idx="251">
                  <c:v>8.2226415100000008</c:v>
                </c:pt>
                <c:pt idx="252">
                  <c:v>5.2638888899999996</c:v>
                </c:pt>
                <c:pt idx="253">
                  <c:v>5.6812500000000004</c:v>
                </c:pt>
                <c:pt idx="254">
                  <c:v>2.3162790700000002</c:v>
                </c:pt>
                <c:pt idx="255">
                  <c:v>0.66637630999999997</c:v>
                </c:pt>
                <c:pt idx="256">
                  <c:v>-2.2021357699999999</c:v>
                </c:pt>
                <c:pt idx="257">
                  <c:v>-1.11415525</c:v>
                </c:pt>
                <c:pt idx="258">
                  <c:v>3.5998160100000001</c:v>
                </c:pt>
                <c:pt idx="259">
                  <c:v>2.5565312800000002</c:v>
                </c:pt>
                <c:pt idx="260">
                  <c:v>2.9895615900000001</c:v>
                </c:pt>
                <c:pt idx="261">
                  <c:v>7.0917225999999998</c:v>
                </c:pt>
                <c:pt idx="262">
                  <c:v>2.6670680299999998</c:v>
                </c:pt>
                <c:pt idx="263">
                  <c:v>1.5677462</c:v>
                </c:pt>
                <c:pt idx="264">
                  <c:v>9.8430493299999995</c:v>
                </c:pt>
                <c:pt idx="265">
                  <c:v>16.27054429</c:v>
                </c:pt>
                <c:pt idx="266">
                  <c:v>2.4740740699999999</c:v>
                </c:pt>
                <c:pt idx="267">
                  <c:v>2.1639024400000002</c:v>
                </c:pt>
                <c:pt idx="268">
                  <c:v>7.0658682600000002</c:v>
                </c:pt>
                <c:pt idx="269">
                  <c:v>3.9695122</c:v>
                </c:pt>
                <c:pt idx="270">
                  <c:v>5.5934579400000004</c:v>
                </c:pt>
                <c:pt idx="271">
                  <c:v>4.9370629399999997</c:v>
                </c:pt>
                <c:pt idx="272">
                  <c:v>7.5938864600000002</c:v>
                </c:pt>
                <c:pt idx="273">
                  <c:v>5.2791225400000004</c:v>
                </c:pt>
                <c:pt idx="274">
                  <c:v>4.28364689</c:v>
                </c:pt>
                <c:pt idx="275">
                  <c:v>2.7129688500000002</c:v>
                </c:pt>
                <c:pt idx="276">
                  <c:v>1.7639082100000001</c:v>
                </c:pt>
                <c:pt idx="277">
                  <c:v>2.0506607899999998</c:v>
                </c:pt>
                <c:pt idx="278">
                  <c:v>1.5231304299999999</c:v>
                </c:pt>
                <c:pt idx="279">
                  <c:v>3.5</c:v>
                </c:pt>
                <c:pt idx="280">
                  <c:v>5.1729323300000001</c:v>
                </c:pt>
                <c:pt idx="281">
                  <c:v>7.4190476199999997</c:v>
                </c:pt>
                <c:pt idx="282">
                  <c:v>6.7095238100000003</c:v>
                </c:pt>
                <c:pt idx="283">
                  <c:v>2.98823529</c:v>
                </c:pt>
                <c:pt idx="284">
                  <c:v>0.91564791999999995</c:v>
                </c:pt>
                <c:pt idx="285">
                  <c:v>7.8605324100000002</c:v>
                </c:pt>
                <c:pt idx="286">
                  <c:v>8.4592857099999996</c:v>
                </c:pt>
                <c:pt idx="287">
                  <c:v>-2.2340696699999998</c:v>
                </c:pt>
                <c:pt idx="288">
                  <c:v>-0.92776886000000003</c:v>
                </c:pt>
                <c:pt idx="289">
                  <c:v>7.9335790000000003E-2</c:v>
                </c:pt>
                <c:pt idx="290">
                  <c:v>6.2727272699999999</c:v>
                </c:pt>
                <c:pt idx="291">
                  <c:v>5.8251748299999999</c:v>
                </c:pt>
                <c:pt idx="292">
                  <c:v>5.4696569899999998</c:v>
                </c:pt>
                <c:pt idx="293">
                  <c:v>3.3868274600000001</c:v>
                </c:pt>
                <c:pt idx="294">
                  <c:v>1.9734204799999999</c:v>
                </c:pt>
                <c:pt idx="295">
                  <c:v>9.8700565000000005</c:v>
                </c:pt>
                <c:pt idx="296">
                  <c:v>10.036789300000001</c:v>
                </c:pt>
                <c:pt idx="297">
                  <c:v>-3.75</c:v>
                </c:pt>
                <c:pt idx="298">
                  <c:v>-2.2791767599999999</c:v>
                </c:pt>
                <c:pt idx="299">
                  <c:v>6.8367346900000001</c:v>
                </c:pt>
                <c:pt idx="300">
                  <c:v>7.8005390800000001</c:v>
                </c:pt>
                <c:pt idx="301">
                  <c:v>4.4895104899999998</c:v>
                </c:pt>
                <c:pt idx="302">
                  <c:v>4.50943396</c:v>
                </c:pt>
                <c:pt idx="303">
                  <c:v>-1.46210269</c:v>
                </c:pt>
                <c:pt idx="304">
                  <c:v>-0.36247086000000001</c:v>
                </c:pt>
                <c:pt idx="305">
                  <c:v>-2.0673026000000001</c:v>
                </c:pt>
                <c:pt idx="306">
                  <c:v>-1.60475162</c:v>
                </c:pt>
                <c:pt idx="307">
                  <c:v>8.9518413599999995</c:v>
                </c:pt>
                <c:pt idx="308">
                  <c:v>5.3209876500000002</c:v>
                </c:pt>
                <c:pt idx="309">
                  <c:v>7.0698466800000004</c:v>
                </c:pt>
                <c:pt idx="310">
                  <c:v>6.6116504899999997</c:v>
                </c:pt>
                <c:pt idx="311">
                  <c:v>-7.4229166700000002</c:v>
                </c:pt>
                <c:pt idx="312">
                  <c:v>2.56666667</c:v>
                </c:pt>
                <c:pt idx="313">
                  <c:v>3.9459627300000002</c:v>
                </c:pt>
                <c:pt idx="314">
                  <c:v>1.91884641</c:v>
                </c:pt>
                <c:pt idx="315">
                  <c:v>9.6001813200000008</c:v>
                </c:pt>
                <c:pt idx="316">
                  <c:v>5.5019585900000001</c:v>
                </c:pt>
                <c:pt idx="317">
                  <c:v>-2.2020802399999999</c:v>
                </c:pt>
                <c:pt idx="318">
                  <c:v>-4.9418386500000002</c:v>
                </c:pt>
                <c:pt idx="319">
                  <c:v>0.33043477999999998</c:v>
                </c:pt>
                <c:pt idx="320">
                  <c:v>0.52149791999999995</c:v>
                </c:pt>
                <c:pt idx="321">
                  <c:v>6.0013717399999997</c:v>
                </c:pt>
                <c:pt idx="322">
                  <c:v>6.0019841300000003</c:v>
                </c:pt>
                <c:pt idx="323">
                  <c:v>8.0488798399999997</c:v>
                </c:pt>
                <c:pt idx="324">
                  <c:v>8.7624559600000005</c:v>
                </c:pt>
                <c:pt idx="325">
                  <c:v>2.0206529</c:v>
                </c:pt>
                <c:pt idx="326">
                  <c:v>1.5718799400000001</c:v>
                </c:pt>
                <c:pt idx="327">
                  <c:v>0.58832116999999995</c:v>
                </c:pt>
                <c:pt idx="328">
                  <c:v>-1.2708638400000001</c:v>
                </c:pt>
                <c:pt idx="329">
                  <c:v>-1.3198281199999999</c:v>
                </c:pt>
                <c:pt idx="330">
                  <c:v>-0.59921155999999998</c:v>
                </c:pt>
                <c:pt idx="331">
                  <c:v>7.2681818199999997</c:v>
                </c:pt>
                <c:pt idx="332">
                  <c:v>5.8458781399999999</c:v>
                </c:pt>
                <c:pt idx="333">
                  <c:v>9.0757575799999994</c:v>
                </c:pt>
                <c:pt idx="334">
                  <c:v>7.22653722</c:v>
                </c:pt>
                <c:pt idx="335">
                  <c:v>-1.68763402</c:v>
                </c:pt>
                <c:pt idx="336">
                  <c:v>-0.39001848</c:v>
                </c:pt>
                <c:pt idx="337">
                  <c:v>2.40011682</c:v>
                </c:pt>
                <c:pt idx="338">
                  <c:v>-4.1382415300000002</c:v>
                </c:pt>
                <c:pt idx="339">
                  <c:v>-5.2468596400000003</c:v>
                </c:pt>
                <c:pt idx="340">
                  <c:v>1.29993183</c:v>
                </c:pt>
                <c:pt idx="341">
                  <c:v>4.7780172399999996</c:v>
                </c:pt>
                <c:pt idx="342">
                  <c:v>2.65577051</c:v>
                </c:pt>
                <c:pt idx="343">
                  <c:v>6.44979367</c:v>
                </c:pt>
                <c:pt idx="344">
                  <c:v>2.7835951099999998</c:v>
                </c:pt>
                <c:pt idx="345">
                  <c:v>1.99137187</c:v>
                </c:pt>
                <c:pt idx="346">
                  <c:v>3.29812606</c:v>
                </c:pt>
                <c:pt idx="347">
                  <c:v>4.2780656300000004</c:v>
                </c:pt>
                <c:pt idx="348">
                  <c:v>8.4252336400000001</c:v>
                </c:pt>
                <c:pt idx="349">
                  <c:v>7.6561085999999996</c:v>
                </c:pt>
                <c:pt idx="350">
                  <c:v>5.70742963</c:v>
                </c:pt>
                <c:pt idx="351">
                  <c:v>6.6126323500000002</c:v>
                </c:pt>
                <c:pt idx="352">
                  <c:v>8.6012903200000004</c:v>
                </c:pt>
                <c:pt idx="353">
                  <c:v>7.0868486400000004</c:v>
                </c:pt>
                <c:pt idx="354">
                  <c:v>5.4133333300000004</c:v>
                </c:pt>
                <c:pt idx="355">
                  <c:v>5.44497608</c:v>
                </c:pt>
                <c:pt idx="356">
                  <c:v>3.9435483900000001</c:v>
                </c:pt>
                <c:pt idx="357">
                  <c:v>4.8403508799999999</c:v>
                </c:pt>
                <c:pt idx="358">
                  <c:v>-2.8140236199999999</c:v>
                </c:pt>
                <c:pt idx="359">
                  <c:v>-2.5570852099999999</c:v>
                </c:pt>
                <c:pt idx="360">
                  <c:v>1.8766519800000001</c:v>
                </c:pt>
                <c:pt idx="361">
                  <c:v>1.8666666700000001</c:v>
                </c:pt>
                <c:pt idx="362">
                  <c:v>11.09433962</c:v>
                </c:pt>
                <c:pt idx="363">
                  <c:v>12.440972220000001</c:v>
                </c:pt>
                <c:pt idx="364">
                  <c:v>15.11386139</c:v>
                </c:pt>
                <c:pt idx="365">
                  <c:v>15.66666667</c:v>
                </c:pt>
                <c:pt idx="366">
                  <c:v>3.27631579</c:v>
                </c:pt>
                <c:pt idx="367">
                  <c:v>2.5401960799999999</c:v>
                </c:pt>
                <c:pt idx="368">
                  <c:v>6.7554858900000001</c:v>
                </c:pt>
                <c:pt idx="369">
                  <c:v>3.6936651600000001</c:v>
                </c:pt>
                <c:pt idx="370">
                  <c:v>6.0276162800000002</c:v>
                </c:pt>
                <c:pt idx="371">
                  <c:v>13.95180723</c:v>
                </c:pt>
                <c:pt idx="372">
                  <c:v>10.349593499999999</c:v>
                </c:pt>
                <c:pt idx="373">
                  <c:v>-2.5391685800000001</c:v>
                </c:pt>
                <c:pt idx="374">
                  <c:v>-1.71487693</c:v>
                </c:pt>
                <c:pt idx="375">
                  <c:v>-3.8907849799999998</c:v>
                </c:pt>
                <c:pt idx="376">
                  <c:v>-1.38441039</c:v>
                </c:pt>
                <c:pt idx="377">
                  <c:v>-1.5829797299999999</c:v>
                </c:pt>
                <c:pt idx="378">
                  <c:v>-1.3953337699999999</c:v>
                </c:pt>
                <c:pt idx="379">
                  <c:v>-4.6760839999999998E-2</c:v>
                </c:pt>
                <c:pt idx="380">
                  <c:v>0.40372271999999998</c:v>
                </c:pt>
                <c:pt idx="381">
                  <c:v>1.7899441300000001</c:v>
                </c:pt>
                <c:pt idx="382">
                  <c:v>2.0621814500000002</c:v>
                </c:pt>
                <c:pt idx="383">
                  <c:v>2.57830008</c:v>
                </c:pt>
                <c:pt idx="384">
                  <c:v>0.82516054000000005</c:v>
                </c:pt>
                <c:pt idx="385">
                  <c:v>-3.5619540600000001</c:v>
                </c:pt>
                <c:pt idx="386">
                  <c:v>-4.8173719400000001</c:v>
                </c:pt>
                <c:pt idx="387">
                  <c:v>-2.7275894100000002</c:v>
                </c:pt>
                <c:pt idx="388">
                  <c:v>-1.72934783</c:v>
                </c:pt>
                <c:pt idx="389">
                  <c:v>-2.53031579</c:v>
                </c:pt>
                <c:pt idx="390">
                  <c:v>-2.28633994</c:v>
                </c:pt>
                <c:pt idx="391">
                  <c:v>4.6280709699999996</c:v>
                </c:pt>
                <c:pt idx="392">
                  <c:v>2.7706151000000001</c:v>
                </c:pt>
                <c:pt idx="393">
                  <c:v>-4.5035653699999996</c:v>
                </c:pt>
                <c:pt idx="394">
                  <c:v>-6.5786676100000001</c:v>
                </c:pt>
                <c:pt idx="395">
                  <c:v>10.8677686</c:v>
                </c:pt>
                <c:pt idx="396">
                  <c:v>8.0900900900000003</c:v>
                </c:pt>
                <c:pt idx="397">
                  <c:v>0.57507081999999998</c:v>
                </c:pt>
                <c:pt idx="398">
                  <c:v>-0.50894454</c:v>
                </c:pt>
                <c:pt idx="399">
                  <c:v>3.0084745800000001</c:v>
                </c:pt>
                <c:pt idx="400">
                  <c:v>0.22284123</c:v>
                </c:pt>
                <c:pt idx="401">
                  <c:v>-3.639775E-2</c:v>
                </c:pt>
                <c:pt idx="402">
                  <c:v>-0.46714334000000002</c:v>
                </c:pt>
                <c:pt idx="403">
                  <c:v>2.1126760600000001</c:v>
                </c:pt>
                <c:pt idx="404">
                  <c:v>3.8348045399999999</c:v>
                </c:pt>
                <c:pt idx="405">
                  <c:v>5.7477666799999998</c:v>
                </c:pt>
                <c:pt idx="406">
                  <c:v>3.2767227299999999</c:v>
                </c:pt>
                <c:pt idx="407">
                  <c:v>3.7027933000000002</c:v>
                </c:pt>
                <c:pt idx="408">
                  <c:v>3.3045089600000002</c:v>
                </c:pt>
                <c:pt idx="409">
                  <c:v>3.5629877400000001</c:v>
                </c:pt>
                <c:pt idx="410">
                  <c:v>0.84757221999999999</c:v>
                </c:pt>
                <c:pt idx="411">
                  <c:v>-0.72555745999999999</c:v>
                </c:pt>
                <c:pt idx="412">
                  <c:v>-0.71479501000000001</c:v>
                </c:pt>
                <c:pt idx="413">
                  <c:v>-0.91114057999999998</c:v>
                </c:pt>
                <c:pt idx="414">
                  <c:v>0.52891790999999999</c:v>
                </c:pt>
                <c:pt idx="415">
                  <c:v>-1.3466031999999999</c:v>
                </c:pt>
                <c:pt idx="416">
                  <c:v>0.48114434</c:v>
                </c:pt>
                <c:pt idx="417">
                  <c:v>13.95619988</c:v>
                </c:pt>
                <c:pt idx="418">
                  <c:v>12.020594969999999</c:v>
                </c:pt>
                <c:pt idx="419">
                  <c:v>1.57130397</c:v>
                </c:pt>
                <c:pt idx="420">
                  <c:v>0.81099365999999995</c:v>
                </c:pt>
                <c:pt idx="421">
                  <c:v>0.30033278000000002</c:v>
                </c:pt>
                <c:pt idx="422">
                  <c:v>-7.3495370000000004E-2</c:v>
                </c:pt>
                <c:pt idx="423">
                  <c:v>2.5283464599999999</c:v>
                </c:pt>
                <c:pt idx="424">
                  <c:v>1.6004112399999999</c:v>
                </c:pt>
                <c:pt idx="425">
                  <c:v>4.5038759700000002</c:v>
                </c:pt>
                <c:pt idx="426">
                  <c:v>3.59508852</c:v>
                </c:pt>
                <c:pt idx="427">
                  <c:v>-2.9814814799999998</c:v>
                </c:pt>
                <c:pt idx="428">
                  <c:v>10.030769230000001</c:v>
                </c:pt>
                <c:pt idx="429">
                  <c:v>8.7925925899999999</c:v>
                </c:pt>
                <c:pt idx="430">
                  <c:v>2.24642857</c:v>
                </c:pt>
                <c:pt idx="431">
                  <c:v>2.1050185899999998</c:v>
                </c:pt>
                <c:pt idx="432">
                  <c:v>11.6</c:v>
                </c:pt>
                <c:pt idx="433">
                  <c:v>12.66666667</c:v>
                </c:pt>
                <c:pt idx="434">
                  <c:v>11.20224719</c:v>
                </c:pt>
                <c:pt idx="435">
                  <c:v>0.57934989999999997</c:v>
                </c:pt>
                <c:pt idx="436">
                  <c:v>1.09369676</c:v>
                </c:pt>
                <c:pt idx="437">
                  <c:v>5.1149528499999999</c:v>
                </c:pt>
                <c:pt idx="438">
                  <c:v>4.8451753000000002</c:v>
                </c:pt>
                <c:pt idx="439">
                  <c:v>8.2278630499999998</c:v>
                </c:pt>
                <c:pt idx="440">
                  <c:v>14.50043975</c:v>
                </c:pt>
                <c:pt idx="441">
                  <c:v>6.8963317399999999</c:v>
                </c:pt>
                <c:pt idx="442">
                  <c:v>5.8822525600000004</c:v>
                </c:pt>
                <c:pt idx="443">
                  <c:v>-2.89701897</c:v>
                </c:pt>
                <c:pt idx="444">
                  <c:v>-2.9163963100000001</c:v>
                </c:pt>
                <c:pt idx="445">
                  <c:v>-3.433996</c:v>
                </c:pt>
                <c:pt idx="446">
                  <c:v>-3.6232451399999999</c:v>
                </c:pt>
                <c:pt idx="447">
                  <c:v>-1.4906638999999999</c:v>
                </c:pt>
                <c:pt idx="448">
                  <c:v>-2.1279342699999999</c:v>
                </c:pt>
                <c:pt idx="449">
                  <c:v>2.2455089799999999</c:v>
                </c:pt>
                <c:pt idx="450">
                  <c:v>3.7523510999999998</c:v>
                </c:pt>
                <c:pt idx="451">
                  <c:v>3.5841995799999999</c:v>
                </c:pt>
                <c:pt idx="452">
                  <c:v>0.36349646000000002</c:v>
                </c:pt>
                <c:pt idx="453">
                  <c:v>-4.4807387900000002</c:v>
                </c:pt>
                <c:pt idx="454">
                  <c:v>-2.3892995400000001</c:v>
                </c:pt>
                <c:pt idx="455">
                  <c:v>2.9660194199999999</c:v>
                </c:pt>
                <c:pt idx="456">
                  <c:v>-0.83381088999999997</c:v>
                </c:pt>
                <c:pt idx="457">
                  <c:v>7.0901143199999996</c:v>
                </c:pt>
                <c:pt idx="458">
                  <c:v>8.9326164899999991</c:v>
                </c:pt>
                <c:pt idx="459">
                  <c:v>11.28282828</c:v>
                </c:pt>
                <c:pt idx="460">
                  <c:v>10.009345789999999</c:v>
                </c:pt>
                <c:pt idx="461">
                  <c:v>2.3194256800000002</c:v>
                </c:pt>
                <c:pt idx="462">
                  <c:v>-1.368078E-2</c:v>
                </c:pt>
                <c:pt idx="463">
                  <c:v>-4.6839610199999999</c:v>
                </c:pt>
                <c:pt idx="464">
                  <c:v>-6.30194411</c:v>
                </c:pt>
                <c:pt idx="465">
                  <c:v>3.9340475399999999</c:v>
                </c:pt>
                <c:pt idx="466">
                  <c:v>2.0323172999999999</c:v>
                </c:pt>
                <c:pt idx="467">
                  <c:v>6.9473684200000001</c:v>
                </c:pt>
                <c:pt idx="468">
                  <c:v>7.5909090900000002</c:v>
                </c:pt>
                <c:pt idx="469">
                  <c:v>3.0032786900000001</c:v>
                </c:pt>
                <c:pt idx="470">
                  <c:v>3.24539877</c:v>
                </c:pt>
                <c:pt idx="471">
                  <c:v>0.44666666999999999</c:v>
                </c:pt>
                <c:pt idx="472">
                  <c:v>1.71748879</c:v>
                </c:pt>
                <c:pt idx="473">
                  <c:v>3.3134635100000001</c:v>
                </c:pt>
                <c:pt idx="474">
                  <c:v>1.6219879500000001</c:v>
                </c:pt>
                <c:pt idx="475">
                  <c:v>9.2640402300000009</c:v>
                </c:pt>
                <c:pt idx="476">
                  <c:v>6.4251302099999998</c:v>
                </c:pt>
                <c:pt idx="477">
                  <c:v>-3.1217228499999998</c:v>
                </c:pt>
                <c:pt idx="478">
                  <c:v>-1.55368098</c:v>
                </c:pt>
                <c:pt idx="479">
                  <c:v>-0.52392947000000001</c:v>
                </c:pt>
                <c:pt idx="480">
                  <c:v>-1.51166559</c:v>
                </c:pt>
                <c:pt idx="481">
                  <c:v>4.7385645199999997</c:v>
                </c:pt>
                <c:pt idx="482">
                  <c:v>1.5346200999999999</c:v>
                </c:pt>
                <c:pt idx="483">
                  <c:v>1.12989691</c:v>
                </c:pt>
                <c:pt idx="484">
                  <c:v>-0.19955157000000001</c:v>
                </c:pt>
                <c:pt idx="485">
                  <c:v>-2.63452055</c:v>
                </c:pt>
                <c:pt idx="486">
                  <c:v>-5.1451009699999997</c:v>
                </c:pt>
                <c:pt idx="487">
                  <c:v>1.1657461499999999</c:v>
                </c:pt>
                <c:pt idx="488">
                  <c:v>1.0184323500000001</c:v>
                </c:pt>
                <c:pt idx="489">
                  <c:v>-3.1030213600000001</c:v>
                </c:pt>
                <c:pt idx="490">
                  <c:v>-4.6644121099999998</c:v>
                </c:pt>
                <c:pt idx="491">
                  <c:v>5.6603589300000001</c:v>
                </c:pt>
                <c:pt idx="492">
                  <c:v>4.9970695799999998</c:v>
                </c:pt>
                <c:pt idx="493">
                  <c:v>-11.48137287</c:v>
                </c:pt>
                <c:pt idx="494">
                  <c:v>-12.284534600000001</c:v>
                </c:pt>
                <c:pt idx="495">
                  <c:v>-1.33068115</c:v>
                </c:pt>
                <c:pt idx="496">
                  <c:v>-1.84838693</c:v>
                </c:pt>
                <c:pt idx="497">
                  <c:v>2.7406459600000002</c:v>
                </c:pt>
                <c:pt idx="498">
                  <c:v>0.86536146000000003</c:v>
                </c:pt>
                <c:pt idx="499">
                  <c:v>2.23541678</c:v>
                </c:pt>
                <c:pt idx="500">
                  <c:v>4.4026565499999997</c:v>
                </c:pt>
                <c:pt idx="501">
                  <c:v>4.7948191400000004</c:v>
                </c:pt>
                <c:pt idx="502">
                  <c:v>-4.80310975</c:v>
                </c:pt>
                <c:pt idx="503">
                  <c:v>-5.7142857100000004</c:v>
                </c:pt>
                <c:pt idx="504">
                  <c:v>-1.35909605</c:v>
                </c:pt>
                <c:pt idx="505">
                  <c:v>-2.7975531600000001</c:v>
                </c:pt>
                <c:pt idx="506">
                  <c:v>9.4934497800000006</c:v>
                </c:pt>
                <c:pt idx="507">
                  <c:v>9.9282511200000005</c:v>
                </c:pt>
                <c:pt idx="508">
                  <c:v>5.5366939500000001</c:v>
                </c:pt>
                <c:pt idx="509">
                  <c:v>5.1038365900000002</c:v>
                </c:pt>
                <c:pt idx="510">
                  <c:v>-2.1511273599999998</c:v>
                </c:pt>
                <c:pt idx="511">
                  <c:v>-0.16085790999999999</c:v>
                </c:pt>
                <c:pt idx="512">
                  <c:v>-1.10833333</c:v>
                </c:pt>
                <c:pt idx="513">
                  <c:v>-0.47398496000000001</c:v>
                </c:pt>
                <c:pt idx="514">
                  <c:v>1.02075702</c:v>
                </c:pt>
                <c:pt idx="515">
                  <c:v>1.49949774</c:v>
                </c:pt>
                <c:pt idx="516">
                  <c:v>-0.94128544999999997</c:v>
                </c:pt>
                <c:pt idx="517">
                  <c:v>10.22889518</c:v>
                </c:pt>
                <c:pt idx="518">
                  <c:v>-4.1523272200000001</c:v>
                </c:pt>
                <c:pt idx="519">
                  <c:v>-0.33880049000000001</c:v>
                </c:pt>
                <c:pt idx="520">
                  <c:v>1.4510296300000001</c:v>
                </c:pt>
                <c:pt idx="521">
                  <c:v>2.6034925499999999</c:v>
                </c:pt>
                <c:pt idx="522">
                  <c:v>2.2205848000000001</c:v>
                </c:pt>
                <c:pt idx="523">
                  <c:v>1.4721873700000001</c:v>
                </c:pt>
                <c:pt idx="524">
                  <c:v>-3.2389796400000002</c:v>
                </c:pt>
                <c:pt idx="525">
                  <c:v>10.04819277</c:v>
                </c:pt>
                <c:pt idx="526">
                  <c:v>1.8643822400000001</c:v>
                </c:pt>
                <c:pt idx="527">
                  <c:v>-0.45210084</c:v>
                </c:pt>
                <c:pt idx="528">
                  <c:v>-5.1707348099999999</c:v>
                </c:pt>
                <c:pt idx="529">
                  <c:v>-6.1838375599999997</c:v>
                </c:pt>
                <c:pt idx="530">
                  <c:v>2.0234192000000002</c:v>
                </c:pt>
                <c:pt idx="531">
                  <c:v>3.7064116999999999</c:v>
                </c:pt>
                <c:pt idx="532">
                  <c:v>-2.0121666299999998</c:v>
                </c:pt>
                <c:pt idx="533">
                  <c:v>1.40850023</c:v>
                </c:pt>
                <c:pt idx="534">
                  <c:v>3.36393443</c:v>
                </c:pt>
                <c:pt idx="535">
                  <c:v>6.0576923100000002</c:v>
                </c:pt>
                <c:pt idx="536">
                  <c:v>10.119999999999999</c:v>
                </c:pt>
                <c:pt idx="537">
                  <c:v>1.27310575</c:v>
                </c:pt>
                <c:pt idx="538">
                  <c:v>-0.85289115999999998</c:v>
                </c:pt>
                <c:pt idx="539">
                  <c:v>1.2630212300000001</c:v>
                </c:pt>
                <c:pt idx="540">
                  <c:v>0.38776073999999999</c:v>
                </c:pt>
                <c:pt idx="541">
                  <c:v>-2.6506817100000002</c:v>
                </c:pt>
                <c:pt idx="542">
                  <c:v>-2.1870727200000002</c:v>
                </c:pt>
                <c:pt idx="543">
                  <c:v>-0.55215685999999997</c:v>
                </c:pt>
                <c:pt idx="544">
                  <c:v>0.44536034000000002</c:v>
                </c:pt>
                <c:pt idx="545">
                  <c:v>6.2497954699999996</c:v>
                </c:pt>
                <c:pt idx="546">
                  <c:v>7.0640961400000002</c:v>
                </c:pt>
                <c:pt idx="547">
                  <c:v>-0.95666404999999999</c:v>
                </c:pt>
                <c:pt idx="548">
                  <c:v>-1.24564184</c:v>
                </c:pt>
                <c:pt idx="549">
                  <c:v>-3.27356494</c:v>
                </c:pt>
                <c:pt idx="550">
                  <c:v>-4.5079864499999998</c:v>
                </c:pt>
                <c:pt idx="551">
                  <c:v>1.0619701800000001</c:v>
                </c:pt>
                <c:pt idx="552">
                  <c:v>-1.2442089700000001</c:v>
                </c:pt>
                <c:pt idx="553">
                  <c:v>7.2656826600000004</c:v>
                </c:pt>
                <c:pt idx="554">
                  <c:v>8.1397058799999993</c:v>
                </c:pt>
                <c:pt idx="555">
                  <c:v>0.14911874999999999</c:v>
                </c:pt>
                <c:pt idx="556">
                  <c:v>-1.1276939500000001</c:v>
                </c:pt>
                <c:pt idx="557">
                  <c:v>4.6933894900000004</c:v>
                </c:pt>
                <c:pt idx="558">
                  <c:v>4.1915771199999998</c:v>
                </c:pt>
                <c:pt idx="559">
                  <c:v>5.02642364</c:v>
                </c:pt>
                <c:pt idx="560">
                  <c:v>4.5430188200000003</c:v>
                </c:pt>
                <c:pt idx="561">
                  <c:v>-3.3958323799999999</c:v>
                </c:pt>
                <c:pt idx="562">
                  <c:v>-2.3099042000000001</c:v>
                </c:pt>
                <c:pt idx="563">
                  <c:v>-0.70077425000000004</c:v>
                </c:pt>
                <c:pt idx="564">
                  <c:v>-2.64221708</c:v>
                </c:pt>
                <c:pt idx="565">
                  <c:v>-2.7849407500000001</c:v>
                </c:pt>
                <c:pt idx="566">
                  <c:v>-2.1519458</c:v>
                </c:pt>
                <c:pt idx="567">
                  <c:v>8.3413451700000003</c:v>
                </c:pt>
                <c:pt idx="568">
                  <c:v>5.8694471799999999</c:v>
                </c:pt>
                <c:pt idx="569">
                  <c:v>-0.94700814</c:v>
                </c:pt>
                <c:pt idx="570">
                  <c:v>1.13001215</c:v>
                </c:pt>
                <c:pt idx="571">
                  <c:v>-0.47896878999999998</c:v>
                </c:pt>
                <c:pt idx="572">
                  <c:v>1.1135798699999999</c:v>
                </c:pt>
                <c:pt idx="573">
                  <c:v>0.52775475999999999</c:v>
                </c:pt>
                <c:pt idx="574">
                  <c:v>1.3604729499999999</c:v>
                </c:pt>
                <c:pt idx="575">
                  <c:v>4.8085288899999998</c:v>
                </c:pt>
                <c:pt idx="576">
                  <c:v>7.3324972099999997</c:v>
                </c:pt>
                <c:pt idx="577">
                  <c:v>-2.3946843900000001</c:v>
                </c:pt>
                <c:pt idx="578">
                  <c:v>-2.1820204699999999</c:v>
                </c:pt>
                <c:pt idx="579">
                  <c:v>-2.9545834499999999</c:v>
                </c:pt>
                <c:pt idx="580">
                  <c:v>-0.18713184999999999</c:v>
                </c:pt>
                <c:pt idx="581">
                  <c:v>-0.25582572999999997</c:v>
                </c:pt>
                <c:pt idx="582">
                  <c:v>1.2171297599999999</c:v>
                </c:pt>
                <c:pt idx="583">
                  <c:v>-5.7652464500000002</c:v>
                </c:pt>
                <c:pt idx="584">
                  <c:v>-3.8111286400000002</c:v>
                </c:pt>
                <c:pt idx="585">
                  <c:v>4.45713223</c:v>
                </c:pt>
                <c:pt idx="586">
                  <c:v>3.7587373199999998</c:v>
                </c:pt>
                <c:pt idx="587">
                  <c:v>8.0475612000000005</c:v>
                </c:pt>
                <c:pt idx="588">
                  <c:v>8.8601791100000007</c:v>
                </c:pt>
                <c:pt idx="589">
                  <c:v>-5.5442543899999999</c:v>
                </c:pt>
                <c:pt idx="590">
                  <c:v>3.74681351</c:v>
                </c:pt>
                <c:pt idx="591">
                  <c:v>5.4952520099999997</c:v>
                </c:pt>
                <c:pt idx="592">
                  <c:v>-3.6806629800000001</c:v>
                </c:pt>
                <c:pt idx="593">
                  <c:v>-3.0229805000000001</c:v>
                </c:pt>
                <c:pt idx="594">
                  <c:v>15.240963860000001</c:v>
                </c:pt>
                <c:pt idx="595">
                  <c:v>14.125</c:v>
                </c:pt>
                <c:pt idx="596">
                  <c:v>-0.29382826000000001</c:v>
                </c:pt>
                <c:pt idx="597">
                  <c:v>-4.0739291599999996</c:v>
                </c:pt>
                <c:pt idx="598">
                  <c:v>0.43689319999999998</c:v>
                </c:pt>
                <c:pt idx="599">
                  <c:v>-3.4837722000000002</c:v>
                </c:pt>
                <c:pt idx="600">
                  <c:v>-2.1651018999999998</c:v>
                </c:pt>
                <c:pt idx="601">
                  <c:v>-1.50968477</c:v>
                </c:pt>
                <c:pt idx="602">
                  <c:v>-0.86539326000000005</c:v>
                </c:pt>
                <c:pt idx="603">
                  <c:v>0.41499846000000001</c:v>
                </c:pt>
                <c:pt idx="604">
                  <c:v>-0.44377323000000002</c:v>
                </c:pt>
                <c:pt idx="605">
                  <c:v>-1.8092122799999999</c:v>
                </c:pt>
                <c:pt idx="606">
                  <c:v>-1.37229348</c:v>
                </c:pt>
                <c:pt idx="607">
                  <c:v>-1.78556509</c:v>
                </c:pt>
                <c:pt idx="608">
                  <c:v>2.17179834</c:v>
                </c:pt>
                <c:pt idx="609">
                  <c:v>0.39575567</c:v>
                </c:pt>
                <c:pt idx="610">
                  <c:v>-1.88589322</c:v>
                </c:pt>
                <c:pt idx="611">
                  <c:v>-6.152179E-2</c:v>
                </c:pt>
                <c:pt idx="612">
                  <c:v>-5.6428281299999998</c:v>
                </c:pt>
                <c:pt idx="613">
                  <c:v>-4.3264211699999997</c:v>
                </c:pt>
                <c:pt idx="614">
                  <c:v>9.3249305699999994</c:v>
                </c:pt>
                <c:pt idx="615">
                  <c:v>5.6575094200000002</c:v>
                </c:pt>
                <c:pt idx="616">
                  <c:v>2.8120480699999999</c:v>
                </c:pt>
                <c:pt idx="617">
                  <c:v>5.2798643199999997</c:v>
                </c:pt>
                <c:pt idx="618">
                  <c:v>5.0657027399999999</c:v>
                </c:pt>
                <c:pt idx="619">
                  <c:v>3.9128623999999999</c:v>
                </c:pt>
                <c:pt idx="620">
                  <c:v>-1.90265164</c:v>
                </c:pt>
                <c:pt idx="621">
                  <c:v>-3.90164921</c:v>
                </c:pt>
                <c:pt idx="622">
                  <c:v>11.763624910000001</c:v>
                </c:pt>
                <c:pt idx="623">
                  <c:v>9.1413460499999992</c:v>
                </c:pt>
                <c:pt idx="624">
                  <c:v>3.05216581</c:v>
                </c:pt>
                <c:pt idx="625">
                  <c:v>3.4899446200000002</c:v>
                </c:pt>
                <c:pt idx="626">
                  <c:v>11.58368228</c:v>
                </c:pt>
                <c:pt idx="627">
                  <c:v>9.3233471100000003</c:v>
                </c:pt>
                <c:pt idx="628">
                  <c:v>2.8404442599999999</c:v>
                </c:pt>
                <c:pt idx="629">
                  <c:v>-0.73731614000000001</c:v>
                </c:pt>
                <c:pt idx="630">
                  <c:v>5.3579498699999997</c:v>
                </c:pt>
                <c:pt idx="631">
                  <c:v>4.8680567400000001</c:v>
                </c:pt>
                <c:pt idx="632">
                  <c:v>8.0451689900000005</c:v>
                </c:pt>
                <c:pt idx="633">
                  <c:v>7.9185896700000002</c:v>
                </c:pt>
                <c:pt idx="634">
                  <c:v>11.067742620000001</c:v>
                </c:pt>
                <c:pt idx="635">
                  <c:v>8.6394052000000006</c:v>
                </c:pt>
                <c:pt idx="636">
                  <c:v>6.3462915100000004</c:v>
                </c:pt>
                <c:pt idx="637">
                  <c:v>5.5239050900000004</c:v>
                </c:pt>
                <c:pt idx="638">
                  <c:v>7.1106597899999997</c:v>
                </c:pt>
                <c:pt idx="639">
                  <c:v>7.8889286600000004</c:v>
                </c:pt>
                <c:pt idx="640">
                  <c:v>8.3246549699999992</c:v>
                </c:pt>
                <c:pt idx="641">
                  <c:v>0.20055306000000001</c:v>
                </c:pt>
                <c:pt idx="642">
                  <c:v>-1.4390868699999999</c:v>
                </c:pt>
                <c:pt idx="643">
                  <c:v>6.9934645399999997</c:v>
                </c:pt>
                <c:pt idx="644">
                  <c:v>4.7708060000000003</c:v>
                </c:pt>
                <c:pt idx="645">
                  <c:v>-0.44262874000000002</c:v>
                </c:pt>
                <c:pt idx="646">
                  <c:v>-1.0592391299999999</c:v>
                </c:pt>
                <c:pt idx="647">
                  <c:v>-1.48898014</c:v>
                </c:pt>
                <c:pt idx="648">
                  <c:v>-0.73637567999999998</c:v>
                </c:pt>
                <c:pt idx="649">
                  <c:v>-9.1828098100000002</c:v>
                </c:pt>
                <c:pt idx="650">
                  <c:v>-9.2996904699999998</c:v>
                </c:pt>
                <c:pt idx="651">
                  <c:v>1.1814366999999999</c:v>
                </c:pt>
                <c:pt idx="652">
                  <c:v>-2.5327747700000001</c:v>
                </c:pt>
                <c:pt idx="653">
                  <c:v>6.7068030399999996</c:v>
                </c:pt>
                <c:pt idx="654">
                  <c:v>5.8666946700000002</c:v>
                </c:pt>
                <c:pt idx="655">
                  <c:v>3.4460272199999999</c:v>
                </c:pt>
                <c:pt idx="656">
                  <c:v>-4.3080625799999996</c:v>
                </c:pt>
                <c:pt idx="657">
                  <c:v>6.5680359399999997</c:v>
                </c:pt>
                <c:pt idx="658">
                  <c:v>19.145796059999999</c:v>
                </c:pt>
                <c:pt idx="659">
                  <c:v>8.3470737899999996</c:v>
                </c:pt>
                <c:pt idx="660">
                  <c:v>7.0240544099999997</c:v>
                </c:pt>
                <c:pt idx="661">
                  <c:v>6.5062616799999997</c:v>
                </c:pt>
                <c:pt idx="662">
                  <c:v>4.8984581</c:v>
                </c:pt>
              </c:numCache>
            </c:numRef>
          </c:xVal>
          <c:yVal>
            <c:numRef>
              <c:f>'Austin_SiteLevel_Mplus_ID with '!$AB$2:$AB$664</c:f>
            </c:numRef>
          </c:yVal>
          <c:smooth val="0"/>
          <c:extLst>
            <c:ext xmlns:c16="http://schemas.microsoft.com/office/drawing/2014/chart" uri="{C3380CC4-5D6E-409C-BE32-E72D297353CC}">
              <c16:uniqueId val="{0000000E-2A1B-4A55-8197-5FD56FC0F430}"/>
            </c:ext>
          </c:extLst>
        </c:ser>
        <c:ser>
          <c:idx val="15"/>
          <c:order val="15"/>
          <c:tx>
            <c:strRef>
              <c:f>'Austin_SiteLevel_Mplus_ID with '!$AC$1</c:f>
              <c:strCache>
                <c:ptCount val="1"/>
                <c:pt idx="0">
                  <c:v>LnVol</c:v>
                </c:pt>
              </c:strCache>
            </c:strRef>
          </c:tx>
          <c:spPr>
            <a:ln w="1905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  <a:lumOff val="20000"/>
                </a:schemeClr>
              </a:solidFill>
              <a:ln w="9525">
                <a:solidFill>
                  <a:schemeClr val="accent4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'Austin_SiteLevel_Mplus_ID with '!$M$2:$M$664</c:f>
              <c:numCache>
                <c:formatCode>General</c:formatCode>
                <c:ptCount val="663"/>
                <c:pt idx="0">
                  <c:v>6.6428571400000003</c:v>
                </c:pt>
                <c:pt idx="1">
                  <c:v>5.45</c:v>
                </c:pt>
                <c:pt idx="2">
                  <c:v>6.3333333300000003</c:v>
                </c:pt>
                <c:pt idx="3">
                  <c:v>5.6607142899999996</c:v>
                </c:pt>
                <c:pt idx="4">
                  <c:v>8.0826446300000008</c:v>
                </c:pt>
                <c:pt idx="5">
                  <c:v>8.0664993700000007</c:v>
                </c:pt>
                <c:pt idx="6">
                  <c:v>8.1734693899999993</c:v>
                </c:pt>
                <c:pt idx="7">
                  <c:v>8.6907514500000005</c:v>
                </c:pt>
                <c:pt idx="8">
                  <c:v>0.81575246000000001</c:v>
                </c:pt>
                <c:pt idx="9">
                  <c:v>1.35539403</c:v>
                </c:pt>
                <c:pt idx="10">
                  <c:v>8.8000000000000007</c:v>
                </c:pt>
                <c:pt idx="11">
                  <c:v>9.6842105299999997</c:v>
                </c:pt>
                <c:pt idx="12">
                  <c:v>11.51612903</c:v>
                </c:pt>
                <c:pt idx="13">
                  <c:v>3.2984189700000002</c:v>
                </c:pt>
                <c:pt idx="14">
                  <c:v>3.22966014</c:v>
                </c:pt>
                <c:pt idx="15">
                  <c:v>-3.793382E-2</c:v>
                </c:pt>
                <c:pt idx="16">
                  <c:v>0.26634769000000003</c:v>
                </c:pt>
                <c:pt idx="17">
                  <c:v>2.5057803500000002</c:v>
                </c:pt>
                <c:pt idx="18">
                  <c:v>1.1895565100000001</c:v>
                </c:pt>
                <c:pt idx="19">
                  <c:v>9.1166666700000007</c:v>
                </c:pt>
                <c:pt idx="20">
                  <c:v>8.5063291099999994</c:v>
                </c:pt>
                <c:pt idx="21">
                  <c:v>5.31518625</c:v>
                </c:pt>
                <c:pt idx="22">
                  <c:v>6.8622449000000003</c:v>
                </c:pt>
                <c:pt idx="23">
                  <c:v>1.44632768</c:v>
                </c:pt>
                <c:pt idx="24">
                  <c:v>2.7692307700000001</c:v>
                </c:pt>
                <c:pt idx="25">
                  <c:v>8.5707964600000004</c:v>
                </c:pt>
                <c:pt idx="26">
                  <c:v>5.9089317000000001</c:v>
                </c:pt>
                <c:pt idx="27">
                  <c:v>3.9523809499999998</c:v>
                </c:pt>
                <c:pt idx="28">
                  <c:v>1.3464566899999999</c:v>
                </c:pt>
                <c:pt idx="29">
                  <c:v>4.2891566299999999</c:v>
                </c:pt>
                <c:pt idx="30">
                  <c:v>2.4444444399999998</c:v>
                </c:pt>
                <c:pt idx="31">
                  <c:v>0.45359476999999998</c:v>
                </c:pt>
                <c:pt idx="32">
                  <c:v>-0.90625</c:v>
                </c:pt>
                <c:pt idx="33">
                  <c:v>-0.38757764</c:v>
                </c:pt>
                <c:pt idx="34">
                  <c:v>-2.54320988</c:v>
                </c:pt>
                <c:pt idx="35">
                  <c:v>-1.90788504</c:v>
                </c:pt>
                <c:pt idx="36">
                  <c:v>0.56236162000000001</c:v>
                </c:pt>
                <c:pt idx="37">
                  <c:v>4.9885057499999998</c:v>
                </c:pt>
                <c:pt idx="38">
                  <c:v>4.0071428600000001</c:v>
                </c:pt>
                <c:pt idx="39">
                  <c:v>3.4789081899999998</c:v>
                </c:pt>
                <c:pt idx="40">
                  <c:v>-2.81118881</c:v>
                </c:pt>
                <c:pt idx="41">
                  <c:v>-1.7140255</c:v>
                </c:pt>
                <c:pt idx="42">
                  <c:v>3.22090261</c:v>
                </c:pt>
                <c:pt idx="43">
                  <c:v>5.63387978</c:v>
                </c:pt>
                <c:pt idx="44">
                  <c:v>-5.7862796799999998</c:v>
                </c:pt>
                <c:pt idx="45">
                  <c:v>-6.93894009</c:v>
                </c:pt>
                <c:pt idx="46">
                  <c:v>-3.4780957899999998</c:v>
                </c:pt>
                <c:pt idx="47">
                  <c:v>6.2571428600000001</c:v>
                </c:pt>
                <c:pt idx="48">
                  <c:v>7.1269841300000003</c:v>
                </c:pt>
                <c:pt idx="49">
                  <c:v>-2.1899563299999998</c:v>
                </c:pt>
                <c:pt idx="50">
                  <c:v>-2.89552239</c:v>
                </c:pt>
                <c:pt idx="51">
                  <c:v>1.19672131</c:v>
                </c:pt>
                <c:pt idx="52">
                  <c:v>-0.36645962999999998</c:v>
                </c:pt>
                <c:pt idx="53">
                  <c:v>1.3467741900000001</c:v>
                </c:pt>
                <c:pt idx="54">
                  <c:v>2.9583333299999999</c:v>
                </c:pt>
                <c:pt idx="55">
                  <c:v>1.23234391</c:v>
                </c:pt>
                <c:pt idx="56">
                  <c:v>-0.30778165000000002</c:v>
                </c:pt>
                <c:pt idx="57">
                  <c:v>-1.8352941199999999</c:v>
                </c:pt>
                <c:pt idx="58">
                  <c:v>-2.55194805</c:v>
                </c:pt>
                <c:pt idx="59">
                  <c:v>0.10953346999999999</c:v>
                </c:pt>
                <c:pt idx="60">
                  <c:v>0.74352331999999999</c:v>
                </c:pt>
                <c:pt idx="61">
                  <c:v>-0.17625899</c:v>
                </c:pt>
                <c:pt idx="62">
                  <c:v>1.13390313</c:v>
                </c:pt>
                <c:pt idx="63">
                  <c:v>-1.53811659</c:v>
                </c:pt>
                <c:pt idx="64">
                  <c:v>-1.8646616499999999</c:v>
                </c:pt>
                <c:pt idx="65">
                  <c:v>7.03166227</c:v>
                </c:pt>
                <c:pt idx="66">
                  <c:v>4.8756906100000004</c:v>
                </c:pt>
                <c:pt idx="67">
                  <c:v>6.8076923100000002</c:v>
                </c:pt>
                <c:pt idx="68">
                  <c:v>5.2110726600000001</c:v>
                </c:pt>
                <c:pt idx="69">
                  <c:v>1.6848249</c:v>
                </c:pt>
                <c:pt idx="70">
                  <c:v>1.38529412</c:v>
                </c:pt>
                <c:pt idx="71">
                  <c:v>-1.4603133800000001</c:v>
                </c:pt>
                <c:pt idx="72">
                  <c:v>-1.6310260299999999</c:v>
                </c:pt>
                <c:pt idx="73">
                  <c:v>5.6356589100000001</c:v>
                </c:pt>
                <c:pt idx="74">
                  <c:v>4.5240963900000004</c:v>
                </c:pt>
                <c:pt idx="75">
                  <c:v>2.1945392500000001</c:v>
                </c:pt>
                <c:pt idx="76">
                  <c:v>1.5630769200000001</c:v>
                </c:pt>
                <c:pt idx="77">
                  <c:v>-3.2483249600000002</c:v>
                </c:pt>
                <c:pt idx="78">
                  <c:v>-3.76982097</c:v>
                </c:pt>
                <c:pt idx="79">
                  <c:v>8.7286821700000008</c:v>
                </c:pt>
                <c:pt idx="80">
                  <c:v>7.7040816300000001</c:v>
                </c:pt>
                <c:pt idx="81">
                  <c:v>7.16</c:v>
                </c:pt>
                <c:pt idx="82">
                  <c:v>7.8133333299999999</c:v>
                </c:pt>
                <c:pt idx="83">
                  <c:v>8.2140221400000009</c:v>
                </c:pt>
                <c:pt idx="84">
                  <c:v>-0.79521277000000001</c:v>
                </c:pt>
                <c:pt idx="85">
                  <c:v>-0.67500000000000004</c:v>
                </c:pt>
                <c:pt idx="86">
                  <c:v>0.28864060000000002</c:v>
                </c:pt>
                <c:pt idx="87">
                  <c:v>0.36412077999999998</c:v>
                </c:pt>
                <c:pt idx="88">
                  <c:v>8.06666667</c:v>
                </c:pt>
                <c:pt idx="89">
                  <c:v>9.7719298200000004</c:v>
                </c:pt>
                <c:pt idx="90">
                  <c:v>4.1052631599999998</c:v>
                </c:pt>
                <c:pt idx="91">
                  <c:v>2.8112449800000001</c:v>
                </c:pt>
                <c:pt idx="92">
                  <c:v>-0.48321816000000001</c:v>
                </c:pt>
                <c:pt idx="93">
                  <c:v>1.0644977200000001</c:v>
                </c:pt>
                <c:pt idx="94">
                  <c:v>4.9936305699999997</c:v>
                </c:pt>
                <c:pt idx="95">
                  <c:v>6.7836538500000003</c:v>
                </c:pt>
                <c:pt idx="96">
                  <c:v>-1.4738535800000001</c:v>
                </c:pt>
                <c:pt idx="97">
                  <c:v>0.19950372</c:v>
                </c:pt>
                <c:pt idx="98">
                  <c:v>8.9347826099999992</c:v>
                </c:pt>
                <c:pt idx="99">
                  <c:v>7.984375</c:v>
                </c:pt>
                <c:pt idx="100">
                  <c:v>9.1370560000000003E-2</c:v>
                </c:pt>
                <c:pt idx="101">
                  <c:v>2.0249999999999999</c:v>
                </c:pt>
                <c:pt idx="102">
                  <c:v>3.5766951900000001</c:v>
                </c:pt>
                <c:pt idx="103">
                  <c:v>3.0113996200000002</c:v>
                </c:pt>
                <c:pt idx="104">
                  <c:v>0.62683438000000002</c:v>
                </c:pt>
                <c:pt idx="105">
                  <c:v>8.1415929999999997E-2</c:v>
                </c:pt>
                <c:pt idx="106">
                  <c:v>-1.7433628299999999</c:v>
                </c:pt>
                <c:pt idx="107">
                  <c:v>-1.62191781</c:v>
                </c:pt>
                <c:pt idx="108">
                  <c:v>-2.1727616599999999</c:v>
                </c:pt>
                <c:pt idx="109">
                  <c:v>-2.3542857100000001</c:v>
                </c:pt>
                <c:pt idx="110">
                  <c:v>2.0905797100000001</c:v>
                </c:pt>
                <c:pt idx="111">
                  <c:v>2.1417624499999999</c:v>
                </c:pt>
                <c:pt idx="112">
                  <c:v>1.3720000000000001</c:v>
                </c:pt>
                <c:pt idx="113">
                  <c:v>1.46963563</c:v>
                </c:pt>
                <c:pt idx="114">
                  <c:v>2.9221311499999998</c:v>
                </c:pt>
                <c:pt idx="115">
                  <c:v>3.7293233099999998</c:v>
                </c:pt>
                <c:pt idx="116">
                  <c:v>3.80297398</c:v>
                </c:pt>
                <c:pt idx="117">
                  <c:v>4.3291139200000002</c:v>
                </c:pt>
                <c:pt idx="118">
                  <c:v>-4.6387532900000004</c:v>
                </c:pt>
                <c:pt idx="119">
                  <c:v>0.30662982999999999</c:v>
                </c:pt>
                <c:pt idx="120">
                  <c:v>1.6787709500000001</c:v>
                </c:pt>
                <c:pt idx="121">
                  <c:v>0.70689654999999996</c:v>
                </c:pt>
                <c:pt idx="122">
                  <c:v>4.90828402</c:v>
                </c:pt>
                <c:pt idx="123">
                  <c:v>4.7021276600000004</c:v>
                </c:pt>
                <c:pt idx="124">
                  <c:v>3.74324324</c:v>
                </c:pt>
                <c:pt idx="125">
                  <c:v>-1.4186507900000001</c:v>
                </c:pt>
                <c:pt idx="126">
                  <c:v>-1.61757426</c:v>
                </c:pt>
                <c:pt idx="127">
                  <c:v>1.8490565999999999</c:v>
                </c:pt>
                <c:pt idx="128">
                  <c:v>-1.97014925</c:v>
                </c:pt>
                <c:pt idx="129">
                  <c:v>-3.37660772</c:v>
                </c:pt>
                <c:pt idx="130">
                  <c:v>-4.0486656200000004</c:v>
                </c:pt>
                <c:pt idx="131">
                  <c:v>1.9703703699999999</c:v>
                </c:pt>
                <c:pt idx="132">
                  <c:v>0.54404145000000004</c:v>
                </c:pt>
                <c:pt idx="133">
                  <c:v>4.7961672499999999</c:v>
                </c:pt>
                <c:pt idx="134">
                  <c:v>4.63468635</c:v>
                </c:pt>
                <c:pt idx="135">
                  <c:v>3.9473684200000001</c:v>
                </c:pt>
                <c:pt idx="136">
                  <c:v>2.0202702700000001</c:v>
                </c:pt>
                <c:pt idx="137">
                  <c:v>-1.43164063</c:v>
                </c:pt>
                <c:pt idx="138">
                  <c:v>3.6178861800000002</c:v>
                </c:pt>
                <c:pt idx="139">
                  <c:v>2.5</c:v>
                </c:pt>
                <c:pt idx="140">
                  <c:v>4.6602564099999997</c:v>
                </c:pt>
                <c:pt idx="141">
                  <c:v>4.3806818200000004</c:v>
                </c:pt>
                <c:pt idx="142">
                  <c:v>3.2753623200000002</c:v>
                </c:pt>
                <c:pt idx="143">
                  <c:v>5.6928571400000001</c:v>
                </c:pt>
                <c:pt idx="144">
                  <c:v>-0.67419112000000003</c:v>
                </c:pt>
                <c:pt idx="145">
                  <c:v>-1.3190975</c:v>
                </c:pt>
                <c:pt idx="146">
                  <c:v>-1.48941799</c:v>
                </c:pt>
                <c:pt idx="147">
                  <c:v>-0.62750715999999995</c:v>
                </c:pt>
                <c:pt idx="148">
                  <c:v>7.9646017699999998</c:v>
                </c:pt>
                <c:pt idx="149">
                  <c:v>5.3230769200000001</c:v>
                </c:pt>
                <c:pt idx="150">
                  <c:v>0.17232375999999999</c:v>
                </c:pt>
                <c:pt idx="151">
                  <c:v>0.75862068999999999</c:v>
                </c:pt>
                <c:pt idx="152">
                  <c:v>2.27208481</c:v>
                </c:pt>
                <c:pt idx="153">
                  <c:v>4.7586206899999999</c:v>
                </c:pt>
                <c:pt idx="154">
                  <c:v>2.2480942499999998</c:v>
                </c:pt>
                <c:pt idx="155">
                  <c:v>-0.88321704000000001</c:v>
                </c:pt>
                <c:pt idx="156">
                  <c:v>7.86486486</c:v>
                </c:pt>
                <c:pt idx="157">
                  <c:v>3.0212766000000002</c:v>
                </c:pt>
                <c:pt idx="158">
                  <c:v>5.1567164200000004</c:v>
                </c:pt>
                <c:pt idx="159">
                  <c:v>5.21703297</c:v>
                </c:pt>
                <c:pt idx="160">
                  <c:v>4.07662835</c:v>
                </c:pt>
                <c:pt idx="161">
                  <c:v>4.2255892299999998</c:v>
                </c:pt>
                <c:pt idx="162">
                  <c:v>3.4978902999999999</c:v>
                </c:pt>
                <c:pt idx="163">
                  <c:v>0.70454545000000002</c:v>
                </c:pt>
                <c:pt idx="164">
                  <c:v>0.51948052</c:v>
                </c:pt>
                <c:pt idx="165">
                  <c:v>5.0890411000000002</c:v>
                </c:pt>
                <c:pt idx="166">
                  <c:v>6.1857707499999997</c:v>
                </c:pt>
                <c:pt idx="167">
                  <c:v>5.0277777800000001</c:v>
                </c:pt>
                <c:pt idx="168">
                  <c:v>3.5972222199999999</c:v>
                </c:pt>
                <c:pt idx="169">
                  <c:v>5.8760451299999996</c:v>
                </c:pt>
                <c:pt idx="170">
                  <c:v>5.9118016999999998</c:v>
                </c:pt>
                <c:pt idx="171">
                  <c:v>10.615811969999999</c:v>
                </c:pt>
                <c:pt idx="172">
                  <c:v>5.4266055</c:v>
                </c:pt>
                <c:pt idx="173">
                  <c:v>4.4134790500000003</c:v>
                </c:pt>
                <c:pt idx="174">
                  <c:v>4.54320988</c:v>
                </c:pt>
                <c:pt idx="175">
                  <c:v>3.4260504200000002</c:v>
                </c:pt>
                <c:pt idx="176">
                  <c:v>5.8585931799999997</c:v>
                </c:pt>
                <c:pt idx="177">
                  <c:v>-5.6345328500000003</c:v>
                </c:pt>
                <c:pt idx="178">
                  <c:v>-4.9086446099999996</c:v>
                </c:pt>
                <c:pt idx="179">
                  <c:v>16.650602410000001</c:v>
                </c:pt>
                <c:pt idx="180">
                  <c:v>16.357798169999999</c:v>
                </c:pt>
                <c:pt idx="181">
                  <c:v>7.0713028199999997</c:v>
                </c:pt>
                <c:pt idx="182">
                  <c:v>5.1547392900000002</c:v>
                </c:pt>
                <c:pt idx="183">
                  <c:v>9.5268456399999994</c:v>
                </c:pt>
                <c:pt idx="184">
                  <c:v>9.2448275899999999</c:v>
                </c:pt>
                <c:pt idx="185">
                  <c:v>1.5420118300000001</c:v>
                </c:pt>
                <c:pt idx="186">
                  <c:v>-6.1173529999999997E-2</c:v>
                </c:pt>
                <c:pt idx="187">
                  <c:v>0.78698224999999999</c:v>
                </c:pt>
                <c:pt idx="188">
                  <c:v>1.8358209000000001</c:v>
                </c:pt>
                <c:pt idx="189">
                  <c:v>6.1181434599999998</c:v>
                </c:pt>
                <c:pt idx="190">
                  <c:v>5.7379912700000002</c:v>
                </c:pt>
                <c:pt idx="191">
                  <c:v>5.3509971500000004</c:v>
                </c:pt>
                <c:pt idx="192">
                  <c:v>3.57518402</c:v>
                </c:pt>
                <c:pt idx="193">
                  <c:v>4.3443037999999996</c:v>
                </c:pt>
                <c:pt idx="194">
                  <c:v>5.5670731699999996</c:v>
                </c:pt>
                <c:pt idx="195">
                  <c:v>4.1859296500000003</c:v>
                </c:pt>
                <c:pt idx="196">
                  <c:v>2.9742424199999999</c:v>
                </c:pt>
                <c:pt idx="197">
                  <c:v>4.1405492700000002</c:v>
                </c:pt>
                <c:pt idx="198">
                  <c:v>5.7491554100000002</c:v>
                </c:pt>
                <c:pt idx="199">
                  <c:v>7.3364094</c:v>
                </c:pt>
                <c:pt idx="200">
                  <c:v>5.4551820700000002</c:v>
                </c:pt>
                <c:pt idx="201">
                  <c:v>3.3740157499999999</c:v>
                </c:pt>
                <c:pt idx="202">
                  <c:v>-0.89819121000000002</c:v>
                </c:pt>
                <c:pt idx="203">
                  <c:v>-0.35991820000000002</c:v>
                </c:pt>
                <c:pt idx="204">
                  <c:v>-3.2131070199999998</c:v>
                </c:pt>
                <c:pt idx="205">
                  <c:v>-0.56069652000000003</c:v>
                </c:pt>
                <c:pt idx="206">
                  <c:v>2.2938350700000001</c:v>
                </c:pt>
                <c:pt idx="207">
                  <c:v>2.1018898899999998</c:v>
                </c:pt>
                <c:pt idx="208">
                  <c:v>6.58152794</c:v>
                </c:pt>
                <c:pt idx="209">
                  <c:v>7.4753164600000002</c:v>
                </c:pt>
                <c:pt idx="210">
                  <c:v>4.5250965299999999</c:v>
                </c:pt>
                <c:pt idx="211">
                  <c:v>5.0356234100000004</c:v>
                </c:pt>
                <c:pt idx="212">
                  <c:v>1.4934118300000001</c:v>
                </c:pt>
                <c:pt idx="213">
                  <c:v>0.8897157</c:v>
                </c:pt>
                <c:pt idx="214">
                  <c:v>-5.31617988</c:v>
                </c:pt>
                <c:pt idx="215">
                  <c:v>-5.6431554500000001</c:v>
                </c:pt>
                <c:pt idx="216">
                  <c:v>-8.7888842799999995</c:v>
                </c:pt>
                <c:pt idx="217">
                  <c:v>-9.0043392499999992</c:v>
                </c:pt>
                <c:pt idx="218">
                  <c:v>5.46938776</c:v>
                </c:pt>
                <c:pt idx="219">
                  <c:v>1.3058823500000001</c:v>
                </c:pt>
                <c:pt idx="220">
                  <c:v>1.88139696</c:v>
                </c:pt>
                <c:pt idx="221">
                  <c:v>6.6768916200000001</c:v>
                </c:pt>
                <c:pt idx="222">
                  <c:v>-5.7181881099999998</c:v>
                </c:pt>
                <c:pt idx="223">
                  <c:v>-2.1234089699999998</c:v>
                </c:pt>
                <c:pt idx="224">
                  <c:v>-4.9730941700000004</c:v>
                </c:pt>
                <c:pt idx="225">
                  <c:v>-6.1278135000000002</c:v>
                </c:pt>
                <c:pt idx="226">
                  <c:v>-1.5317773800000001</c:v>
                </c:pt>
                <c:pt idx="227">
                  <c:v>0.49785741999999999</c:v>
                </c:pt>
                <c:pt idx="228">
                  <c:v>-0.30246190000000001</c:v>
                </c:pt>
                <c:pt idx="229">
                  <c:v>-1.2504038799999999</c:v>
                </c:pt>
                <c:pt idx="230">
                  <c:v>-5.9449901799999996</c:v>
                </c:pt>
                <c:pt idx="231">
                  <c:v>-4.6102150499999999</c:v>
                </c:pt>
                <c:pt idx="232">
                  <c:v>0.82104317000000004</c:v>
                </c:pt>
                <c:pt idx="233">
                  <c:v>-0.70419425999999996</c:v>
                </c:pt>
                <c:pt idx="234">
                  <c:v>9.6557376999999995</c:v>
                </c:pt>
                <c:pt idx="235">
                  <c:v>1.32216958</c:v>
                </c:pt>
                <c:pt idx="236">
                  <c:v>2.89889375</c:v>
                </c:pt>
                <c:pt idx="237">
                  <c:v>-1.2511111100000001</c:v>
                </c:pt>
                <c:pt idx="238">
                  <c:v>-1.3289801000000001</c:v>
                </c:pt>
                <c:pt idx="239">
                  <c:v>3.72852234</c:v>
                </c:pt>
                <c:pt idx="240">
                  <c:v>3.4904014000000001</c:v>
                </c:pt>
                <c:pt idx="241">
                  <c:v>2.4291394500000001</c:v>
                </c:pt>
                <c:pt idx="242">
                  <c:v>9.8484848500000002</c:v>
                </c:pt>
                <c:pt idx="243">
                  <c:v>9.84</c:v>
                </c:pt>
                <c:pt idx="244">
                  <c:v>10.483333330000001</c:v>
                </c:pt>
                <c:pt idx="245">
                  <c:v>9.4157043900000001</c:v>
                </c:pt>
                <c:pt idx="246">
                  <c:v>14.48421053</c:v>
                </c:pt>
                <c:pt idx="247">
                  <c:v>10.704761899999999</c:v>
                </c:pt>
                <c:pt idx="248">
                  <c:v>12.27592593</c:v>
                </c:pt>
                <c:pt idx="249">
                  <c:v>19.083146070000002</c:v>
                </c:pt>
                <c:pt idx="250">
                  <c:v>9.2679900699999997</c:v>
                </c:pt>
                <c:pt idx="251">
                  <c:v>8.2226415100000008</c:v>
                </c:pt>
                <c:pt idx="252">
                  <c:v>5.2638888899999996</c:v>
                </c:pt>
                <c:pt idx="253">
                  <c:v>5.6812500000000004</c:v>
                </c:pt>
                <c:pt idx="254">
                  <c:v>2.3162790700000002</c:v>
                </c:pt>
                <c:pt idx="255">
                  <c:v>0.66637630999999997</c:v>
                </c:pt>
                <c:pt idx="256">
                  <c:v>-2.2021357699999999</c:v>
                </c:pt>
                <c:pt idx="257">
                  <c:v>-1.11415525</c:v>
                </c:pt>
                <c:pt idx="258">
                  <c:v>3.5998160100000001</c:v>
                </c:pt>
                <c:pt idx="259">
                  <c:v>2.5565312800000002</c:v>
                </c:pt>
                <c:pt idx="260">
                  <c:v>2.9895615900000001</c:v>
                </c:pt>
                <c:pt idx="261">
                  <c:v>7.0917225999999998</c:v>
                </c:pt>
                <c:pt idx="262">
                  <c:v>2.6670680299999998</c:v>
                </c:pt>
                <c:pt idx="263">
                  <c:v>1.5677462</c:v>
                </c:pt>
                <c:pt idx="264">
                  <c:v>9.8430493299999995</c:v>
                </c:pt>
                <c:pt idx="265">
                  <c:v>16.27054429</c:v>
                </c:pt>
                <c:pt idx="266">
                  <c:v>2.4740740699999999</c:v>
                </c:pt>
                <c:pt idx="267">
                  <c:v>2.1639024400000002</c:v>
                </c:pt>
                <c:pt idx="268">
                  <c:v>7.0658682600000002</c:v>
                </c:pt>
                <c:pt idx="269">
                  <c:v>3.9695122</c:v>
                </c:pt>
                <c:pt idx="270">
                  <c:v>5.5934579400000004</c:v>
                </c:pt>
                <c:pt idx="271">
                  <c:v>4.9370629399999997</c:v>
                </c:pt>
                <c:pt idx="272">
                  <c:v>7.5938864600000002</c:v>
                </c:pt>
                <c:pt idx="273">
                  <c:v>5.2791225400000004</c:v>
                </c:pt>
                <c:pt idx="274">
                  <c:v>4.28364689</c:v>
                </c:pt>
                <c:pt idx="275">
                  <c:v>2.7129688500000002</c:v>
                </c:pt>
                <c:pt idx="276">
                  <c:v>1.7639082100000001</c:v>
                </c:pt>
                <c:pt idx="277">
                  <c:v>2.0506607899999998</c:v>
                </c:pt>
                <c:pt idx="278">
                  <c:v>1.5231304299999999</c:v>
                </c:pt>
                <c:pt idx="279">
                  <c:v>3.5</c:v>
                </c:pt>
                <c:pt idx="280">
                  <c:v>5.1729323300000001</c:v>
                </c:pt>
                <c:pt idx="281">
                  <c:v>7.4190476199999997</c:v>
                </c:pt>
                <c:pt idx="282">
                  <c:v>6.7095238100000003</c:v>
                </c:pt>
                <c:pt idx="283">
                  <c:v>2.98823529</c:v>
                </c:pt>
                <c:pt idx="284">
                  <c:v>0.91564791999999995</c:v>
                </c:pt>
                <c:pt idx="285">
                  <c:v>7.8605324100000002</c:v>
                </c:pt>
                <c:pt idx="286">
                  <c:v>8.4592857099999996</c:v>
                </c:pt>
                <c:pt idx="287">
                  <c:v>-2.2340696699999998</c:v>
                </c:pt>
                <c:pt idx="288">
                  <c:v>-0.92776886000000003</c:v>
                </c:pt>
                <c:pt idx="289">
                  <c:v>7.9335790000000003E-2</c:v>
                </c:pt>
                <c:pt idx="290">
                  <c:v>6.2727272699999999</c:v>
                </c:pt>
                <c:pt idx="291">
                  <c:v>5.8251748299999999</c:v>
                </c:pt>
                <c:pt idx="292">
                  <c:v>5.4696569899999998</c:v>
                </c:pt>
                <c:pt idx="293">
                  <c:v>3.3868274600000001</c:v>
                </c:pt>
                <c:pt idx="294">
                  <c:v>1.9734204799999999</c:v>
                </c:pt>
                <c:pt idx="295">
                  <c:v>9.8700565000000005</c:v>
                </c:pt>
                <c:pt idx="296">
                  <c:v>10.036789300000001</c:v>
                </c:pt>
                <c:pt idx="297">
                  <c:v>-3.75</c:v>
                </c:pt>
                <c:pt idx="298">
                  <c:v>-2.2791767599999999</c:v>
                </c:pt>
                <c:pt idx="299">
                  <c:v>6.8367346900000001</c:v>
                </c:pt>
                <c:pt idx="300">
                  <c:v>7.8005390800000001</c:v>
                </c:pt>
                <c:pt idx="301">
                  <c:v>4.4895104899999998</c:v>
                </c:pt>
                <c:pt idx="302">
                  <c:v>4.50943396</c:v>
                </c:pt>
                <c:pt idx="303">
                  <c:v>-1.46210269</c:v>
                </c:pt>
                <c:pt idx="304">
                  <c:v>-0.36247086000000001</c:v>
                </c:pt>
                <c:pt idx="305">
                  <c:v>-2.0673026000000001</c:v>
                </c:pt>
                <c:pt idx="306">
                  <c:v>-1.60475162</c:v>
                </c:pt>
                <c:pt idx="307">
                  <c:v>8.9518413599999995</c:v>
                </c:pt>
                <c:pt idx="308">
                  <c:v>5.3209876500000002</c:v>
                </c:pt>
                <c:pt idx="309">
                  <c:v>7.0698466800000004</c:v>
                </c:pt>
                <c:pt idx="310">
                  <c:v>6.6116504899999997</c:v>
                </c:pt>
                <c:pt idx="311">
                  <c:v>-7.4229166700000002</c:v>
                </c:pt>
                <c:pt idx="312">
                  <c:v>2.56666667</c:v>
                </c:pt>
                <c:pt idx="313">
                  <c:v>3.9459627300000002</c:v>
                </c:pt>
                <c:pt idx="314">
                  <c:v>1.91884641</c:v>
                </c:pt>
                <c:pt idx="315">
                  <c:v>9.6001813200000008</c:v>
                </c:pt>
                <c:pt idx="316">
                  <c:v>5.5019585900000001</c:v>
                </c:pt>
                <c:pt idx="317">
                  <c:v>-2.2020802399999999</c:v>
                </c:pt>
                <c:pt idx="318">
                  <c:v>-4.9418386500000002</c:v>
                </c:pt>
                <c:pt idx="319">
                  <c:v>0.33043477999999998</c:v>
                </c:pt>
                <c:pt idx="320">
                  <c:v>0.52149791999999995</c:v>
                </c:pt>
                <c:pt idx="321">
                  <c:v>6.0013717399999997</c:v>
                </c:pt>
                <c:pt idx="322">
                  <c:v>6.0019841300000003</c:v>
                </c:pt>
                <c:pt idx="323">
                  <c:v>8.0488798399999997</c:v>
                </c:pt>
                <c:pt idx="324">
                  <c:v>8.7624559600000005</c:v>
                </c:pt>
                <c:pt idx="325">
                  <c:v>2.0206529</c:v>
                </c:pt>
                <c:pt idx="326">
                  <c:v>1.5718799400000001</c:v>
                </c:pt>
                <c:pt idx="327">
                  <c:v>0.58832116999999995</c:v>
                </c:pt>
                <c:pt idx="328">
                  <c:v>-1.2708638400000001</c:v>
                </c:pt>
                <c:pt idx="329">
                  <c:v>-1.3198281199999999</c:v>
                </c:pt>
                <c:pt idx="330">
                  <c:v>-0.59921155999999998</c:v>
                </c:pt>
                <c:pt idx="331">
                  <c:v>7.2681818199999997</c:v>
                </c:pt>
                <c:pt idx="332">
                  <c:v>5.8458781399999999</c:v>
                </c:pt>
                <c:pt idx="333">
                  <c:v>9.0757575799999994</c:v>
                </c:pt>
                <c:pt idx="334">
                  <c:v>7.22653722</c:v>
                </c:pt>
                <c:pt idx="335">
                  <c:v>-1.68763402</c:v>
                </c:pt>
                <c:pt idx="336">
                  <c:v>-0.39001848</c:v>
                </c:pt>
                <c:pt idx="337">
                  <c:v>2.40011682</c:v>
                </c:pt>
                <c:pt idx="338">
                  <c:v>-4.1382415300000002</c:v>
                </c:pt>
                <c:pt idx="339">
                  <c:v>-5.2468596400000003</c:v>
                </c:pt>
                <c:pt idx="340">
                  <c:v>1.29993183</c:v>
                </c:pt>
                <c:pt idx="341">
                  <c:v>4.7780172399999996</c:v>
                </c:pt>
                <c:pt idx="342">
                  <c:v>2.65577051</c:v>
                </c:pt>
                <c:pt idx="343">
                  <c:v>6.44979367</c:v>
                </c:pt>
                <c:pt idx="344">
                  <c:v>2.7835951099999998</c:v>
                </c:pt>
                <c:pt idx="345">
                  <c:v>1.99137187</c:v>
                </c:pt>
                <c:pt idx="346">
                  <c:v>3.29812606</c:v>
                </c:pt>
                <c:pt idx="347">
                  <c:v>4.2780656300000004</c:v>
                </c:pt>
                <c:pt idx="348">
                  <c:v>8.4252336400000001</c:v>
                </c:pt>
                <c:pt idx="349">
                  <c:v>7.6561085999999996</c:v>
                </c:pt>
                <c:pt idx="350">
                  <c:v>5.70742963</c:v>
                </c:pt>
                <c:pt idx="351">
                  <c:v>6.6126323500000002</c:v>
                </c:pt>
                <c:pt idx="352">
                  <c:v>8.6012903200000004</c:v>
                </c:pt>
                <c:pt idx="353">
                  <c:v>7.0868486400000004</c:v>
                </c:pt>
                <c:pt idx="354">
                  <c:v>5.4133333300000004</c:v>
                </c:pt>
                <c:pt idx="355">
                  <c:v>5.44497608</c:v>
                </c:pt>
                <c:pt idx="356">
                  <c:v>3.9435483900000001</c:v>
                </c:pt>
                <c:pt idx="357">
                  <c:v>4.8403508799999999</c:v>
                </c:pt>
                <c:pt idx="358">
                  <c:v>-2.8140236199999999</c:v>
                </c:pt>
                <c:pt idx="359">
                  <c:v>-2.5570852099999999</c:v>
                </c:pt>
                <c:pt idx="360">
                  <c:v>1.8766519800000001</c:v>
                </c:pt>
                <c:pt idx="361">
                  <c:v>1.8666666700000001</c:v>
                </c:pt>
                <c:pt idx="362">
                  <c:v>11.09433962</c:v>
                </c:pt>
                <c:pt idx="363">
                  <c:v>12.440972220000001</c:v>
                </c:pt>
                <c:pt idx="364">
                  <c:v>15.11386139</c:v>
                </c:pt>
                <c:pt idx="365">
                  <c:v>15.66666667</c:v>
                </c:pt>
                <c:pt idx="366">
                  <c:v>3.27631579</c:v>
                </c:pt>
                <c:pt idx="367">
                  <c:v>2.5401960799999999</c:v>
                </c:pt>
                <c:pt idx="368">
                  <c:v>6.7554858900000001</c:v>
                </c:pt>
                <c:pt idx="369">
                  <c:v>3.6936651600000001</c:v>
                </c:pt>
                <c:pt idx="370">
                  <c:v>6.0276162800000002</c:v>
                </c:pt>
                <c:pt idx="371">
                  <c:v>13.95180723</c:v>
                </c:pt>
                <c:pt idx="372">
                  <c:v>10.349593499999999</c:v>
                </c:pt>
                <c:pt idx="373">
                  <c:v>-2.5391685800000001</c:v>
                </c:pt>
                <c:pt idx="374">
                  <c:v>-1.71487693</c:v>
                </c:pt>
                <c:pt idx="375">
                  <c:v>-3.8907849799999998</c:v>
                </c:pt>
                <c:pt idx="376">
                  <c:v>-1.38441039</c:v>
                </c:pt>
                <c:pt idx="377">
                  <c:v>-1.5829797299999999</c:v>
                </c:pt>
                <c:pt idx="378">
                  <c:v>-1.3953337699999999</c:v>
                </c:pt>
                <c:pt idx="379">
                  <c:v>-4.6760839999999998E-2</c:v>
                </c:pt>
                <c:pt idx="380">
                  <c:v>0.40372271999999998</c:v>
                </c:pt>
                <c:pt idx="381">
                  <c:v>1.7899441300000001</c:v>
                </c:pt>
                <c:pt idx="382">
                  <c:v>2.0621814500000002</c:v>
                </c:pt>
                <c:pt idx="383">
                  <c:v>2.57830008</c:v>
                </c:pt>
                <c:pt idx="384">
                  <c:v>0.82516054000000005</c:v>
                </c:pt>
                <c:pt idx="385">
                  <c:v>-3.5619540600000001</c:v>
                </c:pt>
                <c:pt idx="386">
                  <c:v>-4.8173719400000001</c:v>
                </c:pt>
                <c:pt idx="387">
                  <c:v>-2.7275894100000002</c:v>
                </c:pt>
                <c:pt idx="388">
                  <c:v>-1.72934783</c:v>
                </c:pt>
                <c:pt idx="389">
                  <c:v>-2.53031579</c:v>
                </c:pt>
                <c:pt idx="390">
                  <c:v>-2.28633994</c:v>
                </c:pt>
                <c:pt idx="391">
                  <c:v>4.6280709699999996</c:v>
                </c:pt>
                <c:pt idx="392">
                  <c:v>2.7706151000000001</c:v>
                </c:pt>
                <c:pt idx="393">
                  <c:v>-4.5035653699999996</c:v>
                </c:pt>
                <c:pt idx="394">
                  <c:v>-6.5786676100000001</c:v>
                </c:pt>
                <c:pt idx="395">
                  <c:v>10.8677686</c:v>
                </c:pt>
                <c:pt idx="396">
                  <c:v>8.0900900900000003</c:v>
                </c:pt>
                <c:pt idx="397">
                  <c:v>0.57507081999999998</c:v>
                </c:pt>
                <c:pt idx="398">
                  <c:v>-0.50894454</c:v>
                </c:pt>
                <c:pt idx="399">
                  <c:v>3.0084745800000001</c:v>
                </c:pt>
                <c:pt idx="400">
                  <c:v>0.22284123</c:v>
                </c:pt>
                <c:pt idx="401">
                  <c:v>-3.639775E-2</c:v>
                </c:pt>
                <c:pt idx="402">
                  <c:v>-0.46714334000000002</c:v>
                </c:pt>
                <c:pt idx="403">
                  <c:v>2.1126760600000001</c:v>
                </c:pt>
                <c:pt idx="404">
                  <c:v>3.8348045399999999</c:v>
                </c:pt>
                <c:pt idx="405">
                  <c:v>5.7477666799999998</c:v>
                </c:pt>
                <c:pt idx="406">
                  <c:v>3.2767227299999999</c:v>
                </c:pt>
                <c:pt idx="407">
                  <c:v>3.7027933000000002</c:v>
                </c:pt>
                <c:pt idx="408">
                  <c:v>3.3045089600000002</c:v>
                </c:pt>
                <c:pt idx="409">
                  <c:v>3.5629877400000001</c:v>
                </c:pt>
                <c:pt idx="410">
                  <c:v>0.84757221999999999</c:v>
                </c:pt>
                <c:pt idx="411">
                  <c:v>-0.72555745999999999</c:v>
                </c:pt>
                <c:pt idx="412">
                  <c:v>-0.71479501000000001</c:v>
                </c:pt>
                <c:pt idx="413">
                  <c:v>-0.91114057999999998</c:v>
                </c:pt>
                <c:pt idx="414">
                  <c:v>0.52891790999999999</c:v>
                </c:pt>
                <c:pt idx="415">
                  <c:v>-1.3466031999999999</c:v>
                </c:pt>
                <c:pt idx="416">
                  <c:v>0.48114434</c:v>
                </c:pt>
                <c:pt idx="417">
                  <c:v>13.95619988</c:v>
                </c:pt>
                <c:pt idx="418">
                  <c:v>12.020594969999999</c:v>
                </c:pt>
                <c:pt idx="419">
                  <c:v>1.57130397</c:v>
                </c:pt>
                <c:pt idx="420">
                  <c:v>0.81099365999999995</c:v>
                </c:pt>
                <c:pt idx="421">
                  <c:v>0.30033278000000002</c:v>
                </c:pt>
                <c:pt idx="422">
                  <c:v>-7.3495370000000004E-2</c:v>
                </c:pt>
                <c:pt idx="423">
                  <c:v>2.5283464599999999</c:v>
                </c:pt>
                <c:pt idx="424">
                  <c:v>1.6004112399999999</c:v>
                </c:pt>
                <c:pt idx="425">
                  <c:v>4.5038759700000002</c:v>
                </c:pt>
                <c:pt idx="426">
                  <c:v>3.59508852</c:v>
                </c:pt>
                <c:pt idx="427">
                  <c:v>-2.9814814799999998</c:v>
                </c:pt>
                <c:pt idx="428">
                  <c:v>10.030769230000001</c:v>
                </c:pt>
                <c:pt idx="429">
                  <c:v>8.7925925899999999</c:v>
                </c:pt>
                <c:pt idx="430">
                  <c:v>2.24642857</c:v>
                </c:pt>
                <c:pt idx="431">
                  <c:v>2.1050185899999998</c:v>
                </c:pt>
                <c:pt idx="432">
                  <c:v>11.6</c:v>
                </c:pt>
                <c:pt idx="433">
                  <c:v>12.66666667</c:v>
                </c:pt>
                <c:pt idx="434">
                  <c:v>11.20224719</c:v>
                </c:pt>
                <c:pt idx="435">
                  <c:v>0.57934989999999997</c:v>
                </c:pt>
                <c:pt idx="436">
                  <c:v>1.09369676</c:v>
                </c:pt>
                <c:pt idx="437">
                  <c:v>5.1149528499999999</c:v>
                </c:pt>
                <c:pt idx="438">
                  <c:v>4.8451753000000002</c:v>
                </c:pt>
                <c:pt idx="439">
                  <c:v>8.2278630499999998</c:v>
                </c:pt>
                <c:pt idx="440">
                  <c:v>14.50043975</c:v>
                </c:pt>
                <c:pt idx="441">
                  <c:v>6.8963317399999999</c:v>
                </c:pt>
                <c:pt idx="442">
                  <c:v>5.8822525600000004</c:v>
                </c:pt>
                <c:pt idx="443">
                  <c:v>-2.89701897</c:v>
                </c:pt>
                <c:pt idx="444">
                  <c:v>-2.9163963100000001</c:v>
                </c:pt>
                <c:pt idx="445">
                  <c:v>-3.433996</c:v>
                </c:pt>
                <c:pt idx="446">
                  <c:v>-3.6232451399999999</c:v>
                </c:pt>
                <c:pt idx="447">
                  <c:v>-1.4906638999999999</c:v>
                </c:pt>
                <c:pt idx="448">
                  <c:v>-2.1279342699999999</c:v>
                </c:pt>
                <c:pt idx="449">
                  <c:v>2.2455089799999999</c:v>
                </c:pt>
                <c:pt idx="450">
                  <c:v>3.7523510999999998</c:v>
                </c:pt>
                <c:pt idx="451">
                  <c:v>3.5841995799999999</c:v>
                </c:pt>
                <c:pt idx="452">
                  <c:v>0.36349646000000002</c:v>
                </c:pt>
                <c:pt idx="453">
                  <c:v>-4.4807387900000002</c:v>
                </c:pt>
                <c:pt idx="454">
                  <c:v>-2.3892995400000001</c:v>
                </c:pt>
                <c:pt idx="455">
                  <c:v>2.9660194199999999</c:v>
                </c:pt>
                <c:pt idx="456">
                  <c:v>-0.83381088999999997</c:v>
                </c:pt>
                <c:pt idx="457">
                  <c:v>7.0901143199999996</c:v>
                </c:pt>
                <c:pt idx="458">
                  <c:v>8.9326164899999991</c:v>
                </c:pt>
                <c:pt idx="459">
                  <c:v>11.28282828</c:v>
                </c:pt>
                <c:pt idx="460">
                  <c:v>10.009345789999999</c:v>
                </c:pt>
                <c:pt idx="461">
                  <c:v>2.3194256800000002</c:v>
                </c:pt>
                <c:pt idx="462">
                  <c:v>-1.368078E-2</c:v>
                </c:pt>
                <c:pt idx="463">
                  <c:v>-4.6839610199999999</c:v>
                </c:pt>
                <c:pt idx="464">
                  <c:v>-6.30194411</c:v>
                </c:pt>
                <c:pt idx="465">
                  <c:v>3.9340475399999999</c:v>
                </c:pt>
                <c:pt idx="466">
                  <c:v>2.0323172999999999</c:v>
                </c:pt>
                <c:pt idx="467">
                  <c:v>6.9473684200000001</c:v>
                </c:pt>
                <c:pt idx="468">
                  <c:v>7.5909090900000002</c:v>
                </c:pt>
                <c:pt idx="469">
                  <c:v>3.0032786900000001</c:v>
                </c:pt>
                <c:pt idx="470">
                  <c:v>3.24539877</c:v>
                </c:pt>
                <c:pt idx="471">
                  <c:v>0.44666666999999999</c:v>
                </c:pt>
                <c:pt idx="472">
                  <c:v>1.71748879</c:v>
                </c:pt>
                <c:pt idx="473">
                  <c:v>3.3134635100000001</c:v>
                </c:pt>
                <c:pt idx="474">
                  <c:v>1.6219879500000001</c:v>
                </c:pt>
                <c:pt idx="475">
                  <c:v>9.2640402300000009</c:v>
                </c:pt>
                <c:pt idx="476">
                  <c:v>6.4251302099999998</c:v>
                </c:pt>
                <c:pt idx="477">
                  <c:v>-3.1217228499999998</c:v>
                </c:pt>
                <c:pt idx="478">
                  <c:v>-1.55368098</c:v>
                </c:pt>
                <c:pt idx="479">
                  <c:v>-0.52392947000000001</c:v>
                </c:pt>
                <c:pt idx="480">
                  <c:v>-1.51166559</c:v>
                </c:pt>
                <c:pt idx="481">
                  <c:v>4.7385645199999997</c:v>
                </c:pt>
                <c:pt idx="482">
                  <c:v>1.5346200999999999</c:v>
                </c:pt>
                <c:pt idx="483">
                  <c:v>1.12989691</c:v>
                </c:pt>
                <c:pt idx="484">
                  <c:v>-0.19955157000000001</c:v>
                </c:pt>
                <c:pt idx="485">
                  <c:v>-2.63452055</c:v>
                </c:pt>
                <c:pt idx="486">
                  <c:v>-5.1451009699999997</c:v>
                </c:pt>
                <c:pt idx="487">
                  <c:v>1.1657461499999999</c:v>
                </c:pt>
                <c:pt idx="488">
                  <c:v>1.0184323500000001</c:v>
                </c:pt>
                <c:pt idx="489">
                  <c:v>-3.1030213600000001</c:v>
                </c:pt>
                <c:pt idx="490">
                  <c:v>-4.6644121099999998</c:v>
                </c:pt>
                <c:pt idx="491">
                  <c:v>5.6603589300000001</c:v>
                </c:pt>
                <c:pt idx="492">
                  <c:v>4.9970695799999998</c:v>
                </c:pt>
                <c:pt idx="493">
                  <c:v>-11.48137287</c:v>
                </c:pt>
                <c:pt idx="494">
                  <c:v>-12.284534600000001</c:v>
                </c:pt>
                <c:pt idx="495">
                  <c:v>-1.33068115</c:v>
                </c:pt>
                <c:pt idx="496">
                  <c:v>-1.84838693</c:v>
                </c:pt>
                <c:pt idx="497">
                  <c:v>2.7406459600000002</c:v>
                </c:pt>
                <c:pt idx="498">
                  <c:v>0.86536146000000003</c:v>
                </c:pt>
                <c:pt idx="499">
                  <c:v>2.23541678</c:v>
                </c:pt>
                <c:pt idx="500">
                  <c:v>4.4026565499999997</c:v>
                </c:pt>
                <c:pt idx="501">
                  <c:v>4.7948191400000004</c:v>
                </c:pt>
                <c:pt idx="502">
                  <c:v>-4.80310975</c:v>
                </c:pt>
                <c:pt idx="503">
                  <c:v>-5.7142857100000004</c:v>
                </c:pt>
                <c:pt idx="504">
                  <c:v>-1.35909605</c:v>
                </c:pt>
                <c:pt idx="505">
                  <c:v>-2.7975531600000001</c:v>
                </c:pt>
                <c:pt idx="506">
                  <c:v>9.4934497800000006</c:v>
                </c:pt>
                <c:pt idx="507">
                  <c:v>9.9282511200000005</c:v>
                </c:pt>
                <c:pt idx="508">
                  <c:v>5.5366939500000001</c:v>
                </c:pt>
                <c:pt idx="509">
                  <c:v>5.1038365900000002</c:v>
                </c:pt>
                <c:pt idx="510">
                  <c:v>-2.1511273599999998</c:v>
                </c:pt>
                <c:pt idx="511">
                  <c:v>-0.16085790999999999</c:v>
                </c:pt>
                <c:pt idx="512">
                  <c:v>-1.10833333</c:v>
                </c:pt>
                <c:pt idx="513">
                  <c:v>-0.47398496000000001</c:v>
                </c:pt>
                <c:pt idx="514">
                  <c:v>1.02075702</c:v>
                </c:pt>
                <c:pt idx="515">
                  <c:v>1.49949774</c:v>
                </c:pt>
                <c:pt idx="516">
                  <c:v>-0.94128544999999997</c:v>
                </c:pt>
                <c:pt idx="517">
                  <c:v>10.22889518</c:v>
                </c:pt>
                <c:pt idx="518">
                  <c:v>-4.1523272200000001</c:v>
                </c:pt>
                <c:pt idx="519">
                  <c:v>-0.33880049000000001</c:v>
                </c:pt>
                <c:pt idx="520">
                  <c:v>1.4510296300000001</c:v>
                </c:pt>
                <c:pt idx="521">
                  <c:v>2.6034925499999999</c:v>
                </c:pt>
                <c:pt idx="522">
                  <c:v>2.2205848000000001</c:v>
                </c:pt>
                <c:pt idx="523">
                  <c:v>1.4721873700000001</c:v>
                </c:pt>
                <c:pt idx="524">
                  <c:v>-3.2389796400000002</c:v>
                </c:pt>
                <c:pt idx="525">
                  <c:v>10.04819277</c:v>
                </c:pt>
                <c:pt idx="526">
                  <c:v>1.8643822400000001</c:v>
                </c:pt>
                <c:pt idx="527">
                  <c:v>-0.45210084</c:v>
                </c:pt>
                <c:pt idx="528">
                  <c:v>-5.1707348099999999</c:v>
                </c:pt>
                <c:pt idx="529">
                  <c:v>-6.1838375599999997</c:v>
                </c:pt>
                <c:pt idx="530">
                  <c:v>2.0234192000000002</c:v>
                </c:pt>
                <c:pt idx="531">
                  <c:v>3.7064116999999999</c:v>
                </c:pt>
                <c:pt idx="532">
                  <c:v>-2.0121666299999998</c:v>
                </c:pt>
                <c:pt idx="533">
                  <c:v>1.40850023</c:v>
                </c:pt>
                <c:pt idx="534">
                  <c:v>3.36393443</c:v>
                </c:pt>
                <c:pt idx="535">
                  <c:v>6.0576923100000002</c:v>
                </c:pt>
                <c:pt idx="536">
                  <c:v>10.119999999999999</c:v>
                </c:pt>
                <c:pt idx="537">
                  <c:v>1.27310575</c:v>
                </c:pt>
                <c:pt idx="538">
                  <c:v>-0.85289115999999998</c:v>
                </c:pt>
                <c:pt idx="539">
                  <c:v>1.2630212300000001</c:v>
                </c:pt>
                <c:pt idx="540">
                  <c:v>0.38776073999999999</c:v>
                </c:pt>
                <c:pt idx="541">
                  <c:v>-2.6506817100000002</c:v>
                </c:pt>
                <c:pt idx="542">
                  <c:v>-2.1870727200000002</c:v>
                </c:pt>
                <c:pt idx="543">
                  <c:v>-0.55215685999999997</c:v>
                </c:pt>
                <c:pt idx="544">
                  <c:v>0.44536034000000002</c:v>
                </c:pt>
                <c:pt idx="545">
                  <c:v>6.2497954699999996</c:v>
                </c:pt>
                <c:pt idx="546">
                  <c:v>7.0640961400000002</c:v>
                </c:pt>
                <c:pt idx="547">
                  <c:v>-0.95666404999999999</c:v>
                </c:pt>
                <c:pt idx="548">
                  <c:v>-1.24564184</c:v>
                </c:pt>
                <c:pt idx="549">
                  <c:v>-3.27356494</c:v>
                </c:pt>
                <c:pt idx="550">
                  <c:v>-4.5079864499999998</c:v>
                </c:pt>
                <c:pt idx="551">
                  <c:v>1.0619701800000001</c:v>
                </c:pt>
                <c:pt idx="552">
                  <c:v>-1.2442089700000001</c:v>
                </c:pt>
                <c:pt idx="553">
                  <c:v>7.2656826600000004</c:v>
                </c:pt>
                <c:pt idx="554">
                  <c:v>8.1397058799999993</c:v>
                </c:pt>
                <c:pt idx="555">
                  <c:v>0.14911874999999999</c:v>
                </c:pt>
                <c:pt idx="556">
                  <c:v>-1.1276939500000001</c:v>
                </c:pt>
                <c:pt idx="557">
                  <c:v>4.6933894900000004</c:v>
                </c:pt>
                <c:pt idx="558">
                  <c:v>4.1915771199999998</c:v>
                </c:pt>
                <c:pt idx="559">
                  <c:v>5.02642364</c:v>
                </c:pt>
                <c:pt idx="560">
                  <c:v>4.5430188200000003</c:v>
                </c:pt>
                <c:pt idx="561">
                  <c:v>-3.3958323799999999</c:v>
                </c:pt>
                <c:pt idx="562">
                  <c:v>-2.3099042000000001</c:v>
                </c:pt>
                <c:pt idx="563">
                  <c:v>-0.70077425000000004</c:v>
                </c:pt>
                <c:pt idx="564">
                  <c:v>-2.64221708</c:v>
                </c:pt>
                <c:pt idx="565">
                  <c:v>-2.7849407500000001</c:v>
                </c:pt>
                <c:pt idx="566">
                  <c:v>-2.1519458</c:v>
                </c:pt>
                <c:pt idx="567">
                  <c:v>8.3413451700000003</c:v>
                </c:pt>
                <c:pt idx="568">
                  <c:v>5.8694471799999999</c:v>
                </c:pt>
                <c:pt idx="569">
                  <c:v>-0.94700814</c:v>
                </c:pt>
                <c:pt idx="570">
                  <c:v>1.13001215</c:v>
                </c:pt>
                <c:pt idx="571">
                  <c:v>-0.47896878999999998</c:v>
                </c:pt>
                <c:pt idx="572">
                  <c:v>1.1135798699999999</c:v>
                </c:pt>
                <c:pt idx="573">
                  <c:v>0.52775475999999999</c:v>
                </c:pt>
                <c:pt idx="574">
                  <c:v>1.3604729499999999</c:v>
                </c:pt>
                <c:pt idx="575">
                  <c:v>4.8085288899999998</c:v>
                </c:pt>
                <c:pt idx="576">
                  <c:v>7.3324972099999997</c:v>
                </c:pt>
                <c:pt idx="577">
                  <c:v>-2.3946843900000001</c:v>
                </c:pt>
                <c:pt idx="578">
                  <c:v>-2.1820204699999999</c:v>
                </c:pt>
                <c:pt idx="579">
                  <c:v>-2.9545834499999999</c:v>
                </c:pt>
                <c:pt idx="580">
                  <c:v>-0.18713184999999999</c:v>
                </c:pt>
                <c:pt idx="581">
                  <c:v>-0.25582572999999997</c:v>
                </c:pt>
                <c:pt idx="582">
                  <c:v>1.2171297599999999</c:v>
                </c:pt>
                <c:pt idx="583">
                  <c:v>-5.7652464500000002</c:v>
                </c:pt>
                <c:pt idx="584">
                  <c:v>-3.8111286400000002</c:v>
                </c:pt>
                <c:pt idx="585">
                  <c:v>4.45713223</c:v>
                </c:pt>
                <c:pt idx="586">
                  <c:v>3.7587373199999998</c:v>
                </c:pt>
                <c:pt idx="587">
                  <c:v>8.0475612000000005</c:v>
                </c:pt>
                <c:pt idx="588">
                  <c:v>8.8601791100000007</c:v>
                </c:pt>
                <c:pt idx="589">
                  <c:v>-5.5442543899999999</c:v>
                </c:pt>
                <c:pt idx="590">
                  <c:v>3.74681351</c:v>
                </c:pt>
                <c:pt idx="591">
                  <c:v>5.4952520099999997</c:v>
                </c:pt>
                <c:pt idx="592">
                  <c:v>-3.6806629800000001</c:v>
                </c:pt>
                <c:pt idx="593">
                  <c:v>-3.0229805000000001</c:v>
                </c:pt>
                <c:pt idx="594">
                  <c:v>15.240963860000001</c:v>
                </c:pt>
                <c:pt idx="595">
                  <c:v>14.125</c:v>
                </c:pt>
                <c:pt idx="596">
                  <c:v>-0.29382826000000001</c:v>
                </c:pt>
                <c:pt idx="597">
                  <c:v>-4.0739291599999996</c:v>
                </c:pt>
                <c:pt idx="598">
                  <c:v>0.43689319999999998</c:v>
                </c:pt>
                <c:pt idx="599">
                  <c:v>-3.4837722000000002</c:v>
                </c:pt>
                <c:pt idx="600">
                  <c:v>-2.1651018999999998</c:v>
                </c:pt>
                <c:pt idx="601">
                  <c:v>-1.50968477</c:v>
                </c:pt>
                <c:pt idx="602">
                  <c:v>-0.86539326000000005</c:v>
                </c:pt>
                <c:pt idx="603">
                  <c:v>0.41499846000000001</c:v>
                </c:pt>
                <c:pt idx="604">
                  <c:v>-0.44377323000000002</c:v>
                </c:pt>
                <c:pt idx="605">
                  <c:v>-1.8092122799999999</c:v>
                </c:pt>
                <c:pt idx="606">
                  <c:v>-1.37229348</c:v>
                </c:pt>
                <c:pt idx="607">
                  <c:v>-1.78556509</c:v>
                </c:pt>
                <c:pt idx="608">
                  <c:v>2.17179834</c:v>
                </c:pt>
                <c:pt idx="609">
                  <c:v>0.39575567</c:v>
                </c:pt>
                <c:pt idx="610">
                  <c:v>-1.88589322</c:v>
                </c:pt>
                <c:pt idx="611">
                  <c:v>-6.152179E-2</c:v>
                </c:pt>
                <c:pt idx="612">
                  <c:v>-5.6428281299999998</c:v>
                </c:pt>
                <c:pt idx="613">
                  <c:v>-4.3264211699999997</c:v>
                </c:pt>
                <c:pt idx="614">
                  <c:v>9.3249305699999994</c:v>
                </c:pt>
                <c:pt idx="615">
                  <c:v>5.6575094200000002</c:v>
                </c:pt>
                <c:pt idx="616">
                  <c:v>2.8120480699999999</c:v>
                </c:pt>
                <c:pt idx="617">
                  <c:v>5.2798643199999997</c:v>
                </c:pt>
                <c:pt idx="618">
                  <c:v>5.0657027399999999</c:v>
                </c:pt>
                <c:pt idx="619">
                  <c:v>3.9128623999999999</c:v>
                </c:pt>
                <c:pt idx="620">
                  <c:v>-1.90265164</c:v>
                </c:pt>
                <c:pt idx="621">
                  <c:v>-3.90164921</c:v>
                </c:pt>
                <c:pt idx="622">
                  <c:v>11.763624910000001</c:v>
                </c:pt>
                <c:pt idx="623">
                  <c:v>9.1413460499999992</c:v>
                </c:pt>
                <c:pt idx="624">
                  <c:v>3.05216581</c:v>
                </c:pt>
                <c:pt idx="625">
                  <c:v>3.4899446200000002</c:v>
                </c:pt>
                <c:pt idx="626">
                  <c:v>11.58368228</c:v>
                </c:pt>
                <c:pt idx="627">
                  <c:v>9.3233471100000003</c:v>
                </c:pt>
                <c:pt idx="628">
                  <c:v>2.8404442599999999</c:v>
                </c:pt>
                <c:pt idx="629">
                  <c:v>-0.73731614000000001</c:v>
                </c:pt>
                <c:pt idx="630">
                  <c:v>5.3579498699999997</c:v>
                </c:pt>
                <c:pt idx="631">
                  <c:v>4.8680567400000001</c:v>
                </c:pt>
                <c:pt idx="632">
                  <c:v>8.0451689900000005</c:v>
                </c:pt>
                <c:pt idx="633">
                  <c:v>7.9185896700000002</c:v>
                </c:pt>
                <c:pt idx="634">
                  <c:v>11.067742620000001</c:v>
                </c:pt>
                <c:pt idx="635">
                  <c:v>8.6394052000000006</c:v>
                </c:pt>
                <c:pt idx="636">
                  <c:v>6.3462915100000004</c:v>
                </c:pt>
                <c:pt idx="637">
                  <c:v>5.5239050900000004</c:v>
                </c:pt>
                <c:pt idx="638">
                  <c:v>7.1106597899999997</c:v>
                </c:pt>
                <c:pt idx="639">
                  <c:v>7.8889286600000004</c:v>
                </c:pt>
                <c:pt idx="640">
                  <c:v>8.3246549699999992</c:v>
                </c:pt>
                <c:pt idx="641">
                  <c:v>0.20055306000000001</c:v>
                </c:pt>
                <c:pt idx="642">
                  <c:v>-1.4390868699999999</c:v>
                </c:pt>
                <c:pt idx="643">
                  <c:v>6.9934645399999997</c:v>
                </c:pt>
                <c:pt idx="644">
                  <c:v>4.7708060000000003</c:v>
                </c:pt>
                <c:pt idx="645">
                  <c:v>-0.44262874000000002</c:v>
                </c:pt>
                <c:pt idx="646">
                  <c:v>-1.0592391299999999</c:v>
                </c:pt>
                <c:pt idx="647">
                  <c:v>-1.48898014</c:v>
                </c:pt>
                <c:pt idx="648">
                  <c:v>-0.73637567999999998</c:v>
                </c:pt>
                <c:pt idx="649">
                  <c:v>-9.1828098100000002</c:v>
                </c:pt>
                <c:pt idx="650">
                  <c:v>-9.2996904699999998</c:v>
                </c:pt>
                <c:pt idx="651">
                  <c:v>1.1814366999999999</c:v>
                </c:pt>
                <c:pt idx="652">
                  <c:v>-2.5327747700000001</c:v>
                </c:pt>
                <c:pt idx="653">
                  <c:v>6.7068030399999996</c:v>
                </c:pt>
                <c:pt idx="654">
                  <c:v>5.8666946700000002</c:v>
                </c:pt>
                <c:pt idx="655">
                  <c:v>3.4460272199999999</c:v>
                </c:pt>
                <c:pt idx="656">
                  <c:v>-4.3080625799999996</c:v>
                </c:pt>
                <c:pt idx="657">
                  <c:v>6.5680359399999997</c:v>
                </c:pt>
                <c:pt idx="658">
                  <c:v>19.145796059999999</c:v>
                </c:pt>
                <c:pt idx="659">
                  <c:v>8.3470737899999996</c:v>
                </c:pt>
                <c:pt idx="660">
                  <c:v>7.0240544099999997</c:v>
                </c:pt>
                <c:pt idx="661">
                  <c:v>6.5062616799999997</c:v>
                </c:pt>
                <c:pt idx="662">
                  <c:v>4.8984581</c:v>
                </c:pt>
              </c:numCache>
            </c:numRef>
          </c:xVal>
          <c:yVal>
            <c:numRef>
              <c:f>'Austin_SiteLevel_Mplus_ID with '!$AC$2:$AC$664</c:f>
            </c:numRef>
          </c:yVal>
          <c:smooth val="0"/>
          <c:extLst>
            <c:ext xmlns:c16="http://schemas.microsoft.com/office/drawing/2014/chart" uri="{C3380CC4-5D6E-409C-BE32-E72D297353CC}">
              <c16:uniqueId val="{0000000F-2A1B-4A55-8197-5FD56FC0F430}"/>
            </c:ext>
          </c:extLst>
        </c:ser>
        <c:ser>
          <c:idx val="16"/>
          <c:order val="16"/>
          <c:tx>
            <c:strRef>
              <c:f>'Austin_SiteLevel_Mplus_ID with '!$AD$1</c:f>
              <c:strCache>
                <c:ptCount val="1"/>
                <c:pt idx="0">
                  <c:v>LnLen</c:v>
                </c:pt>
              </c:strCache>
            </c:strRef>
          </c:tx>
          <c:spPr>
            <a:ln w="19050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80000"/>
                  <a:lumOff val="20000"/>
                </a:schemeClr>
              </a:solidFill>
              <a:ln w="9525">
                <a:solidFill>
                  <a:schemeClr val="accent5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'Austin_SiteLevel_Mplus_ID with '!$M$2:$M$664</c:f>
              <c:numCache>
                <c:formatCode>General</c:formatCode>
                <c:ptCount val="663"/>
                <c:pt idx="0">
                  <c:v>6.6428571400000003</c:v>
                </c:pt>
                <c:pt idx="1">
                  <c:v>5.45</c:v>
                </c:pt>
                <c:pt idx="2">
                  <c:v>6.3333333300000003</c:v>
                </c:pt>
                <c:pt idx="3">
                  <c:v>5.6607142899999996</c:v>
                </c:pt>
                <c:pt idx="4">
                  <c:v>8.0826446300000008</c:v>
                </c:pt>
                <c:pt idx="5">
                  <c:v>8.0664993700000007</c:v>
                </c:pt>
                <c:pt idx="6">
                  <c:v>8.1734693899999993</c:v>
                </c:pt>
                <c:pt idx="7">
                  <c:v>8.6907514500000005</c:v>
                </c:pt>
                <c:pt idx="8">
                  <c:v>0.81575246000000001</c:v>
                </c:pt>
                <c:pt idx="9">
                  <c:v>1.35539403</c:v>
                </c:pt>
                <c:pt idx="10">
                  <c:v>8.8000000000000007</c:v>
                </c:pt>
                <c:pt idx="11">
                  <c:v>9.6842105299999997</c:v>
                </c:pt>
                <c:pt idx="12">
                  <c:v>11.51612903</c:v>
                </c:pt>
                <c:pt idx="13">
                  <c:v>3.2984189700000002</c:v>
                </c:pt>
                <c:pt idx="14">
                  <c:v>3.22966014</c:v>
                </c:pt>
                <c:pt idx="15">
                  <c:v>-3.793382E-2</c:v>
                </c:pt>
                <c:pt idx="16">
                  <c:v>0.26634769000000003</c:v>
                </c:pt>
                <c:pt idx="17">
                  <c:v>2.5057803500000002</c:v>
                </c:pt>
                <c:pt idx="18">
                  <c:v>1.1895565100000001</c:v>
                </c:pt>
                <c:pt idx="19">
                  <c:v>9.1166666700000007</c:v>
                </c:pt>
                <c:pt idx="20">
                  <c:v>8.5063291099999994</c:v>
                </c:pt>
                <c:pt idx="21">
                  <c:v>5.31518625</c:v>
                </c:pt>
                <c:pt idx="22">
                  <c:v>6.8622449000000003</c:v>
                </c:pt>
                <c:pt idx="23">
                  <c:v>1.44632768</c:v>
                </c:pt>
                <c:pt idx="24">
                  <c:v>2.7692307700000001</c:v>
                </c:pt>
                <c:pt idx="25">
                  <c:v>8.5707964600000004</c:v>
                </c:pt>
                <c:pt idx="26">
                  <c:v>5.9089317000000001</c:v>
                </c:pt>
                <c:pt idx="27">
                  <c:v>3.9523809499999998</c:v>
                </c:pt>
                <c:pt idx="28">
                  <c:v>1.3464566899999999</c:v>
                </c:pt>
                <c:pt idx="29">
                  <c:v>4.2891566299999999</c:v>
                </c:pt>
                <c:pt idx="30">
                  <c:v>2.4444444399999998</c:v>
                </c:pt>
                <c:pt idx="31">
                  <c:v>0.45359476999999998</c:v>
                </c:pt>
                <c:pt idx="32">
                  <c:v>-0.90625</c:v>
                </c:pt>
                <c:pt idx="33">
                  <c:v>-0.38757764</c:v>
                </c:pt>
                <c:pt idx="34">
                  <c:v>-2.54320988</c:v>
                </c:pt>
                <c:pt idx="35">
                  <c:v>-1.90788504</c:v>
                </c:pt>
                <c:pt idx="36">
                  <c:v>0.56236162000000001</c:v>
                </c:pt>
                <c:pt idx="37">
                  <c:v>4.9885057499999998</c:v>
                </c:pt>
                <c:pt idx="38">
                  <c:v>4.0071428600000001</c:v>
                </c:pt>
                <c:pt idx="39">
                  <c:v>3.4789081899999998</c:v>
                </c:pt>
                <c:pt idx="40">
                  <c:v>-2.81118881</c:v>
                </c:pt>
                <c:pt idx="41">
                  <c:v>-1.7140255</c:v>
                </c:pt>
                <c:pt idx="42">
                  <c:v>3.22090261</c:v>
                </c:pt>
                <c:pt idx="43">
                  <c:v>5.63387978</c:v>
                </c:pt>
                <c:pt idx="44">
                  <c:v>-5.7862796799999998</c:v>
                </c:pt>
                <c:pt idx="45">
                  <c:v>-6.93894009</c:v>
                </c:pt>
                <c:pt idx="46">
                  <c:v>-3.4780957899999998</c:v>
                </c:pt>
                <c:pt idx="47">
                  <c:v>6.2571428600000001</c:v>
                </c:pt>
                <c:pt idx="48">
                  <c:v>7.1269841300000003</c:v>
                </c:pt>
                <c:pt idx="49">
                  <c:v>-2.1899563299999998</c:v>
                </c:pt>
                <c:pt idx="50">
                  <c:v>-2.89552239</c:v>
                </c:pt>
                <c:pt idx="51">
                  <c:v>1.19672131</c:v>
                </c:pt>
                <c:pt idx="52">
                  <c:v>-0.36645962999999998</c:v>
                </c:pt>
                <c:pt idx="53">
                  <c:v>1.3467741900000001</c:v>
                </c:pt>
                <c:pt idx="54">
                  <c:v>2.9583333299999999</c:v>
                </c:pt>
                <c:pt idx="55">
                  <c:v>1.23234391</c:v>
                </c:pt>
                <c:pt idx="56">
                  <c:v>-0.30778165000000002</c:v>
                </c:pt>
                <c:pt idx="57">
                  <c:v>-1.8352941199999999</c:v>
                </c:pt>
                <c:pt idx="58">
                  <c:v>-2.55194805</c:v>
                </c:pt>
                <c:pt idx="59">
                  <c:v>0.10953346999999999</c:v>
                </c:pt>
                <c:pt idx="60">
                  <c:v>0.74352331999999999</c:v>
                </c:pt>
                <c:pt idx="61">
                  <c:v>-0.17625899</c:v>
                </c:pt>
                <c:pt idx="62">
                  <c:v>1.13390313</c:v>
                </c:pt>
                <c:pt idx="63">
                  <c:v>-1.53811659</c:v>
                </c:pt>
                <c:pt idx="64">
                  <c:v>-1.8646616499999999</c:v>
                </c:pt>
                <c:pt idx="65">
                  <c:v>7.03166227</c:v>
                </c:pt>
                <c:pt idx="66">
                  <c:v>4.8756906100000004</c:v>
                </c:pt>
                <c:pt idx="67">
                  <c:v>6.8076923100000002</c:v>
                </c:pt>
                <c:pt idx="68">
                  <c:v>5.2110726600000001</c:v>
                </c:pt>
                <c:pt idx="69">
                  <c:v>1.6848249</c:v>
                </c:pt>
                <c:pt idx="70">
                  <c:v>1.38529412</c:v>
                </c:pt>
                <c:pt idx="71">
                  <c:v>-1.4603133800000001</c:v>
                </c:pt>
                <c:pt idx="72">
                  <c:v>-1.6310260299999999</c:v>
                </c:pt>
                <c:pt idx="73">
                  <c:v>5.6356589100000001</c:v>
                </c:pt>
                <c:pt idx="74">
                  <c:v>4.5240963900000004</c:v>
                </c:pt>
                <c:pt idx="75">
                  <c:v>2.1945392500000001</c:v>
                </c:pt>
                <c:pt idx="76">
                  <c:v>1.5630769200000001</c:v>
                </c:pt>
                <c:pt idx="77">
                  <c:v>-3.2483249600000002</c:v>
                </c:pt>
                <c:pt idx="78">
                  <c:v>-3.76982097</c:v>
                </c:pt>
                <c:pt idx="79">
                  <c:v>8.7286821700000008</c:v>
                </c:pt>
                <c:pt idx="80">
                  <c:v>7.7040816300000001</c:v>
                </c:pt>
                <c:pt idx="81">
                  <c:v>7.16</c:v>
                </c:pt>
                <c:pt idx="82">
                  <c:v>7.8133333299999999</c:v>
                </c:pt>
                <c:pt idx="83">
                  <c:v>8.2140221400000009</c:v>
                </c:pt>
                <c:pt idx="84">
                  <c:v>-0.79521277000000001</c:v>
                </c:pt>
                <c:pt idx="85">
                  <c:v>-0.67500000000000004</c:v>
                </c:pt>
                <c:pt idx="86">
                  <c:v>0.28864060000000002</c:v>
                </c:pt>
                <c:pt idx="87">
                  <c:v>0.36412077999999998</c:v>
                </c:pt>
                <c:pt idx="88">
                  <c:v>8.06666667</c:v>
                </c:pt>
                <c:pt idx="89">
                  <c:v>9.7719298200000004</c:v>
                </c:pt>
                <c:pt idx="90">
                  <c:v>4.1052631599999998</c:v>
                </c:pt>
                <c:pt idx="91">
                  <c:v>2.8112449800000001</c:v>
                </c:pt>
                <c:pt idx="92">
                  <c:v>-0.48321816000000001</c:v>
                </c:pt>
                <c:pt idx="93">
                  <c:v>1.0644977200000001</c:v>
                </c:pt>
                <c:pt idx="94">
                  <c:v>4.9936305699999997</c:v>
                </c:pt>
                <c:pt idx="95">
                  <c:v>6.7836538500000003</c:v>
                </c:pt>
                <c:pt idx="96">
                  <c:v>-1.4738535800000001</c:v>
                </c:pt>
                <c:pt idx="97">
                  <c:v>0.19950372</c:v>
                </c:pt>
                <c:pt idx="98">
                  <c:v>8.9347826099999992</c:v>
                </c:pt>
                <c:pt idx="99">
                  <c:v>7.984375</c:v>
                </c:pt>
                <c:pt idx="100">
                  <c:v>9.1370560000000003E-2</c:v>
                </c:pt>
                <c:pt idx="101">
                  <c:v>2.0249999999999999</c:v>
                </c:pt>
                <c:pt idx="102">
                  <c:v>3.5766951900000001</c:v>
                </c:pt>
                <c:pt idx="103">
                  <c:v>3.0113996200000002</c:v>
                </c:pt>
                <c:pt idx="104">
                  <c:v>0.62683438000000002</c:v>
                </c:pt>
                <c:pt idx="105">
                  <c:v>8.1415929999999997E-2</c:v>
                </c:pt>
                <c:pt idx="106">
                  <c:v>-1.7433628299999999</c:v>
                </c:pt>
                <c:pt idx="107">
                  <c:v>-1.62191781</c:v>
                </c:pt>
                <c:pt idx="108">
                  <c:v>-2.1727616599999999</c:v>
                </c:pt>
                <c:pt idx="109">
                  <c:v>-2.3542857100000001</c:v>
                </c:pt>
                <c:pt idx="110">
                  <c:v>2.0905797100000001</c:v>
                </c:pt>
                <c:pt idx="111">
                  <c:v>2.1417624499999999</c:v>
                </c:pt>
                <c:pt idx="112">
                  <c:v>1.3720000000000001</c:v>
                </c:pt>
                <c:pt idx="113">
                  <c:v>1.46963563</c:v>
                </c:pt>
                <c:pt idx="114">
                  <c:v>2.9221311499999998</c:v>
                </c:pt>
                <c:pt idx="115">
                  <c:v>3.7293233099999998</c:v>
                </c:pt>
                <c:pt idx="116">
                  <c:v>3.80297398</c:v>
                </c:pt>
                <c:pt idx="117">
                  <c:v>4.3291139200000002</c:v>
                </c:pt>
                <c:pt idx="118">
                  <c:v>-4.6387532900000004</c:v>
                </c:pt>
                <c:pt idx="119">
                  <c:v>0.30662982999999999</c:v>
                </c:pt>
                <c:pt idx="120">
                  <c:v>1.6787709500000001</c:v>
                </c:pt>
                <c:pt idx="121">
                  <c:v>0.70689654999999996</c:v>
                </c:pt>
                <c:pt idx="122">
                  <c:v>4.90828402</c:v>
                </c:pt>
                <c:pt idx="123">
                  <c:v>4.7021276600000004</c:v>
                </c:pt>
                <c:pt idx="124">
                  <c:v>3.74324324</c:v>
                </c:pt>
                <c:pt idx="125">
                  <c:v>-1.4186507900000001</c:v>
                </c:pt>
                <c:pt idx="126">
                  <c:v>-1.61757426</c:v>
                </c:pt>
                <c:pt idx="127">
                  <c:v>1.8490565999999999</c:v>
                </c:pt>
                <c:pt idx="128">
                  <c:v>-1.97014925</c:v>
                </c:pt>
                <c:pt idx="129">
                  <c:v>-3.37660772</c:v>
                </c:pt>
                <c:pt idx="130">
                  <c:v>-4.0486656200000004</c:v>
                </c:pt>
                <c:pt idx="131">
                  <c:v>1.9703703699999999</c:v>
                </c:pt>
                <c:pt idx="132">
                  <c:v>0.54404145000000004</c:v>
                </c:pt>
                <c:pt idx="133">
                  <c:v>4.7961672499999999</c:v>
                </c:pt>
                <c:pt idx="134">
                  <c:v>4.63468635</c:v>
                </c:pt>
                <c:pt idx="135">
                  <c:v>3.9473684200000001</c:v>
                </c:pt>
                <c:pt idx="136">
                  <c:v>2.0202702700000001</c:v>
                </c:pt>
                <c:pt idx="137">
                  <c:v>-1.43164063</c:v>
                </c:pt>
                <c:pt idx="138">
                  <c:v>3.6178861800000002</c:v>
                </c:pt>
                <c:pt idx="139">
                  <c:v>2.5</c:v>
                </c:pt>
                <c:pt idx="140">
                  <c:v>4.6602564099999997</c:v>
                </c:pt>
                <c:pt idx="141">
                  <c:v>4.3806818200000004</c:v>
                </c:pt>
                <c:pt idx="142">
                  <c:v>3.2753623200000002</c:v>
                </c:pt>
                <c:pt idx="143">
                  <c:v>5.6928571400000001</c:v>
                </c:pt>
                <c:pt idx="144">
                  <c:v>-0.67419112000000003</c:v>
                </c:pt>
                <c:pt idx="145">
                  <c:v>-1.3190975</c:v>
                </c:pt>
                <c:pt idx="146">
                  <c:v>-1.48941799</c:v>
                </c:pt>
                <c:pt idx="147">
                  <c:v>-0.62750715999999995</c:v>
                </c:pt>
                <c:pt idx="148">
                  <c:v>7.9646017699999998</c:v>
                </c:pt>
                <c:pt idx="149">
                  <c:v>5.3230769200000001</c:v>
                </c:pt>
                <c:pt idx="150">
                  <c:v>0.17232375999999999</c:v>
                </c:pt>
                <c:pt idx="151">
                  <c:v>0.75862068999999999</c:v>
                </c:pt>
                <c:pt idx="152">
                  <c:v>2.27208481</c:v>
                </c:pt>
                <c:pt idx="153">
                  <c:v>4.7586206899999999</c:v>
                </c:pt>
                <c:pt idx="154">
                  <c:v>2.2480942499999998</c:v>
                </c:pt>
                <c:pt idx="155">
                  <c:v>-0.88321704000000001</c:v>
                </c:pt>
                <c:pt idx="156">
                  <c:v>7.86486486</c:v>
                </c:pt>
                <c:pt idx="157">
                  <c:v>3.0212766000000002</c:v>
                </c:pt>
                <c:pt idx="158">
                  <c:v>5.1567164200000004</c:v>
                </c:pt>
                <c:pt idx="159">
                  <c:v>5.21703297</c:v>
                </c:pt>
                <c:pt idx="160">
                  <c:v>4.07662835</c:v>
                </c:pt>
                <c:pt idx="161">
                  <c:v>4.2255892299999998</c:v>
                </c:pt>
                <c:pt idx="162">
                  <c:v>3.4978902999999999</c:v>
                </c:pt>
                <c:pt idx="163">
                  <c:v>0.70454545000000002</c:v>
                </c:pt>
                <c:pt idx="164">
                  <c:v>0.51948052</c:v>
                </c:pt>
                <c:pt idx="165">
                  <c:v>5.0890411000000002</c:v>
                </c:pt>
                <c:pt idx="166">
                  <c:v>6.1857707499999997</c:v>
                </c:pt>
                <c:pt idx="167">
                  <c:v>5.0277777800000001</c:v>
                </c:pt>
                <c:pt idx="168">
                  <c:v>3.5972222199999999</c:v>
                </c:pt>
                <c:pt idx="169">
                  <c:v>5.8760451299999996</c:v>
                </c:pt>
                <c:pt idx="170">
                  <c:v>5.9118016999999998</c:v>
                </c:pt>
                <c:pt idx="171">
                  <c:v>10.615811969999999</c:v>
                </c:pt>
                <c:pt idx="172">
                  <c:v>5.4266055</c:v>
                </c:pt>
                <c:pt idx="173">
                  <c:v>4.4134790500000003</c:v>
                </c:pt>
                <c:pt idx="174">
                  <c:v>4.54320988</c:v>
                </c:pt>
                <c:pt idx="175">
                  <c:v>3.4260504200000002</c:v>
                </c:pt>
                <c:pt idx="176">
                  <c:v>5.8585931799999997</c:v>
                </c:pt>
                <c:pt idx="177">
                  <c:v>-5.6345328500000003</c:v>
                </c:pt>
                <c:pt idx="178">
                  <c:v>-4.9086446099999996</c:v>
                </c:pt>
                <c:pt idx="179">
                  <c:v>16.650602410000001</c:v>
                </c:pt>
                <c:pt idx="180">
                  <c:v>16.357798169999999</c:v>
                </c:pt>
                <c:pt idx="181">
                  <c:v>7.0713028199999997</c:v>
                </c:pt>
                <c:pt idx="182">
                  <c:v>5.1547392900000002</c:v>
                </c:pt>
                <c:pt idx="183">
                  <c:v>9.5268456399999994</c:v>
                </c:pt>
                <c:pt idx="184">
                  <c:v>9.2448275899999999</c:v>
                </c:pt>
                <c:pt idx="185">
                  <c:v>1.5420118300000001</c:v>
                </c:pt>
                <c:pt idx="186">
                  <c:v>-6.1173529999999997E-2</c:v>
                </c:pt>
                <c:pt idx="187">
                  <c:v>0.78698224999999999</c:v>
                </c:pt>
                <c:pt idx="188">
                  <c:v>1.8358209000000001</c:v>
                </c:pt>
                <c:pt idx="189">
                  <c:v>6.1181434599999998</c:v>
                </c:pt>
                <c:pt idx="190">
                  <c:v>5.7379912700000002</c:v>
                </c:pt>
                <c:pt idx="191">
                  <c:v>5.3509971500000004</c:v>
                </c:pt>
                <c:pt idx="192">
                  <c:v>3.57518402</c:v>
                </c:pt>
                <c:pt idx="193">
                  <c:v>4.3443037999999996</c:v>
                </c:pt>
                <c:pt idx="194">
                  <c:v>5.5670731699999996</c:v>
                </c:pt>
                <c:pt idx="195">
                  <c:v>4.1859296500000003</c:v>
                </c:pt>
                <c:pt idx="196">
                  <c:v>2.9742424199999999</c:v>
                </c:pt>
                <c:pt idx="197">
                  <c:v>4.1405492700000002</c:v>
                </c:pt>
                <c:pt idx="198">
                  <c:v>5.7491554100000002</c:v>
                </c:pt>
                <c:pt idx="199">
                  <c:v>7.3364094</c:v>
                </c:pt>
                <c:pt idx="200">
                  <c:v>5.4551820700000002</c:v>
                </c:pt>
                <c:pt idx="201">
                  <c:v>3.3740157499999999</c:v>
                </c:pt>
                <c:pt idx="202">
                  <c:v>-0.89819121000000002</c:v>
                </c:pt>
                <c:pt idx="203">
                  <c:v>-0.35991820000000002</c:v>
                </c:pt>
                <c:pt idx="204">
                  <c:v>-3.2131070199999998</c:v>
                </c:pt>
                <c:pt idx="205">
                  <c:v>-0.56069652000000003</c:v>
                </c:pt>
                <c:pt idx="206">
                  <c:v>2.2938350700000001</c:v>
                </c:pt>
                <c:pt idx="207">
                  <c:v>2.1018898899999998</c:v>
                </c:pt>
                <c:pt idx="208">
                  <c:v>6.58152794</c:v>
                </c:pt>
                <c:pt idx="209">
                  <c:v>7.4753164600000002</c:v>
                </c:pt>
                <c:pt idx="210">
                  <c:v>4.5250965299999999</c:v>
                </c:pt>
                <c:pt idx="211">
                  <c:v>5.0356234100000004</c:v>
                </c:pt>
                <c:pt idx="212">
                  <c:v>1.4934118300000001</c:v>
                </c:pt>
                <c:pt idx="213">
                  <c:v>0.8897157</c:v>
                </c:pt>
                <c:pt idx="214">
                  <c:v>-5.31617988</c:v>
                </c:pt>
                <c:pt idx="215">
                  <c:v>-5.6431554500000001</c:v>
                </c:pt>
                <c:pt idx="216">
                  <c:v>-8.7888842799999995</c:v>
                </c:pt>
                <c:pt idx="217">
                  <c:v>-9.0043392499999992</c:v>
                </c:pt>
                <c:pt idx="218">
                  <c:v>5.46938776</c:v>
                </c:pt>
                <c:pt idx="219">
                  <c:v>1.3058823500000001</c:v>
                </c:pt>
                <c:pt idx="220">
                  <c:v>1.88139696</c:v>
                </c:pt>
                <c:pt idx="221">
                  <c:v>6.6768916200000001</c:v>
                </c:pt>
                <c:pt idx="222">
                  <c:v>-5.7181881099999998</c:v>
                </c:pt>
                <c:pt idx="223">
                  <c:v>-2.1234089699999998</c:v>
                </c:pt>
                <c:pt idx="224">
                  <c:v>-4.9730941700000004</c:v>
                </c:pt>
                <c:pt idx="225">
                  <c:v>-6.1278135000000002</c:v>
                </c:pt>
                <c:pt idx="226">
                  <c:v>-1.5317773800000001</c:v>
                </c:pt>
                <c:pt idx="227">
                  <c:v>0.49785741999999999</c:v>
                </c:pt>
                <c:pt idx="228">
                  <c:v>-0.30246190000000001</c:v>
                </c:pt>
                <c:pt idx="229">
                  <c:v>-1.2504038799999999</c:v>
                </c:pt>
                <c:pt idx="230">
                  <c:v>-5.9449901799999996</c:v>
                </c:pt>
                <c:pt idx="231">
                  <c:v>-4.6102150499999999</c:v>
                </c:pt>
                <c:pt idx="232">
                  <c:v>0.82104317000000004</c:v>
                </c:pt>
                <c:pt idx="233">
                  <c:v>-0.70419425999999996</c:v>
                </c:pt>
                <c:pt idx="234">
                  <c:v>9.6557376999999995</c:v>
                </c:pt>
                <c:pt idx="235">
                  <c:v>1.32216958</c:v>
                </c:pt>
                <c:pt idx="236">
                  <c:v>2.89889375</c:v>
                </c:pt>
                <c:pt idx="237">
                  <c:v>-1.2511111100000001</c:v>
                </c:pt>
                <c:pt idx="238">
                  <c:v>-1.3289801000000001</c:v>
                </c:pt>
                <c:pt idx="239">
                  <c:v>3.72852234</c:v>
                </c:pt>
                <c:pt idx="240">
                  <c:v>3.4904014000000001</c:v>
                </c:pt>
                <c:pt idx="241">
                  <c:v>2.4291394500000001</c:v>
                </c:pt>
                <c:pt idx="242">
                  <c:v>9.8484848500000002</c:v>
                </c:pt>
                <c:pt idx="243">
                  <c:v>9.84</c:v>
                </c:pt>
                <c:pt idx="244">
                  <c:v>10.483333330000001</c:v>
                </c:pt>
                <c:pt idx="245">
                  <c:v>9.4157043900000001</c:v>
                </c:pt>
                <c:pt idx="246">
                  <c:v>14.48421053</c:v>
                </c:pt>
                <c:pt idx="247">
                  <c:v>10.704761899999999</c:v>
                </c:pt>
                <c:pt idx="248">
                  <c:v>12.27592593</c:v>
                </c:pt>
                <c:pt idx="249">
                  <c:v>19.083146070000002</c:v>
                </c:pt>
                <c:pt idx="250">
                  <c:v>9.2679900699999997</c:v>
                </c:pt>
                <c:pt idx="251">
                  <c:v>8.2226415100000008</c:v>
                </c:pt>
                <c:pt idx="252">
                  <c:v>5.2638888899999996</c:v>
                </c:pt>
                <c:pt idx="253">
                  <c:v>5.6812500000000004</c:v>
                </c:pt>
                <c:pt idx="254">
                  <c:v>2.3162790700000002</c:v>
                </c:pt>
                <c:pt idx="255">
                  <c:v>0.66637630999999997</c:v>
                </c:pt>
                <c:pt idx="256">
                  <c:v>-2.2021357699999999</c:v>
                </c:pt>
                <c:pt idx="257">
                  <c:v>-1.11415525</c:v>
                </c:pt>
                <c:pt idx="258">
                  <c:v>3.5998160100000001</c:v>
                </c:pt>
                <c:pt idx="259">
                  <c:v>2.5565312800000002</c:v>
                </c:pt>
                <c:pt idx="260">
                  <c:v>2.9895615900000001</c:v>
                </c:pt>
                <c:pt idx="261">
                  <c:v>7.0917225999999998</c:v>
                </c:pt>
                <c:pt idx="262">
                  <c:v>2.6670680299999998</c:v>
                </c:pt>
                <c:pt idx="263">
                  <c:v>1.5677462</c:v>
                </c:pt>
                <c:pt idx="264">
                  <c:v>9.8430493299999995</c:v>
                </c:pt>
                <c:pt idx="265">
                  <c:v>16.27054429</c:v>
                </c:pt>
                <c:pt idx="266">
                  <c:v>2.4740740699999999</c:v>
                </c:pt>
                <c:pt idx="267">
                  <c:v>2.1639024400000002</c:v>
                </c:pt>
                <c:pt idx="268">
                  <c:v>7.0658682600000002</c:v>
                </c:pt>
                <c:pt idx="269">
                  <c:v>3.9695122</c:v>
                </c:pt>
                <c:pt idx="270">
                  <c:v>5.5934579400000004</c:v>
                </c:pt>
                <c:pt idx="271">
                  <c:v>4.9370629399999997</c:v>
                </c:pt>
                <c:pt idx="272">
                  <c:v>7.5938864600000002</c:v>
                </c:pt>
                <c:pt idx="273">
                  <c:v>5.2791225400000004</c:v>
                </c:pt>
                <c:pt idx="274">
                  <c:v>4.28364689</c:v>
                </c:pt>
                <c:pt idx="275">
                  <c:v>2.7129688500000002</c:v>
                </c:pt>
                <c:pt idx="276">
                  <c:v>1.7639082100000001</c:v>
                </c:pt>
                <c:pt idx="277">
                  <c:v>2.0506607899999998</c:v>
                </c:pt>
                <c:pt idx="278">
                  <c:v>1.5231304299999999</c:v>
                </c:pt>
                <c:pt idx="279">
                  <c:v>3.5</c:v>
                </c:pt>
                <c:pt idx="280">
                  <c:v>5.1729323300000001</c:v>
                </c:pt>
                <c:pt idx="281">
                  <c:v>7.4190476199999997</c:v>
                </c:pt>
                <c:pt idx="282">
                  <c:v>6.7095238100000003</c:v>
                </c:pt>
                <c:pt idx="283">
                  <c:v>2.98823529</c:v>
                </c:pt>
                <c:pt idx="284">
                  <c:v>0.91564791999999995</c:v>
                </c:pt>
                <c:pt idx="285">
                  <c:v>7.8605324100000002</c:v>
                </c:pt>
                <c:pt idx="286">
                  <c:v>8.4592857099999996</c:v>
                </c:pt>
                <c:pt idx="287">
                  <c:v>-2.2340696699999998</c:v>
                </c:pt>
                <c:pt idx="288">
                  <c:v>-0.92776886000000003</c:v>
                </c:pt>
                <c:pt idx="289">
                  <c:v>7.9335790000000003E-2</c:v>
                </c:pt>
                <c:pt idx="290">
                  <c:v>6.2727272699999999</c:v>
                </c:pt>
                <c:pt idx="291">
                  <c:v>5.8251748299999999</c:v>
                </c:pt>
                <c:pt idx="292">
                  <c:v>5.4696569899999998</c:v>
                </c:pt>
                <c:pt idx="293">
                  <c:v>3.3868274600000001</c:v>
                </c:pt>
                <c:pt idx="294">
                  <c:v>1.9734204799999999</c:v>
                </c:pt>
                <c:pt idx="295">
                  <c:v>9.8700565000000005</c:v>
                </c:pt>
                <c:pt idx="296">
                  <c:v>10.036789300000001</c:v>
                </c:pt>
                <c:pt idx="297">
                  <c:v>-3.75</c:v>
                </c:pt>
                <c:pt idx="298">
                  <c:v>-2.2791767599999999</c:v>
                </c:pt>
                <c:pt idx="299">
                  <c:v>6.8367346900000001</c:v>
                </c:pt>
                <c:pt idx="300">
                  <c:v>7.8005390800000001</c:v>
                </c:pt>
                <c:pt idx="301">
                  <c:v>4.4895104899999998</c:v>
                </c:pt>
                <c:pt idx="302">
                  <c:v>4.50943396</c:v>
                </c:pt>
                <c:pt idx="303">
                  <c:v>-1.46210269</c:v>
                </c:pt>
                <c:pt idx="304">
                  <c:v>-0.36247086000000001</c:v>
                </c:pt>
                <c:pt idx="305">
                  <c:v>-2.0673026000000001</c:v>
                </c:pt>
                <c:pt idx="306">
                  <c:v>-1.60475162</c:v>
                </c:pt>
                <c:pt idx="307">
                  <c:v>8.9518413599999995</c:v>
                </c:pt>
                <c:pt idx="308">
                  <c:v>5.3209876500000002</c:v>
                </c:pt>
                <c:pt idx="309">
                  <c:v>7.0698466800000004</c:v>
                </c:pt>
                <c:pt idx="310">
                  <c:v>6.6116504899999997</c:v>
                </c:pt>
                <c:pt idx="311">
                  <c:v>-7.4229166700000002</c:v>
                </c:pt>
                <c:pt idx="312">
                  <c:v>2.56666667</c:v>
                </c:pt>
                <c:pt idx="313">
                  <c:v>3.9459627300000002</c:v>
                </c:pt>
                <c:pt idx="314">
                  <c:v>1.91884641</c:v>
                </c:pt>
                <c:pt idx="315">
                  <c:v>9.6001813200000008</c:v>
                </c:pt>
                <c:pt idx="316">
                  <c:v>5.5019585900000001</c:v>
                </c:pt>
                <c:pt idx="317">
                  <c:v>-2.2020802399999999</c:v>
                </c:pt>
                <c:pt idx="318">
                  <c:v>-4.9418386500000002</c:v>
                </c:pt>
                <c:pt idx="319">
                  <c:v>0.33043477999999998</c:v>
                </c:pt>
                <c:pt idx="320">
                  <c:v>0.52149791999999995</c:v>
                </c:pt>
                <c:pt idx="321">
                  <c:v>6.0013717399999997</c:v>
                </c:pt>
                <c:pt idx="322">
                  <c:v>6.0019841300000003</c:v>
                </c:pt>
                <c:pt idx="323">
                  <c:v>8.0488798399999997</c:v>
                </c:pt>
                <c:pt idx="324">
                  <c:v>8.7624559600000005</c:v>
                </c:pt>
                <c:pt idx="325">
                  <c:v>2.0206529</c:v>
                </c:pt>
                <c:pt idx="326">
                  <c:v>1.5718799400000001</c:v>
                </c:pt>
                <c:pt idx="327">
                  <c:v>0.58832116999999995</c:v>
                </c:pt>
                <c:pt idx="328">
                  <c:v>-1.2708638400000001</c:v>
                </c:pt>
                <c:pt idx="329">
                  <c:v>-1.3198281199999999</c:v>
                </c:pt>
                <c:pt idx="330">
                  <c:v>-0.59921155999999998</c:v>
                </c:pt>
                <c:pt idx="331">
                  <c:v>7.2681818199999997</c:v>
                </c:pt>
                <c:pt idx="332">
                  <c:v>5.8458781399999999</c:v>
                </c:pt>
                <c:pt idx="333">
                  <c:v>9.0757575799999994</c:v>
                </c:pt>
                <c:pt idx="334">
                  <c:v>7.22653722</c:v>
                </c:pt>
                <c:pt idx="335">
                  <c:v>-1.68763402</c:v>
                </c:pt>
                <c:pt idx="336">
                  <c:v>-0.39001848</c:v>
                </c:pt>
                <c:pt idx="337">
                  <c:v>2.40011682</c:v>
                </c:pt>
                <c:pt idx="338">
                  <c:v>-4.1382415300000002</c:v>
                </c:pt>
                <c:pt idx="339">
                  <c:v>-5.2468596400000003</c:v>
                </c:pt>
                <c:pt idx="340">
                  <c:v>1.29993183</c:v>
                </c:pt>
                <c:pt idx="341">
                  <c:v>4.7780172399999996</c:v>
                </c:pt>
                <c:pt idx="342">
                  <c:v>2.65577051</c:v>
                </c:pt>
                <c:pt idx="343">
                  <c:v>6.44979367</c:v>
                </c:pt>
                <c:pt idx="344">
                  <c:v>2.7835951099999998</c:v>
                </c:pt>
                <c:pt idx="345">
                  <c:v>1.99137187</c:v>
                </c:pt>
                <c:pt idx="346">
                  <c:v>3.29812606</c:v>
                </c:pt>
                <c:pt idx="347">
                  <c:v>4.2780656300000004</c:v>
                </c:pt>
                <c:pt idx="348">
                  <c:v>8.4252336400000001</c:v>
                </c:pt>
                <c:pt idx="349">
                  <c:v>7.6561085999999996</c:v>
                </c:pt>
                <c:pt idx="350">
                  <c:v>5.70742963</c:v>
                </c:pt>
                <c:pt idx="351">
                  <c:v>6.6126323500000002</c:v>
                </c:pt>
                <c:pt idx="352">
                  <c:v>8.6012903200000004</c:v>
                </c:pt>
                <c:pt idx="353">
                  <c:v>7.0868486400000004</c:v>
                </c:pt>
                <c:pt idx="354">
                  <c:v>5.4133333300000004</c:v>
                </c:pt>
                <c:pt idx="355">
                  <c:v>5.44497608</c:v>
                </c:pt>
                <c:pt idx="356">
                  <c:v>3.9435483900000001</c:v>
                </c:pt>
                <c:pt idx="357">
                  <c:v>4.8403508799999999</c:v>
                </c:pt>
                <c:pt idx="358">
                  <c:v>-2.8140236199999999</c:v>
                </c:pt>
                <c:pt idx="359">
                  <c:v>-2.5570852099999999</c:v>
                </c:pt>
                <c:pt idx="360">
                  <c:v>1.8766519800000001</c:v>
                </c:pt>
                <c:pt idx="361">
                  <c:v>1.8666666700000001</c:v>
                </c:pt>
                <c:pt idx="362">
                  <c:v>11.09433962</c:v>
                </c:pt>
                <c:pt idx="363">
                  <c:v>12.440972220000001</c:v>
                </c:pt>
                <c:pt idx="364">
                  <c:v>15.11386139</c:v>
                </c:pt>
                <c:pt idx="365">
                  <c:v>15.66666667</c:v>
                </c:pt>
                <c:pt idx="366">
                  <c:v>3.27631579</c:v>
                </c:pt>
                <c:pt idx="367">
                  <c:v>2.5401960799999999</c:v>
                </c:pt>
                <c:pt idx="368">
                  <c:v>6.7554858900000001</c:v>
                </c:pt>
                <c:pt idx="369">
                  <c:v>3.6936651600000001</c:v>
                </c:pt>
                <c:pt idx="370">
                  <c:v>6.0276162800000002</c:v>
                </c:pt>
                <c:pt idx="371">
                  <c:v>13.95180723</c:v>
                </c:pt>
                <c:pt idx="372">
                  <c:v>10.349593499999999</c:v>
                </c:pt>
                <c:pt idx="373">
                  <c:v>-2.5391685800000001</c:v>
                </c:pt>
                <c:pt idx="374">
                  <c:v>-1.71487693</c:v>
                </c:pt>
                <c:pt idx="375">
                  <c:v>-3.8907849799999998</c:v>
                </c:pt>
                <c:pt idx="376">
                  <c:v>-1.38441039</c:v>
                </c:pt>
                <c:pt idx="377">
                  <c:v>-1.5829797299999999</c:v>
                </c:pt>
                <c:pt idx="378">
                  <c:v>-1.3953337699999999</c:v>
                </c:pt>
                <c:pt idx="379">
                  <c:v>-4.6760839999999998E-2</c:v>
                </c:pt>
                <c:pt idx="380">
                  <c:v>0.40372271999999998</c:v>
                </c:pt>
                <c:pt idx="381">
                  <c:v>1.7899441300000001</c:v>
                </c:pt>
                <c:pt idx="382">
                  <c:v>2.0621814500000002</c:v>
                </c:pt>
                <c:pt idx="383">
                  <c:v>2.57830008</c:v>
                </c:pt>
                <c:pt idx="384">
                  <c:v>0.82516054000000005</c:v>
                </c:pt>
                <c:pt idx="385">
                  <c:v>-3.5619540600000001</c:v>
                </c:pt>
                <c:pt idx="386">
                  <c:v>-4.8173719400000001</c:v>
                </c:pt>
                <c:pt idx="387">
                  <c:v>-2.7275894100000002</c:v>
                </c:pt>
                <c:pt idx="388">
                  <c:v>-1.72934783</c:v>
                </c:pt>
                <c:pt idx="389">
                  <c:v>-2.53031579</c:v>
                </c:pt>
                <c:pt idx="390">
                  <c:v>-2.28633994</c:v>
                </c:pt>
                <c:pt idx="391">
                  <c:v>4.6280709699999996</c:v>
                </c:pt>
                <c:pt idx="392">
                  <c:v>2.7706151000000001</c:v>
                </c:pt>
                <c:pt idx="393">
                  <c:v>-4.5035653699999996</c:v>
                </c:pt>
                <c:pt idx="394">
                  <c:v>-6.5786676100000001</c:v>
                </c:pt>
                <c:pt idx="395">
                  <c:v>10.8677686</c:v>
                </c:pt>
                <c:pt idx="396">
                  <c:v>8.0900900900000003</c:v>
                </c:pt>
                <c:pt idx="397">
                  <c:v>0.57507081999999998</c:v>
                </c:pt>
                <c:pt idx="398">
                  <c:v>-0.50894454</c:v>
                </c:pt>
                <c:pt idx="399">
                  <c:v>3.0084745800000001</c:v>
                </c:pt>
                <c:pt idx="400">
                  <c:v>0.22284123</c:v>
                </c:pt>
                <c:pt idx="401">
                  <c:v>-3.639775E-2</c:v>
                </c:pt>
                <c:pt idx="402">
                  <c:v>-0.46714334000000002</c:v>
                </c:pt>
                <c:pt idx="403">
                  <c:v>2.1126760600000001</c:v>
                </c:pt>
                <c:pt idx="404">
                  <c:v>3.8348045399999999</c:v>
                </c:pt>
                <c:pt idx="405">
                  <c:v>5.7477666799999998</c:v>
                </c:pt>
                <c:pt idx="406">
                  <c:v>3.2767227299999999</c:v>
                </c:pt>
                <c:pt idx="407">
                  <c:v>3.7027933000000002</c:v>
                </c:pt>
                <c:pt idx="408">
                  <c:v>3.3045089600000002</c:v>
                </c:pt>
                <c:pt idx="409">
                  <c:v>3.5629877400000001</c:v>
                </c:pt>
                <c:pt idx="410">
                  <c:v>0.84757221999999999</c:v>
                </c:pt>
                <c:pt idx="411">
                  <c:v>-0.72555745999999999</c:v>
                </c:pt>
                <c:pt idx="412">
                  <c:v>-0.71479501000000001</c:v>
                </c:pt>
                <c:pt idx="413">
                  <c:v>-0.91114057999999998</c:v>
                </c:pt>
                <c:pt idx="414">
                  <c:v>0.52891790999999999</c:v>
                </c:pt>
                <c:pt idx="415">
                  <c:v>-1.3466031999999999</c:v>
                </c:pt>
                <c:pt idx="416">
                  <c:v>0.48114434</c:v>
                </c:pt>
                <c:pt idx="417">
                  <c:v>13.95619988</c:v>
                </c:pt>
                <c:pt idx="418">
                  <c:v>12.020594969999999</c:v>
                </c:pt>
                <c:pt idx="419">
                  <c:v>1.57130397</c:v>
                </c:pt>
                <c:pt idx="420">
                  <c:v>0.81099365999999995</c:v>
                </c:pt>
                <c:pt idx="421">
                  <c:v>0.30033278000000002</c:v>
                </c:pt>
                <c:pt idx="422">
                  <c:v>-7.3495370000000004E-2</c:v>
                </c:pt>
                <c:pt idx="423">
                  <c:v>2.5283464599999999</c:v>
                </c:pt>
                <c:pt idx="424">
                  <c:v>1.6004112399999999</c:v>
                </c:pt>
                <c:pt idx="425">
                  <c:v>4.5038759700000002</c:v>
                </c:pt>
                <c:pt idx="426">
                  <c:v>3.59508852</c:v>
                </c:pt>
                <c:pt idx="427">
                  <c:v>-2.9814814799999998</c:v>
                </c:pt>
                <c:pt idx="428">
                  <c:v>10.030769230000001</c:v>
                </c:pt>
                <c:pt idx="429">
                  <c:v>8.7925925899999999</c:v>
                </c:pt>
                <c:pt idx="430">
                  <c:v>2.24642857</c:v>
                </c:pt>
                <c:pt idx="431">
                  <c:v>2.1050185899999998</c:v>
                </c:pt>
                <c:pt idx="432">
                  <c:v>11.6</c:v>
                </c:pt>
                <c:pt idx="433">
                  <c:v>12.66666667</c:v>
                </c:pt>
                <c:pt idx="434">
                  <c:v>11.20224719</c:v>
                </c:pt>
                <c:pt idx="435">
                  <c:v>0.57934989999999997</c:v>
                </c:pt>
                <c:pt idx="436">
                  <c:v>1.09369676</c:v>
                </c:pt>
                <c:pt idx="437">
                  <c:v>5.1149528499999999</c:v>
                </c:pt>
                <c:pt idx="438">
                  <c:v>4.8451753000000002</c:v>
                </c:pt>
                <c:pt idx="439">
                  <c:v>8.2278630499999998</c:v>
                </c:pt>
                <c:pt idx="440">
                  <c:v>14.50043975</c:v>
                </c:pt>
                <c:pt idx="441">
                  <c:v>6.8963317399999999</c:v>
                </c:pt>
                <c:pt idx="442">
                  <c:v>5.8822525600000004</c:v>
                </c:pt>
                <c:pt idx="443">
                  <c:v>-2.89701897</c:v>
                </c:pt>
                <c:pt idx="444">
                  <c:v>-2.9163963100000001</c:v>
                </c:pt>
                <c:pt idx="445">
                  <c:v>-3.433996</c:v>
                </c:pt>
                <c:pt idx="446">
                  <c:v>-3.6232451399999999</c:v>
                </c:pt>
                <c:pt idx="447">
                  <c:v>-1.4906638999999999</c:v>
                </c:pt>
                <c:pt idx="448">
                  <c:v>-2.1279342699999999</c:v>
                </c:pt>
                <c:pt idx="449">
                  <c:v>2.2455089799999999</c:v>
                </c:pt>
                <c:pt idx="450">
                  <c:v>3.7523510999999998</c:v>
                </c:pt>
                <c:pt idx="451">
                  <c:v>3.5841995799999999</c:v>
                </c:pt>
                <c:pt idx="452">
                  <c:v>0.36349646000000002</c:v>
                </c:pt>
                <c:pt idx="453">
                  <c:v>-4.4807387900000002</c:v>
                </c:pt>
                <c:pt idx="454">
                  <c:v>-2.3892995400000001</c:v>
                </c:pt>
                <c:pt idx="455">
                  <c:v>2.9660194199999999</c:v>
                </c:pt>
                <c:pt idx="456">
                  <c:v>-0.83381088999999997</c:v>
                </c:pt>
                <c:pt idx="457">
                  <c:v>7.0901143199999996</c:v>
                </c:pt>
                <c:pt idx="458">
                  <c:v>8.9326164899999991</c:v>
                </c:pt>
                <c:pt idx="459">
                  <c:v>11.28282828</c:v>
                </c:pt>
                <c:pt idx="460">
                  <c:v>10.009345789999999</c:v>
                </c:pt>
                <c:pt idx="461">
                  <c:v>2.3194256800000002</c:v>
                </c:pt>
                <c:pt idx="462">
                  <c:v>-1.368078E-2</c:v>
                </c:pt>
                <c:pt idx="463">
                  <c:v>-4.6839610199999999</c:v>
                </c:pt>
                <c:pt idx="464">
                  <c:v>-6.30194411</c:v>
                </c:pt>
                <c:pt idx="465">
                  <c:v>3.9340475399999999</c:v>
                </c:pt>
                <c:pt idx="466">
                  <c:v>2.0323172999999999</c:v>
                </c:pt>
                <c:pt idx="467">
                  <c:v>6.9473684200000001</c:v>
                </c:pt>
                <c:pt idx="468">
                  <c:v>7.5909090900000002</c:v>
                </c:pt>
                <c:pt idx="469">
                  <c:v>3.0032786900000001</c:v>
                </c:pt>
                <c:pt idx="470">
                  <c:v>3.24539877</c:v>
                </c:pt>
                <c:pt idx="471">
                  <c:v>0.44666666999999999</c:v>
                </c:pt>
                <c:pt idx="472">
                  <c:v>1.71748879</c:v>
                </c:pt>
                <c:pt idx="473">
                  <c:v>3.3134635100000001</c:v>
                </c:pt>
                <c:pt idx="474">
                  <c:v>1.6219879500000001</c:v>
                </c:pt>
                <c:pt idx="475">
                  <c:v>9.2640402300000009</c:v>
                </c:pt>
                <c:pt idx="476">
                  <c:v>6.4251302099999998</c:v>
                </c:pt>
                <c:pt idx="477">
                  <c:v>-3.1217228499999998</c:v>
                </c:pt>
                <c:pt idx="478">
                  <c:v>-1.55368098</c:v>
                </c:pt>
                <c:pt idx="479">
                  <c:v>-0.52392947000000001</c:v>
                </c:pt>
                <c:pt idx="480">
                  <c:v>-1.51166559</c:v>
                </c:pt>
                <c:pt idx="481">
                  <c:v>4.7385645199999997</c:v>
                </c:pt>
                <c:pt idx="482">
                  <c:v>1.5346200999999999</c:v>
                </c:pt>
                <c:pt idx="483">
                  <c:v>1.12989691</c:v>
                </c:pt>
                <c:pt idx="484">
                  <c:v>-0.19955157000000001</c:v>
                </c:pt>
                <c:pt idx="485">
                  <c:v>-2.63452055</c:v>
                </c:pt>
                <c:pt idx="486">
                  <c:v>-5.1451009699999997</c:v>
                </c:pt>
                <c:pt idx="487">
                  <c:v>1.1657461499999999</c:v>
                </c:pt>
                <c:pt idx="488">
                  <c:v>1.0184323500000001</c:v>
                </c:pt>
                <c:pt idx="489">
                  <c:v>-3.1030213600000001</c:v>
                </c:pt>
                <c:pt idx="490">
                  <c:v>-4.6644121099999998</c:v>
                </c:pt>
                <c:pt idx="491">
                  <c:v>5.6603589300000001</c:v>
                </c:pt>
                <c:pt idx="492">
                  <c:v>4.9970695799999998</c:v>
                </c:pt>
                <c:pt idx="493">
                  <c:v>-11.48137287</c:v>
                </c:pt>
                <c:pt idx="494">
                  <c:v>-12.284534600000001</c:v>
                </c:pt>
                <c:pt idx="495">
                  <c:v>-1.33068115</c:v>
                </c:pt>
                <c:pt idx="496">
                  <c:v>-1.84838693</c:v>
                </c:pt>
                <c:pt idx="497">
                  <c:v>2.7406459600000002</c:v>
                </c:pt>
                <c:pt idx="498">
                  <c:v>0.86536146000000003</c:v>
                </c:pt>
                <c:pt idx="499">
                  <c:v>2.23541678</c:v>
                </c:pt>
                <c:pt idx="500">
                  <c:v>4.4026565499999997</c:v>
                </c:pt>
                <c:pt idx="501">
                  <c:v>4.7948191400000004</c:v>
                </c:pt>
                <c:pt idx="502">
                  <c:v>-4.80310975</c:v>
                </c:pt>
                <c:pt idx="503">
                  <c:v>-5.7142857100000004</c:v>
                </c:pt>
                <c:pt idx="504">
                  <c:v>-1.35909605</c:v>
                </c:pt>
                <c:pt idx="505">
                  <c:v>-2.7975531600000001</c:v>
                </c:pt>
                <c:pt idx="506">
                  <c:v>9.4934497800000006</c:v>
                </c:pt>
                <c:pt idx="507">
                  <c:v>9.9282511200000005</c:v>
                </c:pt>
                <c:pt idx="508">
                  <c:v>5.5366939500000001</c:v>
                </c:pt>
                <c:pt idx="509">
                  <c:v>5.1038365900000002</c:v>
                </c:pt>
                <c:pt idx="510">
                  <c:v>-2.1511273599999998</c:v>
                </c:pt>
                <c:pt idx="511">
                  <c:v>-0.16085790999999999</c:v>
                </c:pt>
                <c:pt idx="512">
                  <c:v>-1.10833333</c:v>
                </c:pt>
                <c:pt idx="513">
                  <c:v>-0.47398496000000001</c:v>
                </c:pt>
                <c:pt idx="514">
                  <c:v>1.02075702</c:v>
                </c:pt>
                <c:pt idx="515">
                  <c:v>1.49949774</c:v>
                </c:pt>
                <c:pt idx="516">
                  <c:v>-0.94128544999999997</c:v>
                </c:pt>
                <c:pt idx="517">
                  <c:v>10.22889518</c:v>
                </c:pt>
                <c:pt idx="518">
                  <c:v>-4.1523272200000001</c:v>
                </c:pt>
                <c:pt idx="519">
                  <c:v>-0.33880049000000001</c:v>
                </c:pt>
                <c:pt idx="520">
                  <c:v>1.4510296300000001</c:v>
                </c:pt>
                <c:pt idx="521">
                  <c:v>2.6034925499999999</c:v>
                </c:pt>
                <c:pt idx="522">
                  <c:v>2.2205848000000001</c:v>
                </c:pt>
                <c:pt idx="523">
                  <c:v>1.4721873700000001</c:v>
                </c:pt>
                <c:pt idx="524">
                  <c:v>-3.2389796400000002</c:v>
                </c:pt>
                <c:pt idx="525">
                  <c:v>10.04819277</c:v>
                </c:pt>
                <c:pt idx="526">
                  <c:v>1.8643822400000001</c:v>
                </c:pt>
                <c:pt idx="527">
                  <c:v>-0.45210084</c:v>
                </c:pt>
                <c:pt idx="528">
                  <c:v>-5.1707348099999999</c:v>
                </c:pt>
                <c:pt idx="529">
                  <c:v>-6.1838375599999997</c:v>
                </c:pt>
                <c:pt idx="530">
                  <c:v>2.0234192000000002</c:v>
                </c:pt>
                <c:pt idx="531">
                  <c:v>3.7064116999999999</c:v>
                </c:pt>
                <c:pt idx="532">
                  <c:v>-2.0121666299999998</c:v>
                </c:pt>
                <c:pt idx="533">
                  <c:v>1.40850023</c:v>
                </c:pt>
                <c:pt idx="534">
                  <c:v>3.36393443</c:v>
                </c:pt>
                <c:pt idx="535">
                  <c:v>6.0576923100000002</c:v>
                </c:pt>
                <c:pt idx="536">
                  <c:v>10.119999999999999</c:v>
                </c:pt>
                <c:pt idx="537">
                  <c:v>1.27310575</c:v>
                </c:pt>
                <c:pt idx="538">
                  <c:v>-0.85289115999999998</c:v>
                </c:pt>
                <c:pt idx="539">
                  <c:v>1.2630212300000001</c:v>
                </c:pt>
                <c:pt idx="540">
                  <c:v>0.38776073999999999</c:v>
                </c:pt>
                <c:pt idx="541">
                  <c:v>-2.6506817100000002</c:v>
                </c:pt>
                <c:pt idx="542">
                  <c:v>-2.1870727200000002</c:v>
                </c:pt>
                <c:pt idx="543">
                  <c:v>-0.55215685999999997</c:v>
                </c:pt>
                <c:pt idx="544">
                  <c:v>0.44536034000000002</c:v>
                </c:pt>
                <c:pt idx="545">
                  <c:v>6.2497954699999996</c:v>
                </c:pt>
                <c:pt idx="546">
                  <c:v>7.0640961400000002</c:v>
                </c:pt>
                <c:pt idx="547">
                  <c:v>-0.95666404999999999</c:v>
                </c:pt>
                <c:pt idx="548">
                  <c:v>-1.24564184</c:v>
                </c:pt>
                <c:pt idx="549">
                  <c:v>-3.27356494</c:v>
                </c:pt>
                <c:pt idx="550">
                  <c:v>-4.5079864499999998</c:v>
                </c:pt>
                <c:pt idx="551">
                  <c:v>1.0619701800000001</c:v>
                </c:pt>
                <c:pt idx="552">
                  <c:v>-1.2442089700000001</c:v>
                </c:pt>
                <c:pt idx="553">
                  <c:v>7.2656826600000004</c:v>
                </c:pt>
                <c:pt idx="554">
                  <c:v>8.1397058799999993</c:v>
                </c:pt>
                <c:pt idx="555">
                  <c:v>0.14911874999999999</c:v>
                </c:pt>
                <c:pt idx="556">
                  <c:v>-1.1276939500000001</c:v>
                </c:pt>
                <c:pt idx="557">
                  <c:v>4.6933894900000004</c:v>
                </c:pt>
                <c:pt idx="558">
                  <c:v>4.1915771199999998</c:v>
                </c:pt>
                <c:pt idx="559">
                  <c:v>5.02642364</c:v>
                </c:pt>
                <c:pt idx="560">
                  <c:v>4.5430188200000003</c:v>
                </c:pt>
                <c:pt idx="561">
                  <c:v>-3.3958323799999999</c:v>
                </c:pt>
                <c:pt idx="562">
                  <c:v>-2.3099042000000001</c:v>
                </c:pt>
                <c:pt idx="563">
                  <c:v>-0.70077425000000004</c:v>
                </c:pt>
                <c:pt idx="564">
                  <c:v>-2.64221708</c:v>
                </c:pt>
                <c:pt idx="565">
                  <c:v>-2.7849407500000001</c:v>
                </c:pt>
                <c:pt idx="566">
                  <c:v>-2.1519458</c:v>
                </c:pt>
                <c:pt idx="567">
                  <c:v>8.3413451700000003</c:v>
                </c:pt>
                <c:pt idx="568">
                  <c:v>5.8694471799999999</c:v>
                </c:pt>
                <c:pt idx="569">
                  <c:v>-0.94700814</c:v>
                </c:pt>
                <c:pt idx="570">
                  <c:v>1.13001215</c:v>
                </c:pt>
                <c:pt idx="571">
                  <c:v>-0.47896878999999998</c:v>
                </c:pt>
                <c:pt idx="572">
                  <c:v>1.1135798699999999</c:v>
                </c:pt>
                <c:pt idx="573">
                  <c:v>0.52775475999999999</c:v>
                </c:pt>
                <c:pt idx="574">
                  <c:v>1.3604729499999999</c:v>
                </c:pt>
                <c:pt idx="575">
                  <c:v>4.8085288899999998</c:v>
                </c:pt>
                <c:pt idx="576">
                  <c:v>7.3324972099999997</c:v>
                </c:pt>
                <c:pt idx="577">
                  <c:v>-2.3946843900000001</c:v>
                </c:pt>
                <c:pt idx="578">
                  <c:v>-2.1820204699999999</c:v>
                </c:pt>
                <c:pt idx="579">
                  <c:v>-2.9545834499999999</c:v>
                </c:pt>
                <c:pt idx="580">
                  <c:v>-0.18713184999999999</c:v>
                </c:pt>
                <c:pt idx="581">
                  <c:v>-0.25582572999999997</c:v>
                </c:pt>
                <c:pt idx="582">
                  <c:v>1.2171297599999999</c:v>
                </c:pt>
                <c:pt idx="583">
                  <c:v>-5.7652464500000002</c:v>
                </c:pt>
                <c:pt idx="584">
                  <c:v>-3.8111286400000002</c:v>
                </c:pt>
                <c:pt idx="585">
                  <c:v>4.45713223</c:v>
                </c:pt>
                <c:pt idx="586">
                  <c:v>3.7587373199999998</c:v>
                </c:pt>
                <c:pt idx="587">
                  <c:v>8.0475612000000005</c:v>
                </c:pt>
                <c:pt idx="588">
                  <c:v>8.8601791100000007</c:v>
                </c:pt>
                <c:pt idx="589">
                  <c:v>-5.5442543899999999</c:v>
                </c:pt>
                <c:pt idx="590">
                  <c:v>3.74681351</c:v>
                </c:pt>
                <c:pt idx="591">
                  <c:v>5.4952520099999997</c:v>
                </c:pt>
                <c:pt idx="592">
                  <c:v>-3.6806629800000001</c:v>
                </c:pt>
                <c:pt idx="593">
                  <c:v>-3.0229805000000001</c:v>
                </c:pt>
                <c:pt idx="594">
                  <c:v>15.240963860000001</c:v>
                </c:pt>
                <c:pt idx="595">
                  <c:v>14.125</c:v>
                </c:pt>
                <c:pt idx="596">
                  <c:v>-0.29382826000000001</c:v>
                </c:pt>
                <c:pt idx="597">
                  <c:v>-4.0739291599999996</c:v>
                </c:pt>
                <c:pt idx="598">
                  <c:v>0.43689319999999998</c:v>
                </c:pt>
                <c:pt idx="599">
                  <c:v>-3.4837722000000002</c:v>
                </c:pt>
                <c:pt idx="600">
                  <c:v>-2.1651018999999998</c:v>
                </c:pt>
                <c:pt idx="601">
                  <c:v>-1.50968477</c:v>
                </c:pt>
                <c:pt idx="602">
                  <c:v>-0.86539326000000005</c:v>
                </c:pt>
                <c:pt idx="603">
                  <c:v>0.41499846000000001</c:v>
                </c:pt>
                <c:pt idx="604">
                  <c:v>-0.44377323000000002</c:v>
                </c:pt>
                <c:pt idx="605">
                  <c:v>-1.8092122799999999</c:v>
                </c:pt>
                <c:pt idx="606">
                  <c:v>-1.37229348</c:v>
                </c:pt>
                <c:pt idx="607">
                  <c:v>-1.78556509</c:v>
                </c:pt>
                <c:pt idx="608">
                  <c:v>2.17179834</c:v>
                </c:pt>
                <c:pt idx="609">
                  <c:v>0.39575567</c:v>
                </c:pt>
                <c:pt idx="610">
                  <c:v>-1.88589322</c:v>
                </c:pt>
                <c:pt idx="611">
                  <c:v>-6.152179E-2</c:v>
                </c:pt>
                <c:pt idx="612">
                  <c:v>-5.6428281299999998</c:v>
                </c:pt>
                <c:pt idx="613">
                  <c:v>-4.3264211699999997</c:v>
                </c:pt>
                <c:pt idx="614">
                  <c:v>9.3249305699999994</c:v>
                </c:pt>
                <c:pt idx="615">
                  <c:v>5.6575094200000002</c:v>
                </c:pt>
                <c:pt idx="616">
                  <c:v>2.8120480699999999</c:v>
                </c:pt>
                <c:pt idx="617">
                  <c:v>5.2798643199999997</c:v>
                </c:pt>
                <c:pt idx="618">
                  <c:v>5.0657027399999999</c:v>
                </c:pt>
                <c:pt idx="619">
                  <c:v>3.9128623999999999</c:v>
                </c:pt>
                <c:pt idx="620">
                  <c:v>-1.90265164</c:v>
                </c:pt>
                <c:pt idx="621">
                  <c:v>-3.90164921</c:v>
                </c:pt>
                <c:pt idx="622">
                  <c:v>11.763624910000001</c:v>
                </c:pt>
                <c:pt idx="623">
                  <c:v>9.1413460499999992</c:v>
                </c:pt>
                <c:pt idx="624">
                  <c:v>3.05216581</c:v>
                </c:pt>
                <c:pt idx="625">
                  <c:v>3.4899446200000002</c:v>
                </c:pt>
                <c:pt idx="626">
                  <c:v>11.58368228</c:v>
                </c:pt>
                <c:pt idx="627">
                  <c:v>9.3233471100000003</c:v>
                </c:pt>
                <c:pt idx="628">
                  <c:v>2.8404442599999999</c:v>
                </c:pt>
                <c:pt idx="629">
                  <c:v>-0.73731614000000001</c:v>
                </c:pt>
                <c:pt idx="630">
                  <c:v>5.3579498699999997</c:v>
                </c:pt>
                <c:pt idx="631">
                  <c:v>4.8680567400000001</c:v>
                </c:pt>
                <c:pt idx="632">
                  <c:v>8.0451689900000005</c:v>
                </c:pt>
                <c:pt idx="633">
                  <c:v>7.9185896700000002</c:v>
                </c:pt>
                <c:pt idx="634">
                  <c:v>11.067742620000001</c:v>
                </c:pt>
                <c:pt idx="635">
                  <c:v>8.6394052000000006</c:v>
                </c:pt>
                <c:pt idx="636">
                  <c:v>6.3462915100000004</c:v>
                </c:pt>
                <c:pt idx="637">
                  <c:v>5.5239050900000004</c:v>
                </c:pt>
                <c:pt idx="638">
                  <c:v>7.1106597899999997</c:v>
                </c:pt>
                <c:pt idx="639">
                  <c:v>7.8889286600000004</c:v>
                </c:pt>
                <c:pt idx="640">
                  <c:v>8.3246549699999992</c:v>
                </c:pt>
                <c:pt idx="641">
                  <c:v>0.20055306000000001</c:v>
                </c:pt>
                <c:pt idx="642">
                  <c:v>-1.4390868699999999</c:v>
                </c:pt>
                <c:pt idx="643">
                  <c:v>6.9934645399999997</c:v>
                </c:pt>
                <c:pt idx="644">
                  <c:v>4.7708060000000003</c:v>
                </c:pt>
                <c:pt idx="645">
                  <c:v>-0.44262874000000002</c:v>
                </c:pt>
                <c:pt idx="646">
                  <c:v>-1.0592391299999999</c:v>
                </c:pt>
                <c:pt idx="647">
                  <c:v>-1.48898014</c:v>
                </c:pt>
                <c:pt idx="648">
                  <c:v>-0.73637567999999998</c:v>
                </c:pt>
                <c:pt idx="649">
                  <c:v>-9.1828098100000002</c:v>
                </c:pt>
                <c:pt idx="650">
                  <c:v>-9.2996904699999998</c:v>
                </c:pt>
                <c:pt idx="651">
                  <c:v>1.1814366999999999</c:v>
                </c:pt>
                <c:pt idx="652">
                  <c:v>-2.5327747700000001</c:v>
                </c:pt>
                <c:pt idx="653">
                  <c:v>6.7068030399999996</c:v>
                </c:pt>
                <c:pt idx="654">
                  <c:v>5.8666946700000002</c:v>
                </c:pt>
                <c:pt idx="655">
                  <c:v>3.4460272199999999</c:v>
                </c:pt>
                <c:pt idx="656">
                  <c:v>-4.3080625799999996</c:v>
                </c:pt>
                <c:pt idx="657">
                  <c:v>6.5680359399999997</c:v>
                </c:pt>
                <c:pt idx="658">
                  <c:v>19.145796059999999</c:v>
                </c:pt>
                <c:pt idx="659">
                  <c:v>8.3470737899999996</c:v>
                </c:pt>
                <c:pt idx="660">
                  <c:v>7.0240544099999997</c:v>
                </c:pt>
                <c:pt idx="661">
                  <c:v>6.5062616799999997</c:v>
                </c:pt>
                <c:pt idx="662">
                  <c:v>4.8984581</c:v>
                </c:pt>
              </c:numCache>
            </c:numRef>
          </c:xVal>
          <c:yVal>
            <c:numRef>
              <c:f>'Austin_SiteLevel_Mplus_ID with '!$AD$2:$AD$664</c:f>
            </c:numRef>
          </c:yVal>
          <c:smooth val="0"/>
          <c:extLst>
            <c:ext xmlns:c16="http://schemas.microsoft.com/office/drawing/2014/chart" uri="{C3380CC4-5D6E-409C-BE32-E72D297353CC}">
              <c16:uniqueId val="{00000010-2A1B-4A55-8197-5FD56FC0F430}"/>
            </c:ext>
          </c:extLst>
        </c:ser>
        <c:ser>
          <c:idx val="17"/>
          <c:order val="17"/>
          <c:tx>
            <c:strRef>
              <c:f>'Austin_SiteLevel_Mplus_ID with '!$AE$1</c:f>
              <c:strCache>
                <c:ptCount val="1"/>
                <c:pt idx="0">
                  <c:v>BegITLeg</c:v>
                </c:pt>
              </c:strCache>
            </c:strRef>
          </c:tx>
          <c:spPr>
            <a:ln w="19050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80000"/>
                  <a:lumOff val="20000"/>
                </a:schemeClr>
              </a:solidFill>
              <a:ln w="9525">
                <a:solidFill>
                  <a:schemeClr val="accent6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'Austin_SiteLevel_Mplus_ID with '!$M$2:$M$664</c:f>
              <c:numCache>
                <c:formatCode>General</c:formatCode>
                <c:ptCount val="663"/>
                <c:pt idx="0">
                  <c:v>6.6428571400000003</c:v>
                </c:pt>
                <c:pt idx="1">
                  <c:v>5.45</c:v>
                </c:pt>
                <c:pt idx="2">
                  <c:v>6.3333333300000003</c:v>
                </c:pt>
                <c:pt idx="3">
                  <c:v>5.6607142899999996</c:v>
                </c:pt>
                <c:pt idx="4">
                  <c:v>8.0826446300000008</c:v>
                </c:pt>
                <c:pt idx="5">
                  <c:v>8.0664993700000007</c:v>
                </c:pt>
                <c:pt idx="6">
                  <c:v>8.1734693899999993</c:v>
                </c:pt>
                <c:pt idx="7">
                  <c:v>8.6907514500000005</c:v>
                </c:pt>
                <c:pt idx="8">
                  <c:v>0.81575246000000001</c:v>
                </c:pt>
                <c:pt idx="9">
                  <c:v>1.35539403</c:v>
                </c:pt>
                <c:pt idx="10">
                  <c:v>8.8000000000000007</c:v>
                </c:pt>
                <c:pt idx="11">
                  <c:v>9.6842105299999997</c:v>
                </c:pt>
                <c:pt idx="12">
                  <c:v>11.51612903</c:v>
                </c:pt>
                <c:pt idx="13">
                  <c:v>3.2984189700000002</c:v>
                </c:pt>
                <c:pt idx="14">
                  <c:v>3.22966014</c:v>
                </c:pt>
                <c:pt idx="15">
                  <c:v>-3.793382E-2</c:v>
                </c:pt>
                <c:pt idx="16">
                  <c:v>0.26634769000000003</c:v>
                </c:pt>
                <c:pt idx="17">
                  <c:v>2.5057803500000002</c:v>
                </c:pt>
                <c:pt idx="18">
                  <c:v>1.1895565100000001</c:v>
                </c:pt>
                <c:pt idx="19">
                  <c:v>9.1166666700000007</c:v>
                </c:pt>
                <c:pt idx="20">
                  <c:v>8.5063291099999994</c:v>
                </c:pt>
                <c:pt idx="21">
                  <c:v>5.31518625</c:v>
                </c:pt>
                <c:pt idx="22">
                  <c:v>6.8622449000000003</c:v>
                </c:pt>
                <c:pt idx="23">
                  <c:v>1.44632768</c:v>
                </c:pt>
                <c:pt idx="24">
                  <c:v>2.7692307700000001</c:v>
                </c:pt>
                <c:pt idx="25">
                  <c:v>8.5707964600000004</c:v>
                </c:pt>
                <c:pt idx="26">
                  <c:v>5.9089317000000001</c:v>
                </c:pt>
                <c:pt idx="27">
                  <c:v>3.9523809499999998</c:v>
                </c:pt>
                <c:pt idx="28">
                  <c:v>1.3464566899999999</c:v>
                </c:pt>
                <c:pt idx="29">
                  <c:v>4.2891566299999999</c:v>
                </c:pt>
                <c:pt idx="30">
                  <c:v>2.4444444399999998</c:v>
                </c:pt>
                <c:pt idx="31">
                  <c:v>0.45359476999999998</c:v>
                </c:pt>
                <c:pt idx="32">
                  <c:v>-0.90625</c:v>
                </c:pt>
                <c:pt idx="33">
                  <c:v>-0.38757764</c:v>
                </c:pt>
                <c:pt idx="34">
                  <c:v>-2.54320988</c:v>
                </c:pt>
                <c:pt idx="35">
                  <c:v>-1.90788504</c:v>
                </c:pt>
                <c:pt idx="36">
                  <c:v>0.56236162000000001</c:v>
                </c:pt>
                <c:pt idx="37">
                  <c:v>4.9885057499999998</c:v>
                </c:pt>
                <c:pt idx="38">
                  <c:v>4.0071428600000001</c:v>
                </c:pt>
                <c:pt idx="39">
                  <c:v>3.4789081899999998</c:v>
                </c:pt>
                <c:pt idx="40">
                  <c:v>-2.81118881</c:v>
                </c:pt>
                <c:pt idx="41">
                  <c:v>-1.7140255</c:v>
                </c:pt>
                <c:pt idx="42">
                  <c:v>3.22090261</c:v>
                </c:pt>
                <c:pt idx="43">
                  <c:v>5.63387978</c:v>
                </c:pt>
                <c:pt idx="44">
                  <c:v>-5.7862796799999998</c:v>
                </c:pt>
                <c:pt idx="45">
                  <c:v>-6.93894009</c:v>
                </c:pt>
                <c:pt idx="46">
                  <c:v>-3.4780957899999998</c:v>
                </c:pt>
                <c:pt idx="47">
                  <c:v>6.2571428600000001</c:v>
                </c:pt>
                <c:pt idx="48">
                  <c:v>7.1269841300000003</c:v>
                </c:pt>
                <c:pt idx="49">
                  <c:v>-2.1899563299999998</c:v>
                </c:pt>
                <c:pt idx="50">
                  <c:v>-2.89552239</c:v>
                </c:pt>
                <c:pt idx="51">
                  <c:v>1.19672131</c:v>
                </c:pt>
                <c:pt idx="52">
                  <c:v>-0.36645962999999998</c:v>
                </c:pt>
                <c:pt idx="53">
                  <c:v>1.3467741900000001</c:v>
                </c:pt>
                <c:pt idx="54">
                  <c:v>2.9583333299999999</c:v>
                </c:pt>
                <c:pt idx="55">
                  <c:v>1.23234391</c:v>
                </c:pt>
                <c:pt idx="56">
                  <c:v>-0.30778165000000002</c:v>
                </c:pt>
                <c:pt idx="57">
                  <c:v>-1.8352941199999999</c:v>
                </c:pt>
                <c:pt idx="58">
                  <c:v>-2.55194805</c:v>
                </c:pt>
                <c:pt idx="59">
                  <c:v>0.10953346999999999</c:v>
                </c:pt>
                <c:pt idx="60">
                  <c:v>0.74352331999999999</c:v>
                </c:pt>
                <c:pt idx="61">
                  <c:v>-0.17625899</c:v>
                </c:pt>
                <c:pt idx="62">
                  <c:v>1.13390313</c:v>
                </c:pt>
                <c:pt idx="63">
                  <c:v>-1.53811659</c:v>
                </c:pt>
                <c:pt idx="64">
                  <c:v>-1.8646616499999999</c:v>
                </c:pt>
                <c:pt idx="65">
                  <c:v>7.03166227</c:v>
                </c:pt>
                <c:pt idx="66">
                  <c:v>4.8756906100000004</c:v>
                </c:pt>
                <c:pt idx="67">
                  <c:v>6.8076923100000002</c:v>
                </c:pt>
                <c:pt idx="68">
                  <c:v>5.2110726600000001</c:v>
                </c:pt>
                <c:pt idx="69">
                  <c:v>1.6848249</c:v>
                </c:pt>
                <c:pt idx="70">
                  <c:v>1.38529412</c:v>
                </c:pt>
                <c:pt idx="71">
                  <c:v>-1.4603133800000001</c:v>
                </c:pt>
                <c:pt idx="72">
                  <c:v>-1.6310260299999999</c:v>
                </c:pt>
                <c:pt idx="73">
                  <c:v>5.6356589100000001</c:v>
                </c:pt>
                <c:pt idx="74">
                  <c:v>4.5240963900000004</c:v>
                </c:pt>
                <c:pt idx="75">
                  <c:v>2.1945392500000001</c:v>
                </c:pt>
                <c:pt idx="76">
                  <c:v>1.5630769200000001</c:v>
                </c:pt>
                <c:pt idx="77">
                  <c:v>-3.2483249600000002</c:v>
                </c:pt>
                <c:pt idx="78">
                  <c:v>-3.76982097</c:v>
                </c:pt>
                <c:pt idx="79">
                  <c:v>8.7286821700000008</c:v>
                </c:pt>
                <c:pt idx="80">
                  <c:v>7.7040816300000001</c:v>
                </c:pt>
                <c:pt idx="81">
                  <c:v>7.16</c:v>
                </c:pt>
                <c:pt idx="82">
                  <c:v>7.8133333299999999</c:v>
                </c:pt>
                <c:pt idx="83">
                  <c:v>8.2140221400000009</c:v>
                </c:pt>
                <c:pt idx="84">
                  <c:v>-0.79521277000000001</c:v>
                </c:pt>
                <c:pt idx="85">
                  <c:v>-0.67500000000000004</c:v>
                </c:pt>
                <c:pt idx="86">
                  <c:v>0.28864060000000002</c:v>
                </c:pt>
                <c:pt idx="87">
                  <c:v>0.36412077999999998</c:v>
                </c:pt>
                <c:pt idx="88">
                  <c:v>8.06666667</c:v>
                </c:pt>
                <c:pt idx="89">
                  <c:v>9.7719298200000004</c:v>
                </c:pt>
                <c:pt idx="90">
                  <c:v>4.1052631599999998</c:v>
                </c:pt>
                <c:pt idx="91">
                  <c:v>2.8112449800000001</c:v>
                </c:pt>
                <c:pt idx="92">
                  <c:v>-0.48321816000000001</c:v>
                </c:pt>
                <c:pt idx="93">
                  <c:v>1.0644977200000001</c:v>
                </c:pt>
                <c:pt idx="94">
                  <c:v>4.9936305699999997</c:v>
                </c:pt>
                <c:pt idx="95">
                  <c:v>6.7836538500000003</c:v>
                </c:pt>
                <c:pt idx="96">
                  <c:v>-1.4738535800000001</c:v>
                </c:pt>
                <c:pt idx="97">
                  <c:v>0.19950372</c:v>
                </c:pt>
                <c:pt idx="98">
                  <c:v>8.9347826099999992</c:v>
                </c:pt>
                <c:pt idx="99">
                  <c:v>7.984375</c:v>
                </c:pt>
                <c:pt idx="100">
                  <c:v>9.1370560000000003E-2</c:v>
                </c:pt>
                <c:pt idx="101">
                  <c:v>2.0249999999999999</c:v>
                </c:pt>
                <c:pt idx="102">
                  <c:v>3.5766951900000001</c:v>
                </c:pt>
                <c:pt idx="103">
                  <c:v>3.0113996200000002</c:v>
                </c:pt>
                <c:pt idx="104">
                  <c:v>0.62683438000000002</c:v>
                </c:pt>
                <c:pt idx="105">
                  <c:v>8.1415929999999997E-2</c:v>
                </c:pt>
                <c:pt idx="106">
                  <c:v>-1.7433628299999999</c:v>
                </c:pt>
                <c:pt idx="107">
                  <c:v>-1.62191781</c:v>
                </c:pt>
                <c:pt idx="108">
                  <c:v>-2.1727616599999999</c:v>
                </c:pt>
                <c:pt idx="109">
                  <c:v>-2.3542857100000001</c:v>
                </c:pt>
                <c:pt idx="110">
                  <c:v>2.0905797100000001</c:v>
                </c:pt>
                <c:pt idx="111">
                  <c:v>2.1417624499999999</c:v>
                </c:pt>
                <c:pt idx="112">
                  <c:v>1.3720000000000001</c:v>
                </c:pt>
                <c:pt idx="113">
                  <c:v>1.46963563</c:v>
                </c:pt>
                <c:pt idx="114">
                  <c:v>2.9221311499999998</c:v>
                </c:pt>
                <c:pt idx="115">
                  <c:v>3.7293233099999998</c:v>
                </c:pt>
                <c:pt idx="116">
                  <c:v>3.80297398</c:v>
                </c:pt>
                <c:pt idx="117">
                  <c:v>4.3291139200000002</c:v>
                </c:pt>
                <c:pt idx="118">
                  <c:v>-4.6387532900000004</c:v>
                </c:pt>
                <c:pt idx="119">
                  <c:v>0.30662982999999999</c:v>
                </c:pt>
                <c:pt idx="120">
                  <c:v>1.6787709500000001</c:v>
                </c:pt>
                <c:pt idx="121">
                  <c:v>0.70689654999999996</c:v>
                </c:pt>
                <c:pt idx="122">
                  <c:v>4.90828402</c:v>
                </c:pt>
                <c:pt idx="123">
                  <c:v>4.7021276600000004</c:v>
                </c:pt>
                <c:pt idx="124">
                  <c:v>3.74324324</c:v>
                </c:pt>
                <c:pt idx="125">
                  <c:v>-1.4186507900000001</c:v>
                </c:pt>
                <c:pt idx="126">
                  <c:v>-1.61757426</c:v>
                </c:pt>
                <c:pt idx="127">
                  <c:v>1.8490565999999999</c:v>
                </c:pt>
                <c:pt idx="128">
                  <c:v>-1.97014925</c:v>
                </c:pt>
                <c:pt idx="129">
                  <c:v>-3.37660772</c:v>
                </c:pt>
                <c:pt idx="130">
                  <c:v>-4.0486656200000004</c:v>
                </c:pt>
                <c:pt idx="131">
                  <c:v>1.9703703699999999</c:v>
                </c:pt>
                <c:pt idx="132">
                  <c:v>0.54404145000000004</c:v>
                </c:pt>
                <c:pt idx="133">
                  <c:v>4.7961672499999999</c:v>
                </c:pt>
                <c:pt idx="134">
                  <c:v>4.63468635</c:v>
                </c:pt>
                <c:pt idx="135">
                  <c:v>3.9473684200000001</c:v>
                </c:pt>
                <c:pt idx="136">
                  <c:v>2.0202702700000001</c:v>
                </c:pt>
                <c:pt idx="137">
                  <c:v>-1.43164063</c:v>
                </c:pt>
                <c:pt idx="138">
                  <c:v>3.6178861800000002</c:v>
                </c:pt>
                <c:pt idx="139">
                  <c:v>2.5</c:v>
                </c:pt>
                <c:pt idx="140">
                  <c:v>4.6602564099999997</c:v>
                </c:pt>
                <c:pt idx="141">
                  <c:v>4.3806818200000004</c:v>
                </c:pt>
                <c:pt idx="142">
                  <c:v>3.2753623200000002</c:v>
                </c:pt>
                <c:pt idx="143">
                  <c:v>5.6928571400000001</c:v>
                </c:pt>
                <c:pt idx="144">
                  <c:v>-0.67419112000000003</c:v>
                </c:pt>
                <c:pt idx="145">
                  <c:v>-1.3190975</c:v>
                </c:pt>
                <c:pt idx="146">
                  <c:v>-1.48941799</c:v>
                </c:pt>
                <c:pt idx="147">
                  <c:v>-0.62750715999999995</c:v>
                </c:pt>
                <c:pt idx="148">
                  <c:v>7.9646017699999998</c:v>
                </c:pt>
                <c:pt idx="149">
                  <c:v>5.3230769200000001</c:v>
                </c:pt>
                <c:pt idx="150">
                  <c:v>0.17232375999999999</c:v>
                </c:pt>
                <c:pt idx="151">
                  <c:v>0.75862068999999999</c:v>
                </c:pt>
                <c:pt idx="152">
                  <c:v>2.27208481</c:v>
                </c:pt>
                <c:pt idx="153">
                  <c:v>4.7586206899999999</c:v>
                </c:pt>
                <c:pt idx="154">
                  <c:v>2.2480942499999998</c:v>
                </c:pt>
                <c:pt idx="155">
                  <c:v>-0.88321704000000001</c:v>
                </c:pt>
                <c:pt idx="156">
                  <c:v>7.86486486</c:v>
                </c:pt>
                <c:pt idx="157">
                  <c:v>3.0212766000000002</c:v>
                </c:pt>
                <c:pt idx="158">
                  <c:v>5.1567164200000004</c:v>
                </c:pt>
                <c:pt idx="159">
                  <c:v>5.21703297</c:v>
                </c:pt>
                <c:pt idx="160">
                  <c:v>4.07662835</c:v>
                </c:pt>
                <c:pt idx="161">
                  <c:v>4.2255892299999998</c:v>
                </c:pt>
                <c:pt idx="162">
                  <c:v>3.4978902999999999</c:v>
                </c:pt>
                <c:pt idx="163">
                  <c:v>0.70454545000000002</c:v>
                </c:pt>
                <c:pt idx="164">
                  <c:v>0.51948052</c:v>
                </c:pt>
                <c:pt idx="165">
                  <c:v>5.0890411000000002</c:v>
                </c:pt>
                <c:pt idx="166">
                  <c:v>6.1857707499999997</c:v>
                </c:pt>
                <c:pt idx="167">
                  <c:v>5.0277777800000001</c:v>
                </c:pt>
                <c:pt idx="168">
                  <c:v>3.5972222199999999</c:v>
                </c:pt>
                <c:pt idx="169">
                  <c:v>5.8760451299999996</c:v>
                </c:pt>
                <c:pt idx="170">
                  <c:v>5.9118016999999998</c:v>
                </c:pt>
                <c:pt idx="171">
                  <c:v>10.615811969999999</c:v>
                </c:pt>
                <c:pt idx="172">
                  <c:v>5.4266055</c:v>
                </c:pt>
                <c:pt idx="173">
                  <c:v>4.4134790500000003</c:v>
                </c:pt>
                <c:pt idx="174">
                  <c:v>4.54320988</c:v>
                </c:pt>
                <c:pt idx="175">
                  <c:v>3.4260504200000002</c:v>
                </c:pt>
                <c:pt idx="176">
                  <c:v>5.8585931799999997</c:v>
                </c:pt>
                <c:pt idx="177">
                  <c:v>-5.6345328500000003</c:v>
                </c:pt>
                <c:pt idx="178">
                  <c:v>-4.9086446099999996</c:v>
                </c:pt>
                <c:pt idx="179">
                  <c:v>16.650602410000001</c:v>
                </c:pt>
                <c:pt idx="180">
                  <c:v>16.357798169999999</c:v>
                </c:pt>
                <c:pt idx="181">
                  <c:v>7.0713028199999997</c:v>
                </c:pt>
                <c:pt idx="182">
                  <c:v>5.1547392900000002</c:v>
                </c:pt>
                <c:pt idx="183">
                  <c:v>9.5268456399999994</c:v>
                </c:pt>
                <c:pt idx="184">
                  <c:v>9.2448275899999999</c:v>
                </c:pt>
                <c:pt idx="185">
                  <c:v>1.5420118300000001</c:v>
                </c:pt>
                <c:pt idx="186">
                  <c:v>-6.1173529999999997E-2</c:v>
                </c:pt>
                <c:pt idx="187">
                  <c:v>0.78698224999999999</c:v>
                </c:pt>
                <c:pt idx="188">
                  <c:v>1.8358209000000001</c:v>
                </c:pt>
                <c:pt idx="189">
                  <c:v>6.1181434599999998</c:v>
                </c:pt>
                <c:pt idx="190">
                  <c:v>5.7379912700000002</c:v>
                </c:pt>
                <c:pt idx="191">
                  <c:v>5.3509971500000004</c:v>
                </c:pt>
                <c:pt idx="192">
                  <c:v>3.57518402</c:v>
                </c:pt>
                <c:pt idx="193">
                  <c:v>4.3443037999999996</c:v>
                </c:pt>
                <c:pt idx="194">
                  <c:v>5.5670731699999996</c:v>
                </c:pt>
                <c:pt idx="195">
                  <c:v>4.1859296500000003</c:v>
                </c:pt>
                <c:pt idx="196">
                  <c:v>2.9742424199999999</c:v>
                </c:pt>
                <c:pt idx="197">
                  <c:v>4.1405492700000002</c:v>
                </c:pt>
                <c:pt idx="198">
                  <c:v>5.7491554100000002</c:v>
                </c:pt>
                <c:pt idx="199">
                  <c:v>7.3364094</c:v>
                </c:pt>
                <c:pt idx="200">
                  <c:v>5.4551820700000002</c:v>
                </c:pt>
                <c:pt idx="201">
                  <c:v>3.3740157499999999</c:v>
                </c:pt>
                <c:pt idx="202">
                  <c:v>-0.89819121000000002</c:v>
                </c:pt>
                <c:pt idx="203">
                  <c:v>-0.35991820000000002</c:v>
                </c:pt>
                <c:pt idx="204">
                  <c:v>-3.2131070199999998</c:v>
                </c:pt>
                <c:pt idx="205">
                  <c:v>-0.56069652000000003</c:v>
                </c:pt>
                <c:pt idx="206">
                  <c:v>2.2938350700000001</c:v>
                </c:pt>
                <c:pt idx="207">
                  <c:v>2.1018898899999998</c:v>
                </c:pt>
                <c:pt idx="208">
                  <c:v>6.58152794</c:v>
                </c:pt>
                <c:pt idx="209">
                  <c:v>7.4753164600000002</c:v>
                </c:pt>
                <c:pt idx="210">
                  <c:v>4.5250965299999999</c:v>
                </c:pt>
                <c:pt idx="211">
                  <c:v>5.0356234100000004</c:v>
                </c:pt>
                <c:pt idx="212">
                  <c:v>1.4934118300000001</c:v>
                </c:pt>
                <c:pt idx="213">
                  <c:v>0.8897157</c:v>
                </c:pt>
                <c:pt idx="214">
                  <c:v>-5.31617988</c:v>
                </c:pt>
                <c:pt idx="215">
                  <c:v>-5.6431554500000001</c:v>
                </c:pt>
                <c:pt idx="216">
                  <c:v>-8.7888842799999995</c:v>
                </c:pt>
                <c:pt idx="217">
                  <c:v>-9.0043392499999992</c:v>
                </c:pt>
                <c:pt idx="218">
                  <c:v>5.46938776</c:v>
                </c:pt>
                <c:pt idx="219">
                  <c:v>1.3058823500000001</c:v>
                </c:pt>
                <c:pt idx="220">
                  <c:v>1.88139696</c:v>
                </c:pt>
                <c:pt idx="221">
                  <c:v>6.6768916200000001</c:v>
                </c:pt>
                <c:pt idx="222">
                  <c:v>-5.7181881099999998</c:v>
                </c:pt>
                <c:pt idx="223">
                  <c:v>-2.1234089699999998</c:v>
                </c:pt>
                <c:pt idx="224">
                  <c:v>-4.9730941700000004</c:v>
                </c:pt>
                <c:pt idx="225">
                  <c:v>-6.1278135000000002</c:v>
                </c:pt>
                <c:pt idx="226">
                  <c:v>-1.5317773800000001</c:v>
                </c:pt>
                <c:pt idx="227">
                  <c:v>0.49785741999999999</c:v>
                </c:pt>
                <c:pt idx="228">
                  <c:v>-0.30246190000000001</c:v>
                </c:pt>
                <c:pt idx="229">
                  <c:v>-1.2504038799999999</c:v>
                </c:pt>
                <c:pt idx="230">
                  <c:v>-5.9449901799999996</c:v>
                </c:pt>
                <c:pt idx="231">
                  <c:v>-4.6102150499999999</c:v>
                </c:pt>
                <c:pt idx="232">
                  <c:v>0.82104317000000004</c:v>
                </c:pt>
                <c:pt idx="233">
                  <c:v>-0.70419425999999996</c:v>
                </c:pt>
                <c:pt idx="234">
                  <c:v>9.6557376999999995</c:v>
                </c:pt>
                <c:pt idx="235">
                  <c:v>1.32216958</c:v>
                </c:pt>
                <c:pt idx="236">
                  <c:v>2.89889375</c:v>
                </c:pt>
                <c:pt idx="237">
                  <c:v>-1.2511111100000001</c:v>
                </c:pt>
                <c:pt idx="238">
                  <c:v>-1.3289801000000001</c:v>
                </c:pt>
                <c:pt idx="239">
                  <c:v>3.72852234</c:v>
                </c:pt>
                <c:pt idx="240">
                  <c:v>3.4904014000000001</c:v>
                </c:pt>
                <c:pt idx="241">
                  <c:v>2.4291394500000001</c:v>
                </c:pt>
                <c:pt idx="242">
                  <c:v>9.8484848500000002</c:v>
                </c:pt>
                <c:pt idx="243">
                  <c:v>9.84</c:v>
                </c:pt>
                <c:pt idx="244">
                  <c:v>10.483333330000001</c:v>
                </c:pt>
                <c:pt idx="245">
                  <c:v>9.4157043900000001</c:v>
                </c:pt>
                <c:pt idx="246">
                  <c:v>14.48421053</c:v>
                </c:pt>
                <c:pt idx="247">
                  <c:v>10.704761899999999</c:v>
                </c:pt>
                <c:pt idx="248">
                  <c:v>12.27592593</c:v>
                </c:pt>
                <c:pt idx="249">
                  <c:v>19.083146070000002</c:v>
                </c:pt>
                <c:pt idx="250">
                  <c:v>9.2679900699999997</c:v>
                </c:pt>
                <c:pt idx="251">
                  <c:v>8.2226415100000008</c:v>
                </c:pt>
                <c:pt idx="252">
                  <c:v>5.2638888899999996</c:v>
                </c:pt>
                <c:pt idx="253">
                  <c:v>5.6812500000000004</c:v>
                </c:pt>
                <c:pt idx="254">
                  <c:v>2.3162790700000002</c:v>
                </c:pt>
                <c:pt idx="255">
                  <c:v>0.66637630999999997</c:v>
                </c:pt>
                <c:pt idx="256">
                  <c:v>-2.2021357699999999</c:v>
                </c:pt>
                <c:pt idx="257">
                  <c:v>-1.11415525</c:v>
                </c:pt>
                <c:pt idx="258">
                  <c:v>3.5998160100000001</c:v>
                </c:pt>
                <c:pt idx="259">
                  <c:v>2.5565312800000002</c:v>
                </c:pt>
                <c:pt idx="260">
                  <c:v>2.9895615900000001</c:v>
                </c:pt>
                <c:pt idx="261">
                  <c:v>7.0917225999999998</c:v>
                </c:pt>
                <c:pt idx="262">
                  <c:v>2.6670680299999998</c:v>
                </c:pt>
                <c:pt idx="263">
                  <c:v>1.5677462</c:v>
                </c:pt>
                <c:pt idx="264">
                  <c:v>9.8430493299999995</c:v>
                </c:pt>
                <c:pt idx="265">
                  <c:v>16.27054429</c:v>
                </c:pt>
                <c:pt idx="266">
                  <c:v>2.4740740699999999</c:v>
                </c:pt>
                <c:pt idx="267">
                  <c:v>2.1639024400000002</c:v>
                </c:pt>
                <c:pt idx="268">
                  <c:v>7.0658682600000002</c:v>
                </c:pt>
                <c:pt idx="269">
                  <c:v>3.9695122</c:v>
                </c:pt>
                <c:pt idx="270">
                  <c:v>5.5934579400000004</c:v>
                </c:pt>
                <c:pt idx="271">
                  <c:v>4.9370629399999997</c:v>
                </c:pt>
                <c:pt idx="272">
                  <c:v>7.5938864600000002</c:v>
                </c:pt>
                <c:pt idx="273">
                  <c:v>5.2791225400000004</c:v>
                </c:pt>
                <c:pt idx="274">
                  <c:v>4.28364689</c:v>
                </c:pt>
                <c:pt idx="275">
                  <c:v>2.7129688500000002</c:v>
                </c:pt>
                <c:pt idx="276">
                  <c:v>1.7639082100000001</c:v>
                </c:pt>
                <c:pt idx="277">
                  <c:v>2.0506607899999998</c:v>
                </c:pt>
                <c:pt idx="278">
                  <c:v>1.5231304299999999</c:v>
                </c:pt>
                <c:pt idx="279">
                  <c:v>3.5</c:v>
                </c:pt>
                <c:pt idx="280">
                  <c:v>5.1729323300000001</c:v>
                </c:pt>
                <c:pt idx="281">
                  <c:v>7.4190476199999997</c:v>
                </c:pt>
                <c:pt idx="282">
                  <c:v>6.7095238100000003</c:v>
                </c:pt>
                <c:pt idx="283">
                  <c:v>2.98823529</c:v>
                </c:pt>
                <c:pt idx="284">
                  <c:v>0.91564791999999995</c:v>
                </c:pt>
                <c:pt idx="285">
                  <c:v>7.8605324100000002</c:v>
                </c:pt>
                <c:pt idx="286">
                  <c:v>8.4592857099999996</c:v>
                </c:pt>
                <c:pt idx="287">
                  <c:v>-2.2340696699999998</c:v>
                </c:pt>
                <c:pt idx="288">
                  <c:v>-0.92776886000000003</c:v>
                </c:pt>
                <c:pt idx="289">
                  <c:v>7.9335790000000003E-2</c:v>
                </c:pt>
                <c:pt idx="290">
                  <c:v>6.2727272699999999</c:v>
                </c:pt>
                <c:pt idx="291">
                  <c:v>5.8251748299999999</c:v>
                </c:pt>
                <c:pt idx="292">
                  <c:v>5.4696569899999998</c:v>
                </c:pt>
                <c:pt idx="293">
                  <c:v>3.3868274600000001</c:v>
                </c:pt>
                <c:pt idx="294">
                  <c:v>1.9734204799999999</c:v>
                </c:pt>
                <c:pt idx="295">
                  <c:v>9.8700565000000005</c:v>
                </c:pt>
                <c:pt idx="296">
                  <c:v>10.036789300000001</c:v>
                </c:pt>
                <c:pt idx="297">
                  <c:v>-3.75</c:v>
                </c:pt>
                <c:pt idx="298">
                  <c:v>-2.2791767599999999</c:v>
                </c:pt>
                <c:pt idx="299">
                  <c:v>6.8367346900000001</c:v>
                </c:pt>
                <c:pt idx="300">
                  <c:v>7.8005390800000001</c:v>
                </c:pt>
                <c:pt idx="301">
                  <c:v>4.4895104899999998</c:v>
                </c:pt>
                <c:pt idx="302">
                  <c:v>4.50943396</c:v>
                </c:pt>
                <c:pt idx="303">
                  <c:v>-1.46210269</c:v>
                </c:pt>
                <c:pt idx="304">
                  <c:v>-0.36247086000000001</c:v>
                </c:pt>
                <c:pt idx="305">
                  <c:v>-2.0673026000000001</c:v>
                </c:pt>
                <c:pt idx="306">
                  <c:v>-1.60475162</c:v>
                </c:pt>
                <c:pt idx="307">
                  <c:v>8.9518413599999995</c:v>
                </c:pt>
                <c:pt idx="308">
                  <c:v>5.3209876500000002</c:v>
                </c:pt>
                <c:pt idx="309">
                  <c:v>7.0698466800000004</c:v>
                </c:pt>
                <c:pt idx="310">
                  <c:v>6.6116504899999997</c:v>
                </c:pt>
                <c:pt idx="311">
                  <c:v>-7.4229166700000002</c:v>
                </c:pt>
                <c:pt idx="312">
                  <c:v>2.56666667</c:v>
                </c:pt>
                <c:pt idx="313">
                  <c:v>3.9459627300000002</c:v>
                </c:pt>
                <c:pt idx="314">
                  <c:v>1.91884641</c:v>
                </c:pt>
                <c:pt idx="315">
                  <c:v>9.6001813200000008</c:v>
                </c:pt>
                <c:pt idx="316">
                  <c:v>5.5019585900000001</c:v>
                </c:pt>
                <c:pt idx="317">
                  <c:v>-2.2020802399999999</c:v>
                </c:pt>
                <c:pt idx="318">
                  <c:v>-4.9418386500000002</c:v>
                </c:pt>
                <c:pt idx="319">
                  <c:v>0.33043477999999998</c:v>
                </c:pt>
                <c:pt idx="320">
                  <c:v>0.52149791999999995</c:v>
                </c:pt>
                <c:pt idx="321">
                  <c:v>6.0013717399999997</c:v>
                </c:pt>
                <c:pt idx="322">
                  <c:v>6.0019841300000003</c:v>
                </c:pt>
                <c:pt idx="323">
                  <c:v>8.0488798399999997</c:v>
                </c:pt>
                <c:pt idx="324">
                  <c:v>8.7624559600000005</c:v>
                </c:pt>
                <c:pt idx="325">
                  <c:v>2.0206529</c:v>
                </c:pt>
                <c:pt idx="326">
                  <c:v>1.5718799400000001</c:v>
                </c:pt>
                <c:pt idx="327">
                  <c:v>0.58832116999999995</c:v>
                </c:pt>
                <c:pt idx="328">
                  <c:v>-1.2708638400000001</c:v>
                </c:pt>
                <c:pt idx="329">
                  <c:v>-1.3198281199999999</c:v>
                </c:pt>
                <c:pt idx="330">
                  <c:v>-0.59921155999999998</c:v>
                </c:pt>
                <c:pt idx="331">
                  <c:v>7.2681818199999997</c:v>
                </c:pt>
                <c:pt idx="332">
                  <c:v>5.8458781399999999</c:v>
                </c:pt>
                <c:pt idx="333">
                  <c:v>9.0757575799999994</c:v>
                </c:pt>
                <c:pt idx="334">
                  <c:v>7.22653722</c:v>
                </c:pt>
                <c:pt idx="335">
                  <c:v>-1.68763402</c:v>
                </c:pt>
                <c:pt idx="336">
                  <c:v>-0.39001848</c:v>
                </c:pt>
                <c:pt idx="337">
                  <c:v>2.40011682</c:v>
                </c:pt>
                <c:pt idx="338">
                  <c:v>-4.1382415300000002</c:v>
                </c:pt>
                <c:pt idx="339">
                  <c:v>-5.2468596400000003</c:v>
                </c:pt>
                <c:pt idx="340">
                  <c:v>1.29993183</c:v>
                </c:pt>
                <c:pt idx="341">
                  <c:v>4.7780172399999996</c:v>
                </c:pt>
                <c:pt idx="342">
                  <c:v>2.65577051</c:v>
                </c:pt>
                <c:pt idx="343">
                  <c:v>6.44979367</c:v>
                </c:pt>
                <c:pt idx="344">
                  <c:v>2.7835951099999998</c:v>
                </c:pt>
                <c:pt idx="345">
                  <c:v>1.99137187</c:v>
                </c:pt>
                <c:pt idx="346">
                  <c:v>3.29812606</c:v>
                </c:pt>
                <c:pt idx="347">
                  <c:v>4.2780656300000004</c:v>
                </c:pt>
                <c:pt idx="348">
                  <c:v>8.4252336400000001</c:v>
                </c:pt>
                <c:pt idx="349">
                  <c:v>7.6561085999999996</c:v>
                </c:pt>
                <c:pt idx="350">
                  <c:v>5.70742963</c:v>
                </c:pt>
                <c:pt idx="351">
                  <c:v>6.6126323500000002</c:v>
                </c:pt>
                <c:pt idx="352">
                  <c:v>8.6012903200000004</c:v>
                </c:pt>
                <c:pt idx="353">
                  <c:v>7.0868486400000004</c:v>
                </c:pt>
                <c:pt idx="354">
                  <c:v>5.4133333300000004</c:v>
                </c:pt>
                <c:pt idx="355">
                  <c:v>5.44497608</c:v>
                </c:pt>
                <c:pt idx="356">
                  <c:v>3.9435483900000001</c:v>
                </c:pt>
                <c:pt idx="357">
                  <c:v>4.8403508799999999</c:v>
                </c:pt>
                <c:pt idx="358">
                  <c:v>-2.8140236199999999</c:v>
                </c:pt>
                <c:pt idx="359">
                  <c:v>-2.5570852099999999</c:v>
                </c:pt>
                <c:pt idx="360">
                  <c:v>1.8766519800000001</c:v>
                </c:pt>
                <c:pt idx="361">
                  <c:v>1.8666666700000001</c:v>
                </c:pt>
                <c:pt idx="362">
                  <c:v>11.09433962</c:v>
                </c:pt>
                <c:pt idx="363">
                  <c:v>12.440972220000001</c:v>
                </c:pt>
                <c:pt idx="364">
                  <c:v>15.11386139</c:v>
                </c:pt>
                <c:pt idx="365">
                  <c:v>15.66666667</c:v>
                </c:pt>
                <c:pt idx="366">
                  <c:v>3.27631579</c:v>
                </c:pt>
                <c:pt idx="367">
                  <c:v>2.5401960799999999</c:v>
                </c:pt>
                <c:pt idx="368">
                  <c:v>6.7554858900000001</c:v>
                </c:pt>
                <c:pt idx="369">
                  <c:v>3.6936651600000001</c:v>
                </c:pt>
                <c:pt idx="370">
                  <c:v>6.0276162800000002</c:v>
                </c:pt>
                <c:pt idx="371">
                  <c:v>13.95180723</c:v>
                </c:pt>
                <c:pt idx="372">
                  <c:v>10.349593499999999</c:v>
                </c:pt>
                <c:pt idx="373">
                  <c:v>-2.5391685800000001</c:v>
                </c:pt>
                <c:pt idx="374">
                  <c:v>-1.71487693</c:v>
                </c:pt>
                <c:pt idx="375">
                  <c:v>-3.8907849799999998</c:v>
                </c:pt>
                <c:pt idx="376">
                  <c:v>-1.38441039</c:v>
                </c:pt>
                <c:pt idx="377">
                  <c:v>-1.5829797299999999</c:v>
                </c:pt>
                <c:pt idx="378">
                  <c:v>-1.3953337699999999</c:v>
                </c:pt>
                <c:pt idx="379">
                  <c:v>-4.6760839999999998E-2</c:v>
                </c:pt>
                <c:pt idx="380">
                  <c:v>0.40372271999999998</c:v>
                </c:pt>
                <c:pt idx="381">
                  <c:v>1.7899441300000001</c:v>
                </c:pt>
                <c:pt idx="382">
                  <c:v>2.0621814500000002</c:v>
                </c:pt>
                <c:pt idx="383">
                  <c:v>2.57830008</c:v>
                </c:pt>
                <c:pt idx="384">
                  <c:v>0.82516054000000005</c:v>
                </c:pt>
                <c:pt idx="385">
                  <c:v>-3.5619540600000001</c:v>
                </c:pt>
                <c:pt idx="386">
                  <c:v>-4.8173719400000001</c:v>
                </c:pt>
                <c:pt idx="387">
                  <c:v>-2.7275894100000002</c:v>
                </c:pt>
                <c:pt idx="388">
                  <c:v>-1.72934783</c:v>
                </c:pt>
                <c:pt idx="389">
                  <c:v>-2.53031579</c:v>
                </c:pt>
                <c:pt idx="390">
                  <c:v>-2.28633994</c:v>
                </c:pt>
                <c:pt idx="391">
                  <c:v>4.6280709699999996</c:v>
                </c:pt>
                <c:pt idx="392">
                  <c:v>2.7706151000000001</c:v>
                </c:pt>
                <c:pt idx="393">
                  <c:v>-4.5035653699999996</c:v>
                </c:pt>
                <c:pt idx="394">
                  <c:v>-6.5786676100000001</c:v>
                </c:pt>
                <c:pt idx="395">
                  <c:v>10.8677686</c:v>
                </c:pt>
                <c:pt idx="396">
                  <c:v>8.0900900900000003</c:v>
                </c:pt>
                <c:pt idx="397">
                  <c:v>0.57507081999999998</c:v>
                </c:pt>
                <c:pt idx="398">
                  <c:v>-0.50894454</c:v>
                </c:pt>
                <c:pt idx="399">
                  <c:v>3.0084745800000001</c:v>
                </c:pt>
                <c:pt idx="400">
                  <c:v>0.22284123</c:v>
                </c:pt>
                <c:pt idx="401">
                  <c:v>-3.639775E-2</c:v>
                </c:pt>
                <c:pt idx="402">
                  <c:v>-0.46714334000000002</c:v>
                </c:pt>
                <c:pt idx="403">
                  <c:v>2.1126760600000001</c:v>
                </c:pt>
                <c:pt idx="404">
                  <c:v>3.8348045399999999</c:v>
                </c:pt>
                <c:pt idx="405">
                  <c:v>5.7477666799999998</c:v>
                </c:pt>
                <c:pt idx="406">
                  <c:v>3.2767227299999999</c:v>
                </c:pt>
                <c:pt idx="407">
                  <c:v>3.7027933000000002</c:v>
                </c:pt>
                <c:pt idx="408">
                  <c:v>3.3045089600000002</c:v>
                </c:pt>
                <c:pt idx="409">
                  <c:v>3.5629877400000001</c:v>
                </c:pt>
                <c:pt idx="410">
                  <c:v>0.84757221999999999</c:v>
                </c:pt>
                <c:pt idx="411">
                  <c:v>-0.72555745999999999</c:v>
                </c:pt>
                <c:pt idx="412">
                  <c:v>-0.71479501000000001</c:v>
                </c:pt>
                <c:pt idx="413">
                  <c:v>-0.91114057999999998</c:v>
                </c:pt>
                <c:pt idx="414">
                  <c:v>0.52891790999999999</c:v>
                </c:pt>
                <c:pt idx="415">
                  <c:v>-1.3466031999999999</c:v>
                </c:pt>
                <c:pt idx="416">
                  <c:v>0.48114434</c:v>
                </c:pt>
                <c:pt idx="417">
                  <c:v>13.95619988</c:v>
                </c:pt>
                <c:pt idx="418">
                  <c:v>12.020594969999999</c:v>
                </c:pt>
                <c:pt idx="419">
                  <c:v>1.57130397</c:v>
                </c:pt>
                <c:pt idx="420">
                  <c:v>0.81099365999999995</c:v>
                </c:pt>
                <c:pt idx="421">
                  <c:v>0.30033278000000002</c:v>
                </c:pt>
                <c:pt idx="422">
                  <c:v>-7.3495370000000004E-2</c:v>
                </c:pt>
                <c:pt idx="423">
                  <c:v>2.5283464599999999</c:v>
                </c:pt>
                <c:pt idx="424">
                  <c:v>1.6004112399999999</c:v>
                </c:pt>
                <c:pt idx="425">
                  <c:v>4.5038759700000002</c:v>
                </c:pt>
                <c:pt idx="426">
                  <c:v>3.59508852</c:v>
                </c:pt>
                <c:pt idx="427">
                  <c:v>-2.9814814799999998</c:v>
                </c:pt>
                <c:pt idx="428">
                  <c:v>10.030769230000001</c:v>
                </c:pt>
                <c:pt idx="429">
                  <c:v>8.7925925899999999</c:v>
                </c:pt>
                <c:pt idx="430">
                  <c:v>2.24642857</c:v>
                </c:pt>
                <c:pt idx="431">
                  <c:v>2.1050185899999998</c:v>
                </c:pt>
                <c:pt idx="432">
                  <c:v>11.6</c:v>
                </c:pt>
                <c:pt idx="433">
                  <c:v>12.66666667</c:v>
                </c:pt>
                <c:pt idx="434">
                  <c:v>11.20224719</c:v>
                </c:pt>
                <c:pt idx="435">
                  <c:v>0.57934989999999997</c:v>
                </c:pt>
                <c:pt idx="436">
                  <c:v>1.09369676</c:v>
                </c:pt>
                <c:pt idx="437">
                  <c:v>5.1149528499999999</c:v>
                </c:pt>
                <c:pt idx="438">
                  <c:v>4.8451753000000002</c:v>
                </c:pt>
                <c:pt idx="439">
                  <c:v>8.2278630499999998</c:v>
                </c:pt>
                <c:pt idx="440">
                  <c:v>14.50043975</c:v>
                </c:pt>
                <c:pt idx="441">
                  <c:v>6.8963317399999999</c:v>
                </c:pt>
                <c:pt idx="442">
                  <c:v>5.8822525600000004</c:v>
                </c:pt>
                <c:pt idx="443">
                  <c:v>-2.89701897</c:v>
                </c:pt>
                <c:pt idx="444">
                  <c:v>-2.9163963100000001</c:v>
                </c:pt>
                <c:pt idx="445">
                  <c:v>-3.433996</c:v>
                </c:pt>
                <c:pt idx="446">
                  <c:v>-3.6232451399999999</c:v>
                </c:pt>
                <c:pt idx="447">
                  <c:v>-1.4906638999999999</c:v>
                </c:pt>
                <c:pt idx="448">
                  <c:v>-2.1279342699999999</c:v>
                </c:pt>
                <c:pt idx="449">
                  <c:v>2.2455089799999999</c:v>
                </c:pt>
                <c:pt idx="450">
                  <c:v>3.7523510999999998</c:v>
                </c:pt>
                <c:pt idx="451">
                  <c:v>3.5841995799999999</c:v>
                </c:pt>
                <c:pt idx="452">
                  <c:v>0.36349646000000002</c:v>
                </c:pt>
                <c:pt idx="453">
                  <c:v>-4.4807387900000002</c:v>
                </c:pt>
                <c:pt idx="454">
                  <c:v>-2.3892995400000001</c:v>
                </c:pt>
                <c:pt idx="455">
                  <c:v>2.9660194199999999</c:v>
                </c:pt>
                <c:pt idx="456">
                  <c:v>-0.83381088999999997</c:v>
                </c:pt>
                <c:pt idx="457">
                  <c:v>7.0901143199999996</c:v>
                </c:pt>
                <c:pt idx="458">
                  <c:v>8.9326164899999991</c:v>
                </c:pt>
                <c:pt idx="459">
                  <c:v>11.28282828</c:v>
                </c:pt>
                <c:pt idx="460">
                  <c:v>10.009345789999999</c:v>
                </c:pt>
                <c:pt idx="461">
                  <c:v>2.3194256800000002</c:v>
                </c:pt>
                <c:pt idx="462">
                  <c:v>-1.368078E-2</c:v>
                </c:pt>
                <c:pt idx="463">
                  <c:v>-4.6839610199999999</c:v>
                </c:pt>
                <c:pt idx="464">
                  <c:v>-6.30194411</c:v>
                </c:pt>
                <c:pt idx="465">
                  <c:v>3.9340475399999999</c:v>
                </c:pt>
                <c:pt idx="466">
                  <c:v>2.0323172999999999</c:v>
                </c:pt>
                <c:pt idx="467">
                  <c:v>6.9473684200000001</c:v>
                </c:pt>
                <c:pt idx="468">
                  <c:v>7.5909090900000002</c:v>
                </c:pt>
                <c:pt idx="469">
                  <c:v>3.0032786900000001</c:v>
                </c:pt>
                <c:pt idx="470">
                  <c:v>3.24539877</c:v>
                </c:pt>
                <c:pt idx="471">
                  <c:v>0.44666666999999999</c:v>
                </c:pt>
                <c:pt idx="472">
                  <c:v>1.71748879</c:v>
                </c:pt>
                <c:pt idx="473">
                  <c:v>3.3134635100000001</c:v>
                </c:pt>
                <c:pt idx="474">
                  <c:v>1.6219879500000001</c:v>
                </c:pt>
                <c:pt idx="475">
                  <c:v>9.2640402300000009</c:v>
                </c:pt>
                <c:pt idx="476">
                  <c:v>6.4251302099999998</c:v>
                </c:pt>
                <c:pt idx="477">
                  <c:v>-3.1217228499999998</c:v>
                </c:pt>
                <c:pt idx="478">
                  <c:v>-1.55368098</c:v>
                </c:pt>
                <c:pt idx="479">
                  <c:v>-0.52392947000000001</c:v>
                </c:pt>
                <c:pt idx="480">
                  <c:v>-1.51166559</c:v>
                </c:pt>
                <c:pt idx="481">
                  <c:v>4.7385645199999997</c:v>
                </c:pt>
                <c:pt idx="482">
                  <c:v>1.5346200999999999</c:v>
                </c:pt>
                <c:pt idx="483">
                  <c:v>1.12989691</c:v>
                </c:pt>
                <c:pt idx="484">
                  <c:v>-0.19955157000000001</c:v>
                </c:pt>
                <c:pt idx="485">
                  <c:v>-2.63452055</c:v>
                </c:pt>
                <c:pt idx="486">
                  <c:v>-5.1451009699999997</c:v>
                </c:pt>
                <c:pt idx="487">
                  <c:v>1.1657461499999999</c:v>
                </c:pt>
                <c:pt idx="488">
                  <c:v>1.0184323500000001</c:v>
                </c:pt>
                <c:pt idx="489">
                  <c:v>-3.1030213600000001</c:v>
                </c:pt>
                <c:pt idx="490">
                  <c:v>-4.6644121099999998</c:v>
                </c:pt>
                <c:pt idx="491">
                  <c:v>5.6603589300000001</c:v>
                </c:pt>
                <c:pt idx="492">
                  <c:v>4.9970695799999998</c:v>
                </c:pt>
                <c:pt idx="493">
                  <c:v>-11.48137287</c:v>
                </c:pt>
                <c:pt idx="494">
                  <c:v>-12.284534600000001</c:v>
                </c:pt>
                <c:pt idx="495">
                  <c:v>-1.33068115</c:v>
                </c:pt>
                <c:pt idx="496">
                  <c:v>-1.84838693</c:v>
                </c:pt>
                <c:pt idx="497">
                  <c:v>2.7406459600000002</c:v>
                </c:pt>
                <c:pt idx="498">
                  <c:v>0.86536146000000003</c:v>
                </c:pt>
                <c:pt idx="499">
                  <c:v>2.23541678</c:v>
                </c:pt>
                <c:pt idx="500">
                  <c:v>4.4026565499999997</c:v>
                </c:pt>
                <c:pt idx="501">
                  <c:v>4.7948191400000004</c:v>
                </c:pt>
                <c:pt idx="502">
                  <c:v>-4.80310975</c:v>
                </c:pt>
                <c:pt idx="503">
                  <c:v>-5.7142857100000004</c:v>
                </c:pt>
                <c:pt idx="504">
                  <c:v>-1.35909605</c:v>
                </c:pt>
                <c:pt idx="505">
                  <c:v>-2.7975531600000001</c:v>
                </c:pt>
                <c:pt idx="506">
                  <c:v>9.4934497800000006</c:v>
                </c:pt>
                <c:pt idx="507">
                  <c:v>9.9282511200000005</c:v>
                </c:pt>
                <c:pt idx="508">
                  <c:v>5.5366939500000001</c:v>
                </c:pt>
                <c:pt idx="509">
                  <c:v>5.1038365900000002</c:v>
                </c:pt>
                <c:pt idx="510">
                  <c:v>-2.1511273599999998</c:v>
                </c:pt>
                <c:pt idx="511">
                  <c:v>-0.16085790999999999</c:v>
                </c:pt>
                <c:pt idx="512">
                  <c:v>-1.10833333</c:v>
                </c:pt>
                <c:pt idx="513">
                  <c:v>-0.47398496000000001</c:v>
                </c:pt>
                <c:pt idx="514">
                  <c:v>1.02075702</c:v>
                </c:pt>
                <c:pt idx="515">
                  <c:v>1.49949774</c:v>
                </c:pt>
                <c:pt idx="516">
                  <c:v>-0.94128544999999997</c:v>
                </c:pt>
                <c:pt idx="517">
                  <c:v>10.22889518</c:v>
                </c:pt>
                <c:pt idx="518">
                  <c:v>-4.1523272200000001</c:v>
                </c:pt>
                <c:pt idx="519">
                  <c:v>-0.33880049000000001</c:v>
                </c:pt>
                <c:pt idx="520">
                  <c:v>1.4510296300000001</c:v>
                </c:pt>
                <c:pt idx="521">
                  <c:v>2.6034925499999999</c:v>
                </c:pt>
                <c:pt idx="522">
                  <c:v>2.2205848000000001</c:v>
                </c:pt>
                <c:pt idx="523">
                  <c:v>1.4721873700000001</c:v>
                </c:pt>
                <c:pt idx="524">
                  <c:v>-3.2389796400000002</c:v>
                </c:pt>
                <c:pt idx="525">
                  <c:v>10.04819277</c:v>
                </c:pt>
                <c:pt idx="526">
                  <c:v>1.8643822400000001</c:v>
                </c:pt>
                <c:pt idx="527">
                  <c:v>-0.45210084</c:v>
                </c:pt>
                <c:pt idx="528">
                  <c:v>-5.1707348099999999</c:v>
                </c:pt>
                <c:pt idx="529">
                  <c:v>-6.1838375599999997</c:v>
                </c:pt>
                <c:pt idx="530">
                  <c:v>2.0234192000000002</c:v>
                </c:pt>
                <c:pt idx="531">
                  <c:v>3.7064116999999999</c:v>
                </c:pt>
                <c:pt idx="532">
                  <c:v>-2.0121666299999998</c:v>
                </c:pt>
                <c:pt idx="533">
                  <c:v>1.40850023</c:v>
                </c:pt>
                <c:pt idx="534">
                  <c:v>3.36393443</c:v>
                </c:pt>
                <c:pt idx="535">
                  <c:v>6.0576923100000002</c:v>
                </c:pt>
                <c:pt idx="536">
                  <c:v>10.119999999999999</c:v>
                </c:pt>
                <c:pt idx="537">
                  <c:v>1.27310575</c:v>
                </c:pt>
                <c:pt idx="538">
                  <c:v>-0.85289115999999998</c:v>
                </c:pt>
                <c:pt idx="539">
                  <c:v>1.2630212300000001</c:v>
                </c:pt>
                <c:pt idx="540">
                  <c:v>0.38776073999999999</c:v>
                </c:pt>
                <c:pt idx="541">
                  <c:v>-2.6506817100000002</c:v>
                </c:pt>
                <c:pt idx="542">
                  <c:v>-2.1870727200000002</c:v>
                </c:pt>
                <c:pt idx="543">
                  <c:v>-0.55215685999999997</c:v>
                </c:pt>
                <c:pt idx="544">
                  <c:v>0.44536034000000002</c:v>
                </c:pt>
                <c:pt idx="545">
                  <c:v>6.2497954699999996</c:v>
                </c:pt>
                <c:pt idx="546">
                  <c:v>7.0640961400000002</c:v>
                </c:pt>
                <c:pt idx="547">
                  <c:v>-0.95666404999999999</c:v>
                </c:pt>
                <c:pt idx="548">
                  <c:v>-1.24564184</c:v>
                </c:pt>
                <c:pt idx="549">
                  <c:v>-3.27356494</c:v>
                </c:pt>
                <c:pt idx="550">
                  <c:v>-4.5079864499999998</c:v>
                </c:pt>
                <c:pt idx="551">
                  <c:v>1.0619701800000001</c:v>
                </c:pt>
                <c:pt idx="552">
                  <c:v>-1.2442089700000001</c:v>
                </c:pt>
                <c:pt idx="553">
                  <c:v>7.2656826600000004</c:v>
                </c:pt>
                <c:pt idx="554">
                  <c:v>8.1397058799999993</c:v>
                </c:pt>
                <c:pt idx="555">
                  <c:v>0.14911874999999999</c:v>
                </c:pt>
                <c:pt idx="556">
                  <c:v>-1.1276939500000001</c:v>
                </c:pt>
                <c:pt idx="557">
                  <c:v>4.6933894900000004</c:v>
                </c:pt>
                <c:pt idx="558">
                  <c:v>4.1915771199999998</c:v>
                </c:pt>
                <c:pt idx="559">
                  <c:v>5.02642364</c:v>
                </c:pt>
                <c:pt idx="560">
                  <c:v>4.5430188200000003</c:v>
                </c:pt>
                <c:pt idx="561">
                  <c:v>-3.3958323799999999</c:v>
                </c:pt>
                <c:pt idx="562">
                  <c:v>-2.3099042000000001</c:v>
                </c:pt>
                <c:pt idx="563">
                  <c:v>-0.70077425000000004</c:v>
                </c:pt>
                <c:pt idx="564">
                  <c:v>-2.64221708</c:v>
                </c:pt>
                <c:pt idx="565">
                  <c:v>-2.7849407500000001</c:v>
                </c:pt>
                <c:pt idx="566">
                  <c:v>-2.1519458</c:v>
                </c:pt>
                <c:pt idx="567">
                  <c:v>8.3413451700000003</c:v>
                </c:pt>
                <c:pt idx="568">
                  <c:v>5.8694471799999999</c:v>
                </c:pt>
                <c:pt idx="569">
                  <c:v>-0.94700814</c:v>
                </c:pt>
                <c:pt idx="570">
                  <c:v>1.13001215</c:v>
                </c:pt>
                <c:pt idx="571">
                  <c:v>-0.47896878999999998</c:v>
                </c:pt>
                <c:pt idx="572">
                  <c:v>1.1135798699999999</c:v>
                </c:pt>
                <c:pt idx="573">
                  <c:v>0.52775475999999999</c:v>
                </c:pt>
                <c:pt idx="574">
                  <c:v>1.3604729499999999</c:v>
                </c:pt>
                <c:pt idx="575">
                  <c:v>4.8085288899999998</c:v>
                </c:pt>
                <c:pt idx="576">
                  <c:v>7.3324972099999997</c:v>
                </c:pt>
                <c:pt idx="577">
                  <c:v>-2.3946843900000001</c:v>
                </c:pt>
                <c:pt idx="578">
                  <c:v>-2.1820204699999999</c:v>
                </c:pt>
                <c:pt idx="579">
                  <c:v>-2.9545834499999999</c:v>
                </c:pt>
                <c:pt idx="580">
                  <c:v>-0.18713184999999999</c:v>
                </c:pt>
                <c:pt idx="581">
                  <c:v>-0.25582572999999997</c:v>
                </c:pt>
                <c:pt idx="582">
                  <c:v>1.2171297599999999</c:v>
                </c:pt>
                <c:pt idx="583">
                  <c:v>-5.7652464500000002</c:v>
                </c:pt>
                <c:pt idx="584">
                  <c:v>-3.8111286400000002</c:v>
                </c:pt>
                <c:pt idx="585">
                  <c:v>4.45713223</c:v>
                </c:pt>
                <c:pt idx="586">
                  <c:v>3.7587373199999998</c:v>
                </c:pt>
                <c:pt idx="587">
                  <c:v>8.0475612000000005</c:v>
                </c:pt>
                <c:pt idx="588">
                  <c:v>8.8601791100000007</c:v>
                </c:pt>
                <c:pt idx="589">
                  <c:v>-5.5442543899999999</c:v>
                </c:pt>
                <c:pt idx="590">
                  <c:v>3.74681351</c:v>
                </c:pt>
                <c:pt idx="591">
                  <c:v>5.4952520099999997</c:v>
                </c:pt>
                <c:pt idx="592">
                  <c:v>-3.6806629800000001</c:v>
                </c:pt>
                <c:pt idx="593">
                  <c:v>-3.0229805000000001</c:v>
                </c:pt>
                <c:pt idx="594">
                  <c:v>15.240963860000001</c:v>
                </c:pt>
                <c:pt idx="595">
                  <c:v>14.125</c:v>
                </c:pt>
                <c:pt idx="596">
                  <c:v>-0.29382826000000001</c:v>
                </c:pt>
                <c:pt idx="597">
                  <c:v>-4.0739291599999996</c:v>
                </c:pt>
                <c:pt idx="598">
                  <c:v>0.43689319999999998</c:v>
                </c:pt>
                <c:pt idx="599">
                  <c:v>-3.4837722000000002</c:v>
                </c:pt>
                <c:pt idx="600">
                  <c:v>-2.1651018999999998</c:v>
                </c:pt>
                <c:pt idx="601">
                  <c:v>-1.50968477</c:v>
                </c:pt>
                <c:pt idx="602">
                  <c:v>-0.86539326000000005</c:v>
                </c:pt>
                <c:pt idx="603">
                  <c:v>0.41499846000000001</c:v>
                </c:pt>
                <c:pt idx="604">
                  <c:v>-0.44377323000000002</c:v>
                </c:pt>
                <c:pt idx="605">
                  <c:v>-1.8092122799999999</c:v>
                </c:pt>
                <c:pt idx="606">
                  <c:v>-1.37229348</c:v>
                </c:pt>
                <c:pt idx="607">
                  <c:v>-1.78556509</c:v>
                </c:pt>
                <c:pt idx="608">
                  <c:v>2.17179834</c:v>
                </c:pt>
                <c:pt idx="609">
                  <c:v>0.39575567</c:v>
                </c:pt>
                <c:pt idx="610">
                  <c:v>-1.88589322</c:v>
                </c:pt>
                <c:pt idx="611">
                  <c:v>-6.152179E-2</c:v>
                </c:pt>
                <c:pt idx="612">
                  <c:v>-5.6428281299999998</c:v>
                </c:pt>
                <c:pt idx="613">
                  <c:v>-4.3264211699999997</c:v>
                </c:pt>
                <c:pt idx="614">
                  <c:v>9.3249305699999994</c:v>
                </c:pt>
                <c:pt idx="615">
                  <c:v>5.6575094200000002</c:v>
                </c:pt>
                <c:pt idx="616">
                  <c:v>2.8120480699999999</c:v>
                </c:pt>
                <c:pt idx="617">
                  <c:v>5.2798643199999997</c:v>
                </c:pt>
                <c:pt idx="618">
                  <c:v>5.0657027399999999</c:v>
                </c:pt>
                <c:pt idx="619">
                  <c:v>3.9128623999999999</c:v>
                </c:pt>
                <c:pt idx="620">
                  <c:v>-1.90265164</c:v>
                </c:pt>
                <c:pt idx="621">
                  <c:v>-3.90164921</c:v>
                </c:pt>
                <c:pt idx="622">
                  <c:v>11.763624910000001</c:v>
                </c:pt>
                <c:pt idx="623">
                  <c:v>9.1413460499999992</c:v>
                </c:pt>
                <c:pt idx="624">
                  <c:v>3.05216581</c:v>
                </c:pt>
                <c:pt idx="625">
                  <c:v>3.4899446200000002</c:v>
                </c:pt>
                <c:pt idx="626">
                  <c:v>11.58368228</c:v>
                </c:pt>
                <c:pt idx="627">
                  <c:v>9.3233471100000003</c:v>
                </c:pt>
                <c:pt idx="628">
                  <c:v>2.8404442599999999</c:v>
                </c:pt>
                <c:pt idx="629">
                  <c:v>-0.73731614000000001</c:v>
                </c:pt>
                <c:pt idx="630">
                  <c:v>5.3579498699999997</c:v>
                </c:pt>
                <c:pt idx="631">
                  <c:v>4.8680567400000001</c:v>
                </c:pt>
                <c:pt idx="632">
                  <c:v>8.0451689900000005</c:v>
                </c:pt>
                <c:pt idx="633">
                  <c:v>7.9185896700000002</c:v>
                </c:pt>
                <c:pt idx="634">
                  <c:v>11.067742620000001</c:v>
                </c:pt>
                <c:pt idx="635">
                  <c:v>8.6394052000000006</c:v>
                </c:pt>
                <c:pt idx="636">
                  <c:v>6.3462915100000004</c:v>
                </c:pt>
                <c:pt idx="637">
                  <c:v>5.5239050900000004</c:v>
                </c:pt>
                <c:pt idx="638">
                  <c:v>7.1106597899999997</c:v>
                </c:pt>
                <c:pt idx="639">
                  <c:v>7.8889286600000004</c:v>
                </c:pt>
                <c:pt idx="640">
                  <c:v>8.3246549699999992</c:v>
                </c:pt>
                <c:pt idx="641">
                  <c:v>0.20055306000000001</c:v>
                </c:pt>
                <c:pt idx="642">
                  <c:v>-1.4390868699999999</c:v>
                </c:pt>
                <c:pt idx="643">
                  <c:v>6.9934645399999997</c:v>
                </c:pt>
                <c:pt idx="644">
                  <c:v>4.7708060000000003</c:v>
                </c:pt>
                <c:pt idx="645">
                  <c:v>-0.44262874000000002</c:v>
                </c:pt>
                <c:pt idx="646">
                  <c:v>-1.0592391299999999</c:v>
                </c:pt>
                <c:pt idx="647">
                  <c:v>-1.48898014</c:v>
                </c:pt>
                <c:pt idx="648">
                  <c:v>-0.73637567999999998</c:v>
                </c:pt>
                <c:pt idx="649">
                  <c:v>-9.1828098100000002</c:v>
                </c:pt>
                <c:pt idx="650">
                  <c:v>-9.2996904699999998</c:v>
                </c:pt>
                <c:pt idx="651">
                  <c:v>1.1814366999999999</c:v>
                </c:pt>
                <c:pt idx="652">
                  <c:v>-2.5327747700000001</c:v>
                </c:pt>
                <c:pt idx="653">
                  <c:v>6.7068030399999996</c:v>
                </c:pt>
                <c:pt idx="654">
                  <c:v>5.8666946700000002</c:v>
                </c:pt>
                <c:pt idx="655">
                  <c:v>3.4460272199999999</c:v>
                </c:pt>
                <c:pt idx="656">
                  <c:v>-4.3080625799999996</c:v>
                </c:pt>
                <c:pt idx="657">
                  <c:v>6.5680359399999997</c:v>
                </c:pt>
                <c:pt idx="658">
                  <c:v>19.145796059999999</c:v>
                </c:pt>
                <c:pt idx="659">
                  <c:v>8.3470737899999996</c:v>
                </c:pt>
                <c:pt idx="660">
                  <c:v>7.0240544099999997</c:v>
                </c:pt>
                <c:pt idx="661">
                  <c:v>6.5062616799999997</c:v>
                </c:pt>
                <c:pt idx="662">
                  <c:v>4.8984581</c:v>
                </c:pt>
              </c:numCache>
            </c:numRef>
          </c:xVal>
          <c:yVal>
            <c:numRef>
              <c:f>'Austin_SiteLevel_Mplus_ID with '!$AE$2:$AE$664</c:f>
            </c:numRef>
          </c:yVal>
          <c:smooth val="0"/>
          <c:extLst>
            <c:ext xmlns:c16="http://schemas.microsoft.com/office/drawing/2014/chart" uri="{C3380CC4-5D6E-409C-BE32-E72D297353CC}">
              <c16:uniqueId val="{00000011-2A1B-4A55-8197-5FD56FC0F430}"/>
            </c:ext>
          </c:extLst>
        </c:ser>
        <c:ser>
          <c:idx val="18"/>
          <c:order val="18"/>
          <c:tx>
            <c:strRef>
              <c:f>'Austin_SiteLevel_Mplus_ID with '!$AF$1</c:f>
              <c:strCache>
                <c:ptCount val="1"/>
                <c:pt idx="0">
                  <c:v>EndITLeg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</a:schemeClr>
              </a:solidFill>
              <a:ln w="9525">
                <a:solidFill>
                  <a:schemeClr val="accent1">
                    <a:lumMod val="80000"/>
                  </a:schemeClr>
                </a:solidFill>
              </a:ln>
              <a:effectLst/>
            </c:spPr>
          </c:marker>
          <c:xVal>
            <c:numRef>
              <c:f>'Austin_SiteLevel_Mplus_ID with '!$M$2:$M$664</c:f>
              <c:numCache>
                <c:formatCode>General</c:formatCode>
                <c:ptCount val="663"/>
                <c:pt idx="0">
                  <c:v>6.6428571400000003</c:v>
                </c:pt>
                <c:pt idx="1">
                  <c:v>5.45</c:v>
                </c:pt>
                <c:pt idx="2">
                  <c:v>6.3333333300000003</c:v>
                </c:pt>
                <c:pt idx="3">
                  <c:v>5.6607142899999996</c:v>
                </c:pt>
                <c:pt idx="4">
                  <c:v>8.0826446300000008</c:v>
                </c:pt>
                <c:pt idx="5">
                  <c:v>8.0664993700000007</c:v>
                </c:pt>
                <c:pt idx="6">
                  <c:v>8.1734693899999993</c:v>
                </c:pt>
                <c:pt idx="7">
                  <c:v>8.6907514500000005</c:v>
                </c:pt>
                <c:pt idx="8">
                  <c:v>0.81575246000000001</c:v>
                </c:pt>
                <c:pt idx="9">
                  <c:v>1.35539403</c:v>
                </c:pt>
                <c:pt idx="10">
                  <c:v>8.8000000000000007</c:v>
                </c:pt>
                <c:pt idx="11">
                  <c:v>9.6842105299999997</c:v>
                </c:pt>
                <c:pt idx="12">
                  <c:v>11.51612903</c:v>
                </c:pt>
                <c:pt idx="13">
                  <c:v>3.2984189700000002</c:v>
                </c:pt>
                <c:pt idx="14">
                  <c:v>3.22966014</c:v>
                </c:pt>
                <c:pt idx="15">
                  <c:v>-3.793382E-2</c:v>
                </c:pt>
                <c:pt idx="16">
                  <c:v>0.26634769000000003</c:v>
                </c:pt>
                <c:pt idx="17">
                  <c:v>2.5057803500000002</c:v>
                </c:pt>
                <c:pt idx="18">
                  <c:v>1.1895565100000001</c:v>
                </c:pt>
                <c:pt idx="19">
                  <c:v>9.1166666700000007</c:v>
                </c:pt>
                <c:pt idx="20">
                  <c:v>8.5063291099999994</c:v>
                </c:pt>
                <c:pt idx="21">
                  <c:v>5.31518625</c:v>
                </c:pt>
                <c:pt idx="22">
                  <c:v>6.8622449000000003</c:v>
                </c:pt>
                <c:pt idx="23">
                  <c:v>1.44632768</c:v>
                </c:pt>
                <c:pt idx="24">
                  <c:v>2.7692307700000001</c:v>
                </c:pt>
                <c:pt idx="25">
                  <c:v>8.5707964600000004</c:v>
                </c:pt>
                <c:pt idx="26">
                  <c:v>5.9089317000000001</c:v>
                </c:pt>
                <c:pt idx="27">
                  <c:v>3.9523809499999998</c:v>
                </c:pt>
                <c:pt idx="28">
                  <c:v>1.3464566899999999</c:v>
                </c:pt>
                <c:pt idx="29">
                  <c:v>4.2891566299999999</c:v>
                </c:pt>
                <c:pt idx="30">
                  <c:v>2.4444444399999998</c:v>
                </c:pt>
                <c:pt idx="31">
                  <c:v>0.45359476999999998</c:v>
                </c:pt>
                <c:pt idx="32">
                  <c:v>-0.90625</c:v>
                </c:pt>
                <c:pt idx="33">
                  <c:v>-0.38757764</c:v>
                </c:pt>
                <c:pt idx="34">
                  <c:v>-2.54320988</c:v>
                </c:pt>
                <c:pt idx="35">
                  <c:v>-1.90788504</c:v>
                </c:pt>
                <c:pt idx="36">
                  <c:v>0.56236162000000001</c:v>
                </c:pt>
                <c:pt idx="37">
                  <c:v>4.9885057499999998</c:v>
                </c:pt>
                <c:pt idx="38">
                  <c:v>4.0071428600000001</c:v>
                </c:pt>
                <c:pt idx="39">
                  <c:v>3.4789081899999998</c:v>
                </c:pt>
                <c:pt idx="40">
                  <c:v>-2.81118881</c:v>
                </c:pt>
                <c:pt idx="41">
                  <c:v>-1.7140255</c:v>
                </c:pt>
                <c:pt idx="42">
                  <c:v>3.22090261</c:v>
                </c:pt>
                <c:pt idx="43">
                  <c:v>5.63387978</c:v>
                </c:pt>
                <c:pt idx="44">
                  <c:v>-5.7862796799999998</c:v>
                </c:pt>
                <c:pt idx="45">
                  <c:v>-6.93894009</c:v>
                </c:pt>
                <c:pt idx="46">
                  <c:v>-3.4780957899999998</c:v>
                </c:pt>
                <c:pt idx="47">
                  <c:v>6.2571428600000001</c:v>
                </c:pt>
                <c:pt idx="48">
                  <c:v>7.1269841300000003</c:v>
                </c:pt>
                <c:pt idx="49">
                  <c:v>-2.1899563299999998</c:v>
                </c:pt>
                <c:pt idx="50">
                  <c:v>-2.89552239</c:v>
                </c:pt>
                <c:pt idx="51">
                  <c:v>1.19672131</c:v>
                </c:pt>
                <c:pt idx="52">
                  <c:v>-0.36645962999999998</c:v>
                </c:pt>
                <c:pt idx="53">
                  <c:v>1.3467741900000001</c:v>
                </c:pt>
                <c:pt idx="54">
                  <c:v>2.9583333299999999</c:v>
                </c:pt>
                <c:pt idx="55">
                  <c:v>1.23234391</c:v>
                </c:pt>
                <c:pt idx="56">
                  <c:v>-0.30778165000000002</c:v>
                </c:pt>
                <c:pt idx="57">
                  <c:v>-1.8352941199999999</c:v>
                </c:pt>
                <c:pt idx="58">
                  <c:v>-2.55194805</c:v>
                </c:pt>
                <c:pt idx="59">
                  <c:v>0.10953346999999999</c:v>
                </c:pt>
                <c:pt idx="60">
                  <c:v>0.74352331999999999</c:v>
                </c:pt>
                <c:pt idx="61">
                  <c:v>-0.17625899</c:v>
                </c:pt>
                <c:pt idx="62">
                  <c:v>1.13390313</c:v>
                </c:pt>
                <c:pt idx="63">
                  <c:v>-1.53811659</c:v>
                </c:pt>
                <c:pt idx="64">
                  <c:v>-1.8646616499999999</c:v>
                </c:pt>
                <c:pt idx="65">
                  <c:v>7.03166227</c:v>
                </c:pt>
                <c:pt idx="66">
                  <c:v>4.8756906100000004</c:v>
                </c:pt>
                <c:pt idx="67">
                  <c:v>6.8076923100000002</c:v>
                </c:pt>
                <c:pt idx="68">
                  <c:v>5.2110726600000001</c:v>
                </c:pt>
                <c:pt idx="69">
                  <c:v>1.6848249</c:v>
                </c:pt>
                <c:pt idx="70">
                  <c:v>1.38529412</c:v>
                </c:pt>
                <c:pt idx="71">
                  <c:v>-1.4603133800000001</c:v>
                </c:pt>
                <c:pt idx="72">
                  <c:v>-1.6310260299999999</c:v>
                </c:pt>
                <c:pt idx="73">
                  <c:v>5.6356589100000001</c:v>
                </c:pt>
                <c:pt idx="74">
                  <c:v>4.5240963900000004</c:v>
                </c:pt>
                <c:pt idx="75">
                  <c:v>2.1945392500000001</c:v>
                </c:pt>
                <c:pt idx="76">
                  <c:v>1.5630769200000001</c:v>
                </c:pt>
                <c:pt idx="77">
                  <c:v>-3.2483249600000002</c:v>
                </c:pt>
                <c:pt idx="78">
                  <c:v>-3.76982097</c:v>
                </c:pt>
                <c:pt idx="79">
                  <c:v>8.7286821700000008</c:v>
                </c:pt>
                <c:pt idx="80">
                  <c:v>7.7040816300000001</c:v>
                </c:pt>
                <c:pt idx="81">
                  <c:v>7.16</c:v>
                </c:pt>
                <c:pt idx="82">
                  <c:v>7.8133333299999999</c:v>
                </c:pt>
                <c:pt idx="83">
                  <c:v>8.2140221400000009</c:v>
                </c:pt>
                <c:pt idx="84">
                  <c:v>-0.79521277000000001</c:v>
                </c:pt>
                <c:pt idx="85">
                  <c:v>-0.67500000000000004</c:v>
                </c:pt>
                <c:pt idx="86">
                  <c:v>0.28864060000000002</c:v>
                </c:pt>
                <c:pt idx="87">
                  <c:v>0.36412077999999998</c:v>
                </c:pt>
                <c:pt idx="88">
                  <c:v>8.06666667</c:v>
                </c:pt>
                <c:pt idx="89">
                  <c:v>9.7719298200000004</c:v>
                </c:pt>
                <c:pt idx="90">
                  <c:v>4.1052631599999998</c:v>
                </c:pt>
                <c:pt idx="91">
                  <c:v>2.8112449800000001</c:v>
                </c:pt>
                <c:pt idx="92">
                  <c:v>-0.48321816000000001</c:v>
                </c:pt>
                <c:pt idx="93">
                  <c:v>1.0644977200000001</c:v>
                </c:pt>
                <c:pt idx="94">
                  <c:v>4.9936305699999997</c:v>
                </c:pt>
                <c:pt idx="95">
                  <c:v>6.7836538500000003</c:v>
                </c:pt>
                <c:pt idx="96">
                  <c:v>-1.4738535800000001</c:v>
                </c:pt>
                <c:pt idx="97">
                  <c:v>0.19950372</c:v>
                </c:pt>
                <c:pt idx="98">
                  <c:v>8.9347826099999992</c:v>
                </c:pt>
                <c:pt idx="99">
                  <c:v>7.984375</c:v>
                </c:pt>
                <c:pt idx="100">
                  <c:v>9.1370560000000003E-2</c:v>
                </c:pt>
                <c:pt idx="101">
                  <c:v>2.0249999999999999</c:v>
                </c:pt>
                <c:pt idx="102">
                  <c:v>3.5766951900000001</c:v>
                </c:pt>
                <c:pt idx="103">
                  <c:v>3.0113996200000002</c:v>
                </c:pt>
                <c:pt idx="104">
                  <c:v>0.62683438000000002</c:v>
                </c:pt>
                <c:pt idx="105">
                  <c:v>8.1415929999999997E-2</c:v>
                </c:pt>
                <c:pt idx="106">
                  <c:v>-1.7433628299999999</c:v>
                </c:pt>
                <c:pt idx="107">
                  <c:v>-1.62191781</c:v>
                </c:pt>
                <c:pt idx="108">
                  <c:v>-2.1727616599999999</c:v>
                </c:pt>
                <c:pt idx="109">
                  <c:v>-2.3542857100000001</c:v>
                </c:pt>
                <c:pt idx="110">
                  <c:v>2.0905797100000001</c:v>
                </c:pt>
                <c:pt idx="111">
                  <c:v>2.1417624499999999</c:v>
                </c:pt>
                <c:pt idx="112">
                  <c:v>1.3720000000000001</c:v>
                </c:pt>
                <c:pt idx="113">
                  <c:v>1.46963563</c:v>
                </c:pt>
                <c:pt idx="114">
                  <c:v>2.9221311499999998</c:v>
                </c:pt>
                <c:pt idx="115">
                  <c:v>3.7293233099999998</c:v>
                </c:pt>
                <c:pt idx="116">
                  <c:v>3.80297398</c:v>
                </c:pt>
                <c:pt idx="117">
                  <c:v>4.3291139200000002</c:v>
                </c:pt>
                <c:pt idx="118">
                  <c:v>-4.6387532900000004</c:v>
                </c:pt>
                <c:pt idx="119">
                  <c:v>0.30662982999999999</c:v>
                </c:pt>
                <c:pt idx="120">
                  <c:v>1.6787709500000001</c:v>
                </c:pt>
                <c:pt idx="121">
                  <c:v>0.70689654999999996</c:v>
                </c:pt>
                <c:pt idx="122">
                  <c:v>4.90828402</c:v>
                </c:pt>
                <c:pt idx="123">
                  <c:v>4.7021276600000004</c:v>
                </c:pt>
                <c:pt idx="124">
                  <c:v>3.74324324</c:v>
                </c:pt>
                <c:pt idx="125">
                  <c:v>-1.4186507900000001</c:v>
                </c:pt>
                <c:pt idx="126">
                  <c:v>-1.61757426</c:v>
                </c:pt>
                <c:pt idx="127">
                  <c:v>1.8490565999999999</c:v>
                </c:pt>
                <c:pt idx="128">
                  <c:v>-1.97014925</c:v>
                </c:pt>
                <c:pt idx="129">
                  <c:v>-3.37660772</c:v>
                </c:pt>
                <c:pt idx="130">
                  <c:v>-4.0486656200000004</c:v>
                </c:pt>
                <c:pt idx="131">
                  <c:v>1.9703703699999999</c:v>
                </c:pt>
                <c:pt idx="132">
                  <c:v>0.54404145000000004</c:v>
                </c:pt>
                <c:pt idx="133">
                  <c:v>4.7961672499999999</c:v>
                </c:pt>
                <c:pt idx="134">
                  <c:v>4.63468635</c:v>
                </c:pt>
                <c:pt idx="135">
                  <c:v>3.9473684200000001</c:v>
                </c:pt>
                <c:pt idx="136">
                  <c:v>2.0202702700000001</c:v>
                </c:pt>
                <c:pt idx="137">
                  <c:v>-1.43164063</c:v>
                </c:pt>
                <c:pt idx="138">
                  <c:v>3.6178861800000002</c:v>
                </c:pt>
                <c:pt idx="139">
                  <c:v>2.5</c:v>
                </c:pt>
                <c:pt idx="140">
                  <c:v>4.6602564099999997</c:v>
                </c:pt>
                <c:pt idx="141">
                  <c:v>4.3806818200000004</c:v>
                </c:pt>
                <c:pt idx="142">
                  <c:v>3.2753623200000002</c:v>
                </c:pt>
                <c:pt idx="143">
                  <c:v>5.6928571400000001</c:v>
                </c:pt>
                <c:pt idx="144">
                  <c:v>-0.67419112000000003</c:v>
                </c:pt>
                <c:pt idx="145">
                  <c:v>-1.3190975</c:v>
                </c:pt>
                <c:pt idx="146">
                  <c:v>-1.48941799</c:v>
                </c:pt>
                <c:pt idx="147">
                  <c:v>-0.62750715999999995</c:v>
                </c:pt>
                <c:pt idx="148">
                  <c:v>7.9646017699999998</c:v>
                </c:pt>
                <c:pt idx="149">
                  <c:v>5.3230769200000001</c:v>
                </c:pt>
                <c:pt idx="150">
                  <c:v>0.17232375999999999</c:v>
                </c:pt>
                <c:pt idx="151">
                  <c:v>0.75862068999999999</c:v>
                </c:pt>
                <c:pt idx="152">
                  <c:v>2.27208481</c:v>
                </c:pt>
                <c:pt idx="153">
                  <c:v>4.7586206899999999</c:v>
                </c:pt>
                <c:pt idx="154">
                  <c:v>2.2480942499999998</c:v>
                </c:pt>
                <c:pt idx="155">
                  <c:v>-0.88321704000000001</c:v>
                </c:pt>
                <c:pt idx="156">
                  <c:v>7.86486486</c:v>
                </c:pt>
                <c:pt idx="157">
                  <c:v>3.0212766000000002</c:v>
                </c:pt>
                <c:pt idx="158">
                  <c:v>5.1567164200000004</c:v>
                </c:pt>
                <c:pt idx="159">
                  <c:v>5.21703297</c:v>
                </c:pt>
                <c:pt idx="160">
                  <c:v>4.07662835</c:v>
                </c:pt>
                <c:pt idx="161">
                  <c:v>4.2255892299999998</c:v>
                </c:pt>
                <c:pt idx="162">
                  <c:v>3.4978902999999999</c:v>
                </c:pt>
                <c:pt idx="163">
                  <c:v>0.70454545000000002</c:v>
                </c:pt>
                <c:pt idx="164">
                  <c:v>0.51948052</c:v>
                </c:pt>
                <c:pt idx="165">
                  <c:v>5.0890411000000002</c:v>
                </c:pt>
                <c:pt idx="166">
                  <c:v>6.1857707499999997</c:v>
                </c:pt>
                <c:pt idx="167">
                  <c:v>5.0277777800000001</c:v>
                </c:pt>
                <c:pt idx="168">
                  <c:v>3.5972222199999999</c:v>
                </c:pt>
                <c:pt idx="169">
                  <c:v>5.8760451299999996</c:v>
                </c:pt>
                <c:pt idx="170">
                  <c:v>5.9118016999999998</c:v>
                </c:pt>
                <c:pt idx="171">
                  <c:v>10.615811969999999</c:v>
                </c:pt>
                <c:pt idx="172">
                  <c:v>5.4266055</c:v>
                </c:pt>
                <c:pt idx="173">
                  <c:v>4.4134790500000003</c:v>
                </c:pt>
                <c:pt idx="174">
                  <c:v>4.54320988</c:v>
                </c:pt>
                <c:pt idx="175">
                  <c:v>3.4260504200000002</c:v>
                </c:pt>
                <c:pt idx="176">
                  <c:v>5.8585931799999997</c:v>
                </c:pt>
                <c:pt idx="177">
                  <c:v>-5.6345328500000003</c:v>
                </c:pt>
                <c:pt idx="178">
                  <c:v>-4.9086446099999996</c:v>
                </c:pt>
                <c:pt idx="179">
                  <c:v>16.650602410000001</c:v>
                </c:pt>
                <c:pt idx="180">
                  <c:v>16.357798169999999</c:v>
                </c:pt>
                <c:pt idx="181">
                  <c:v>7.0713028199999997</c:v>
                </c:pt>
                <c:pt idx="182">
                  <c:v>5.1547392900000002</c:v>
                </c:pt>
                <c:pt idx="183">
                  <c:v>9.5268456399999994</c:v>
                </c:pt>
                <c:pt idx="184">
                  <c:v>9.2448275899999999</c:v>
                </c:pt>
                <c:pt idx="185">
                  <c:v>1.5420118300000001</c:v>
                </c:pt>
                <c:pt idx="186">
                  <c:v>-6.1173529999999997E-2</c:v>
                </c:pt>
                <c:pt idx="187">
                  <c:v>0.78698224999999999</c:v>
                </c:pt>
                <c:pt idx="188">
                  <c:v>1.8358209000000001</c:v>
                </c:pt>
                <c:pt idx="189">
                  <c:v>6.1181434599999998</c:v>
                </c:pt>
                <c:pt idx="190">
                  <c:v>5.7379912700000002</c:v>
                </c:pt>
                <c:pt idx="191">
                  <c:v>5.3509971500000004</c:v>
                </c:pt>
                <c:pt idx="192">
                  <c:v>3.57518402</c:v>
                </c:pt>
                <c:pt idx="193">
                  <c:v>4.3443037999999996</c:v>
                </c:pt>
                <c:pt idx="194">
                  <c:v>5.5670731699999996</c:v>
                </c:pt>
                <c:pt idx="195">
                  <c:v>4.1859296500000003</c:v>
                </c:pt>
                <c:pt idx="196">
                  <c:v>2.9742424199999999</c:v>
                </c:pt>
                <c:pt idx="197">
                  <c:v>4.1405492700000002</c:v>
                </c:pt>
                <c:pt idx="198">
                  <c:v>5.7491554100000002</c:v>
                </c:pt>
                <c:pt idx="199">
                  <c:v>7.3364094</c:v>
                </c:pt>
                <c:pt idx="200">
                  <c:v>5.4551820700000002</c:v>
                </c:pt>
                <c:pt idx="201">
                  <c:v>3.3740157499999999</c:v>
                </c:pt>
                <c:pt idx="202">
                  <c:v>-0.89819121000000002</c:v>
                </c:pt>
                <c:pt idx="203">
                  <c:v>-0.35991820000000002</c:v>
                </c:pt>
                <c:pt idx="204">
                  <c:v>-3.2131070199999998</c:v>
                </c:pt>
                <c:pt idx="205">
                  <c:v>-0.56069652000000003</c:v>
                </c:pt>
                <c:pt idx="206">
                  <c:v>2.2938350700000001</c:v>
                </c:pt>
                <c:pt idx="207">
                  <c:v>2.1018898899999998</c:v>
                </c:pt>
                <c:pt idx="208">
                  <c:v>6.58152794</c:v>
                </c:pt>
                <c:pt idx="209">
                  <c:v>7.4753164600000002</c:v>
                </c:pt>
                <c:pt idx="210">
                  <c:v>4.5250965299999999</c:v>
                </c:pt>
                <c:pt idx="211">
                  <c:v>5.0356234100000004</c:v>
                </c:pt>
                <c:pt idx="212">
                  <c:v>1.4934118300000001</c:v>
                </c:pt>
                <c:pt idx="213">
                  <c:v>0.8897157</c:v>
                </c:pt>
                <c:pt idx="214">
                  <c:v>-5.31617988</c:v>
                </c:pt>
                <c:pt idx="215">
                  <c:v>-5.6431554500000001</c:v>
                </c:pt>
                <c:pt idx="216">
                  <c:v>-8.7888842799999995</c:v>
                </c:pt>
                <c:pt idx="217">
                  <c:v>-9.0043392499999992</c:v>
                </c:pt>
                <c:pt idx="218">
                  <c:v>5.46938776</c:v>
                </c:pt>
                <c:pt idx="219">
                  <c:v>1.3058823500000001</c:v>
                </c:pt>
                <c:pt idx="220">
                  <c:v>1.88139696</c:v>
                </c:pt>
                <c:pt idx="221">
                  <c:v>6.6768916200000001</c:v>
                </c:pt>
                <c:pt idx="222">
                  <c:v>-5.7181881099999998</c:v>
                </c:pt>
                <c:pt idx="223">
                  <c:v>-2.1234089699999998</c:v>
                </c:pt>
                <c:pt idx="224">
                  <c:v>-4.9730941700000004</c:v>
                </c:pt>
                <c:pt idx="225">
                  <c:v>-6.1278135000000002</c:v>
                </c:pt>
                <c:pt idx="226">
                  <c:v>-1.5317773800000001</c:v>
                </c:pt>
                <c:pt idx="227">
                  <c:v>0.49785741999999999</c:v>
                </c:pt>
                <c:pt idx="228">
                  <c:v>-0.30246190000000001</c:v>
                </c:pt>
                <c:pt idx="229">
                  <c:v>-1.2504038799999999</c:v>
                </c:pt>
                <c:pt idx="230">
                  <c:v>-5.9449901799999996</c:v>
                </c:pt>
                <c:pt idx="231">
                  <c:v>-4.6102150499999999</c:v>
                </c:pt>
                <c:pt idx="232">
                  <c:v>0.82104317000000004</c:v>
                </c:pt>
                <c:pt idx="233">
                  <c:v>-0.70419425999999996</c:v>
                </c:pt>
                <c:pt idx="234">
                  <c:v>9.6557376999999995</c:v>
                </c:pt>
                <c:pt idx="235">
                  <c:v>1.32216958</c:v>
                </c:pt>
                <c:pt idx="236">
                  <c:v>2.89889375</c:v>
                </c:pt>
                <c:pt idx="237">
                  <c:v>-1.2511111100000001</c:v>
                </c:pt>
                <c:pt idx="238">
                  <c:v>-1.3289801000000001</c:v>
                </c:pt>
                <c:pt idx="239">
                  <c:v>3.72852234</c:v>
                </c:pt>
                <c:pt idx="240">
                  <c:v>3.4904014000000001</c:v>
                </c:pt>
                <c:pt idx="241">
                  <c:v>2.4291394500000001</c:v>
                </c:pt>
                <c:pt idx="242">
                  <c:v>9.8484848500000002</c:v>
                </c:pt>
                <c:pt idx="243">
                  <c:v>9.84</c:v>
                </c:pt>
                <c:pt idx="244">
                  <c:v>10.483333330000001</c:v>
                </c:pt>
                <c:pt idx="245">
                  <c:v>9.4157043900000001</c:v>
                </c:pt>
                <c:pt idx="246">
                  <c:v>14.48421053</c:v>
                </c:pt>
                <c:pt idx="247">
                  <c:v>10.704761899999999</c:v>
                </c:pt>
                <c:pt idx="248">
                  <c:v>12.27592593</c:v>
                </c:pt>
                <c:pt idx="249">
                  <c:v>19.083146070000002</c:v>
                </c:pt>
                <c:pt idx="250">
                  <c:v>9.2679900699999997</c:v>
                </c:pt>
                <c:pt idx="251">
                  <c:v>8.2226415100000008</c:v>
                </c:pt>
                <c:pt idx="252">
                  <c:v>5.2638888899999996</c:v>
                </c:pt>
                <c:pt idx="253">
                  <c:v>5.6812500000000004</c:v>
                </c:pt>
                <c:pt idx="254">
                  <c:v>2.3162790700000002</c:v>
                </c:pt>
                <c:pt idx="255">
                  <c:v>0.66637630999999997</c:v>
                </c:pt>
                <c:pt idx="256">
                  <c:v>-2.2021357699999999</c:v>
                </c:pt>
                <c:pt idx="257">
                  <c:v>-1.11415525</c:v>
                </c:pt>
                <c:pt idx="258">
                  <c:v>3.5998160100000001</c:v>
                </c:pt>
                <c:pt idx="259">
                  <c:v>2.5565312800000002</c:v>
                </c:pt>
                <c:pt idx="260">
                  <c:v>2.9895615900000001</c:v>
                </c:pt>
                <c:pt idx="261">
                  <c:v>7.0917225999999998</c:v>
                </c:pt>
                <c:pt idx="262">
                  <c:v>2.6670680299999998</c:v>
                </c:pt>
                <c:pt idx="263">
                  <c:v>1.5677462</c:v>
                </c:pt>
                <c:pt idx="264">
                  <c:v>9.8430493299999995</c:v>
                </c:pt>
                <c:pt idx="265">
                  <c:v>16.27054429</c:v>
                </c:pt>
                <c:pt idx="266">
                  <c:v>2.4740740699999999</c:v>
                </c:pt>
                <c:pt idx="267">
                  <c:v>2.1639024400000002</c:v>
                </c:pt>
                <c:pt idx="268">
                  <c:v>7.0658682600000002</c:v>
                </c:pt>
                <c:pt idx="269">
                  <c:v>3.9695122</c:v>
                </c:pt>
                <c:pt idx="270">
                  <c:v>5.5934579400000004</c:v>
                </c:pt>
                <c:pt idx="271">
                  <c:v>4.9370629399999997</c:v>
                </c:pt>
                <c:pt idx="272">
                  <c:v>7.5938864600000002</c:v>
                </c:pt>
                <c:pt idx="273">
                  <c:v>5.2791225400000004</c:v>
                </c:pt>
                <c:pt idx="274">
                  <c:v>4.28364689</c:v>
                </c:pt>
                <c:pt idx="275">
                  <c:v>2.7129688500000002</c:v>
                </c:pt>
                <c:pt idx="276">
                  <c:v>1.7639082100000001</c:v>
                </c:pt>
                <c:pt idx="277">
                  <c:v>2.0506607899999998</c:v>
                </c:pt>
                <c:pt idx="278">
                  <c:v>1.5231304299999999</c:v>
                </c:pt>
                <c:pt idx="279">
                  <c:v>3.5</c:v>
                </c:pt>
                <c:pt idx="280">
                  <c:v>5.1729323300000001</c:v>
                </c:pt>
                <c:pt idx="281">
                  <c:v>7.4190476199999997</c:v>
                </c:pt>
                <c:pt idx="282">
                  <c:v>6.7095238100000003</c:v>
                </c:pt>
                <c:pt idx="283">
                  <c:v>2.98823529</c:v>
                </c:pt>
                <c:pt idx="284">
                  <c:v>0.91564791999999995</c:v>
                </c:pt>
                <c:pt idx="285">
                  <c:v>7.8605324100000002</c:v>
                </c:pt>
                <c:pt idx="286">
                  <c:v>8.4592857099999996</c:v>
                </c:pt>
                <c:pt idx="287">
                  <c:v>-2.2340696699999998</c:v>
                </c:pt>
                <c:pt idx="288">
                  <c:v>-0.92776886000000003</c:v>
                </c:pt>
                <c:pt idx="289">
                  <c:v>7.9335790000000003E-2</c:v>
                </c:pt>
                <c:pt idx="290">
                  <c:v>6.2727272699999999</c:v>
                </c:pt>
                <c:pt idx="291">
                  <c:v>5.8251748299999999</c:v>
                </c:pt>
                <c:pt idx="292">
                  <c:v>5.4696569899999998</c:v>
                </c:pt>
                <c:pt idx="293">
                  <c:v>3.3868274600000001</c:v>
                </c:pt>
                <c:pt idx="294">
                  <c:v>1.9734204799999999</c:v>
                </c:pt>
                <c:pt idx="295">
                  <c:v>9.8700565000000005</c:v>
                </c:pt>
                <c:pt idx="296">
                  <c:v>10.036789300000001</c:v>
                </c:pt>
                <c:pt idx="297">
                  <c:v>-3.75</c:v>
                </c:pt>
                <c:pt idx="298">
                  <c:v>-2.2791767599999999</c:v>
                </c:pt>
                <c:pt idx="299">
                  <c:v>6.8367346900000001</c:v>
                </c:pt>
                <c:pt idx="300">
                  <c:v>7.8005390800000001</c:v>
                </c:pt>
                <c:pt idx="301">
                  <c:v>4.4895104899999998</c:v>
                </c:pt>
                <c:pt idx="302">
                  <c:v>4.50943396</c:v>
                </c:pt>
                <c:pt idx="303">
                  <c:v>-1.46210269</c:v>
                </c:pt>
                <c:pt idx="304">
                  <c:v>-0.36247086000000001</c:v>
                </c:pt>
                <c:pt idx="305">
                  <c:v>-2.0673026000000001</c:v>
                </c:pt>
                <c:pt idx="306">
                  <c:v>-1.60475162</c:v>
                </c:pt>
                <c:pt idx="307">
                  <c:v>8.9518413599999995</c:v>
                </c:pt>
                <c:pt idx="308">
                  <c:v>5.3209876500000002</c:v>
                </c:pt>
                <c:pt idx="309">
                  <c:v>7.0698466800000004</c:v>
                </c:pt>
                <c:pt idx="310">
                  <c:v>6.6116504899999997</c:v>
                </c:pt>
                <c:pt idx="311">
                  <c:v>-7.4229166700000002</c:v>
                </c:pt>
                <c:pt idx="312">
                  <c:v>2.56666667</c:v>
                </c:pt>
                <c:pt idx="313">
                  <c:v>3.9459627300000002</c:v>
                </c:pt>
                <c:pt idx="314">
                  <c:v>1.91884641</c:v>
                </c:pt>
                <c:pt idx="315">
                  <c:v>9.6001813200000008</c:v>
                </c:pt>
                <c:pt idx="316">
                  <c:v>5.5019585900000001</c:v>
                </c:pt>
                <c:pt idx="317">
                  <c:v>-2.2020802399999999</c:v>
                </c:pt>
                <c:pt idx="318">
                  <c:v>-4.9418386500000002</c:v>
                </c:pt>
                <c:pt idx="319">
                  <c:v>0.33043477999999998</c:v>
                </c:pt>
                <c:pt idx="320">
                  <c:v>0.52149791999999995</c:v>
                </c:pt>
                <c:pt idx="321">
                  <c:v>6.0013717399999997</c:v>
                </c:pt>
                <c:pt idx="322">
                  <c:v>6.0019841300000003</c:v>
                </c:pt>
                <c:pt idx="323">
                  <c:v>8.0488798399999997</c:v>
                </c:pt>
                <c:pt idx="324">
                  <c:v>8.7624559600000005</c:v>
                </c:pt>
                <c:pt idx="325">
                  <c:v>2.0206529</c:v>
                </c:pt>
                <c:pt idx="326">
                  <c:v>1.5718799400000001</c:v>
                </c:pt>
                <c:pt idx="327">
                  <c:v>0.58832116999999995</c:v>
                </c:pt>
                <c:pt idx="328">
                  <c:v>-1.2708638400000001</c:v>
                </c:pt>
                <c:pt idx="329">
                  <c:v>-1.3198281199999999</c:v>
                </c:pt>
                <c:pt idx="330">
                  <c:v>-0.59921155999999998</c:v>
                </c:pt>
                <c:pt idx="331">
                  <c:v>7.2681818199999997</c:v>
                </c:pt>
                <c:pt idx="332">
                  <c:v>5.8458781399999999</c:v>
                </c:pt>
                <c:pt idx="333">
                  <c:v>9.0757575799999994</c:v>
                </c:pt>
                <c:pt idx="334">
                  <c:v>7.22653722</c:v>
                </c:pt>
                <c:pt idx="335">
                  <c:v>-1.68763402</c:v>
                </c:pt>
                <c:pt idx="336">
                  <c:v>-0.39001848</c:v>
                </c:pt>
                <c:pt idx="337">
                  <c:v>2.40011682</c:v>
                </c:pt>
                <c:pt idx="338">
                  <c:v>-4.1382415300000002</c:v>
                </c:pt>
                <c:pt idx="339">
                  <c:v>-5.2468596400000003</c:v>
                </c:pt>
                <c:pt idx="340">
                  <c:v>1.29993183</c:v>
                </c:pt>
                <c:pt idx="341">
                  <c:v>4.7780172399999996</c:v>
                </c:pt>
                <c:pt idx="342">
                  <c:v>2.65577051</c:v>
                </c:pt>
                <c:pt idx="343">
                  <c:v>6.44979367</c:v>
                </c:pt>
                <c:pt idx="344">
                  <c:v>2.7835951099999998</c:v>
                </c:pt>
                <c:pt idx="345">
                  <c:v>1.99137187</c:v>
                </c:pt>
                <c:pt idx="346">
                  <c:v>3.29812606</c:v>
                </c:pt>
                <c:pt idx="347">
                  <c:v>4.2780656300000004</c:v>
                </c:pt>
                <c:pt idx="348">
                  <c:v>8.4252336400000001</c:v>
                </c:pt>
                <c:pt idx="349">
                  <c:v>7.6561085999999996</c:v>
                </c:pt>
                <c:pt idx="350">
                  <c:v>5.70742963</c:v>
                </c:pt>
                <c:pt idx="351">
                  <c:v>6.6126323500000002</c:v>
                </c:pt>
                <c:pt idx="352">
                  <c:v>8.6012903200000004</c:v>
                </c:pt>
                <c:pt idx="353">
                  <c:v>7.0868486400000004</c:v>
                </c:pt>
                <c:pt idx="354">
                  <c:v>5.4133333300000004</c:v>
                </c:pt>
                <c:pt idx="355">
                  <c:v>5.44497608</c:v>
                </c:pt>
                <c:pt idx="356">
                  <c:v>3.9435483900000001</c:v>
                </c:pt>
                <c:pt idx="357">
                  <c:v>4.8403508799999999</c:v>
                </c:pt>
                <c:pt idx="358">
                  <c:v>-2.8140236199999999</c:v>
                </c:pt>
                <c:pt idx="359">
                  <c:v>-2.5570852099999999</c:v>
                </c:pt>
                <c:pt idx="360">
                  <c:v>1.8766519800000001</c:v>
                </c:pt>
                <c:pt idx="361">
                  <c:v>1.8666666700000001</c:v>
                </c:pt>
                <c:pt idx="362">
                  <c:v>11.09433962</c:v>
                </c:pt>
                <c:pt idx="363">
                  <c:v>12.440972220000001</c:v>
                </c:pt>
                <c:pt idx="364">
                  <c:v>15.11386139</c:v>
                </c:pt>
                <c:pt idx="365">
                  <c:v>15.66666667</c:v>
                </c:pt>
                <c:pt idx="366">
                  <c:v>3.27631579</c:v>
                </c:pt>
                <c:pt idx="367">
                  <c:v>2.5401960799999999</c:v>
                </c:pt>
                <c:pt idx="368">
                  <c:v>6.7554858900000001</c:v>
                </c:pt>
                <c:pt idx="369">
                  <c:v>3.6936651600000001</c:v>
                </c:pt>
                <c:pt idx="370">
                  <c:v>6.0276162800000002</c:v>
                </c:pt>
                <c:pt idx="371">
                  <c:v>13.95180723</c:v>
                </c:pt>
                <c:pt idx="372">
                  <c:v>10.349593499999999</c:v>
                </c:pt>
                <c:pt idx="373">
                  <c:v>-2.5391685800000001</c:v>
                </c:pt>
                <c:pt idx="374">
                  <c:v>-1.71487693</c:v>
                </c:pt>
                <c:pt idx="375">
                  <c:v>-3.8907849799999998</c:v>
                </c:pt>
                <c:pt idx="376">
                  <c:v>-1.38441039</c:v>
                </c:pt>
                <c:pt idx="377">
                  <c:v>-1.5829797299999999</c:v>
                </c:pt>
                <c:pt idx="378">
                  <c:v>-1.3953337699999999</c:v>
                </c:pt>
                <c:pt idx="379">
                  <c:v>-4.6760839999999998E-2</c:v>
                </c:pt>
                <c:pt idx="380">
                  <c:v>0.40372271999999998</c:v>
                </c:pt>
                <c:pt idx="381">
                  <c:v>1.7899441300000001</c:v>
                </c:pt>
                <c:pt idx="382">
                  <c:v>2.0621814500000002</c:v>
                </c:pt>
                <c:pt idx="383">
                  <c:v>2.57830008</c:v>
                </c:pt>
                <c:pt idx="384">
                  <c:v>0.82516054000000005</c:v>
                </c:pt>
                <c:pt idx="385">
                  <c:v>-3.5619540600000001</c:v>
                </c:pt>
                <c:pt idx="386">
                  <c:v>-4.8173719400000001</c:v>
                </c:pt>
                <c:pt idx="387">
                  <c:v>-2.7275894100000002</c:v>
                </c:pt>
                <c:pt idx="388">
                  <c:v>-1.72934783</c:v>
                </c:pt>
                <c:pt idx="389">
                  <c:v>-2.53031579</c:v>
                </c:pt>
                <c:pt idx="390">
                  <c:v>-2.28633994</c:v>
                </c:pt>
                <c:pt idx="391">
                  <c:v>4.6280709699999996</c:v>
                </c:pt>
                <c:pt idx="392">
                  <c:v>2.7706151000000001</c:v>
                </c:pt>
                <c:pt idx="393">
                  <c:v>-4.5035653699999996</c:v>
                </c:pt>
                <c:pt idx="394">
                  <c:v>-6.5786676100000001</c:v>
                </c:pt>
                <c:pt idx="395">
                  <c:v>10.8677686</c:v>
                </c:pt>
                <c:pt idx="396">
                  <c:v>8.0900900900000003</c:v>
                </c:pt>
                <c:pt idx="397">
                  <c:v>0.57507081999999998</c:v>
                </c:pt>
                <c:pt idx="398">
                  <c:v>-0.50894454</c:v>
                </c:pt>
                <c:pt idx="399">
                  <c:v>3.0084745800000001</c:v>
                </c:pt>
                <c:pt idx="400">
                  <c:v>0.22284123</c:v>
                </c:pt>
                <c:pt idx="401">
                  <c:v>-3.639775E-2</c:v>
                </c:pt>
                <c:pt idx="402">
                  <c:v>-0.46714334000000002</c:v>
                </c:pt>
                <c:pt idx="403">
                  <c:v>2.1126760600000001</c:v>
                </c:pt>
                <c:pt idx="404">
                  <c:v>3.8348045399999999</c:v>
                </c:pt>
                <c:pt idx="405">
                  <c:v>5.7477666799999998</c:v>
                </c:pt>
                <c:pt idx="406">
                  <c:v>3.2767227299999999</c:v>
                </c:pt>
                <c:pt idx="407">
                  <c:v>3.7027933000000002</c:v>
                </c:pt>
                <c:pt idx="408">
                  <c:v>3.3045089600000002</c:v>
                </c:pt>
                <c:pt idx="409">
                  <c:v>3.5629877400000001</c:v>
                </c:pt>
                <c:pt idx="410">
                  <c:v>0.84757221999999999</c:v>
                </c:pt>
                <c:pt idx="411">
                  <c:v>-0.72555745999999999</c:v>
                </c:pt>
                <c:pt idx="412">
                  <c:v>-0.71479501000000001</c:v>
                </c:pt>
                <c:pt idx="413">
                  <c:v>-0.91114057999999998</c:v>
                </c:pt>
                <c:pt idx="414">
                  <c:v>0.52891790999999999</c:v>
                </c:pt>
                <c:pt idx="415">
                  <c:v>-1.3466031999999999</c:v>
                </c:pt>
                <c:pt idx="416">
                  <c:v>0.48114434</c:v>
                </c:pt>
                <c:pt idx="417">
                  <c:v>13.95619988</c:v>
                </c:pt>
                <c:pt idx="418">
                  <c:v>12.020594969999999</c:v>
                </c:pt>
                <c:pt idx="419">
                  <c:v>1.57130397</c:v>
                </c:pt>
                <c:pt idx="420">
                  <c:v>0.81099365999999995</c:v>
                </c:pt>
                <c:pt idx="421">
                  <c:v>0.30033278000000002</c:v>
                </c:pt>
                <c:pt idx="422">
                  <c:v>-7.3495370000000004E-2</c:v>
                </c:pt>
                <c:pt idx="423">
                  <c:v>2.5283464599999999</c:v>
                </c:pt>
                <c:pt idx="424">
                  <c:v>1.6004112399999999</c:v>
                </c:pt>
                <c:pt idx="425">
                  <c:v>4.5038759700000002</c:v>
                </c:pt>
                <c:pt idx="426">
                  <c:v>3.59508852</c:v>
                </c:pt>
                <c:pt idx="427">
                  <c:v>-2.9814814799999998</c:v>
                </c:pt>
                <c:pt idx="428">
                  <c:v>10.030769230000001</c:v>
                </c:pt>
                <c:pt idx="429">
                  <c:v>8.7925925899999999</c:v>
                </c:pt>
                <c:pt idx="430">
                  <c:v>2.24642857</c:v>
                </c:pt>
                <c:pt idx="431">
                  <c:v>2.1050185899999998</c:v>
                </c:pt>
                <c:pt idx="432">
                  <c:v>11.6</c:v>
                </c:pt>
                <c:pt idx="433">
                  <c:v>12.66666667</c:v>
                </c:pt>
                <c:pt idx="434">
                  <c:v>11.20224719</c:v>
                </c:pt>
                <c:pt idx="435">
                  <c:v>0.57934989999999997</c:v>
                </c:pt>
                <c:pt idx="436">
                  <c:v>1.09369676</c:v>
                </c:pt>
                <c:pt idx="437">
                  <c:v>5.1149528499999999</c:v>
                </c:pt>
                <c:pt idx="438">
                  <c:v>4.8451753000000002</c:v>
                </c:pt>
                <c:pt idx="439">
                  <c:v>8.2278630499999998</c:v>
                </c:pt>
                <c:pt idx="440">
                  <c:v>14.50043975</c:v>
                </c:pt>
                <c:pt idx="441">
                  <c:v>6.8963317399999999</c:v>
                </c:pt>
                <c:pt idx="442">
                  <c:v>5.8822525600000004</c:v>
                </c:pt>
                <c:pt idx="443">
                  <c:v>-2.89701897</c:v>
                </c:pt>
                <c:pt idx="444">
                  <c:v>-2.9163963100000001</c:v>
                </c:pt>
                <c:pt idx="445">
                  <c:v>-3.433996</c:v>
                </c:pt>
                <c:pt idx="446">
                  <c:v>-3.6232451399999999</c:v>
                </c:pt>
                <c:pt idx="447">
                  <c:v>-1.4906638999999999</c:v>
                </c:pt>
                <c:pt idx="448">
                  <c:v>-2.1279342699999999</c:v>
                </c:pt>
                <c:pt idx="449">
                  <c:v>2.2455089799999999</c:v>
                </c:pt>
                <c:pt idx="450">
                  <c:v>3.7523510999999998</c:v>
                </c:pt>
                <c:pt idx="451">
                  <c:v>3.5841995799999999</c:v>
                </c:pt>
                <c:pt idx="452">
                  <c:v>0.36349646000000002</c:v>
                </c:pt>
                <c:pt idx="453">
                  <c:v>-4.4807387900000002</c:v>
                </c:pt>
                <c:pt idx="454">
                  <c:v>-2.3892995400000001</c:v>
                </c:pt>
                <c:pt idx="455">
                  <c:v>2.9660194199999999</c:v>
                </c:pt>
                <c:pt idx="456">
                  <c:v>-0.83381088999999997</c:v>
                </c:pt>
                <c:pt idx="457">
                  <c:v>7.0901143199999996</c:v>
                </c:pt>
                <c:pt idx="458">
                  <c:v>8.9326164899999991</c:v>
                </c:pt>
                <c:pt idx="459">
                  <c:v>11.28282828</c:v>
                </c:pt>
                <c:pt idx="460">
                  <c:v>10.009345789999999</c:v>
                </c:pt>
                <c:pt idx="461">
                  <c:v>2.3194256800000002</c:v>
                </c:pt>
                <c:pt idx="462">
                  <c:v>-1.368078E-2</c:v>
                </c:pt>
                <c:pt idx="463">
                  <c:v>-4.6839610199999999</c:v>
                </c:pt>
                <c:pt idx="464">
                  <c:v>-6.30194411</c:v>
                </c:pt>
                <c:pt idx="465">
                  <c:v>3.9340475399999999</c:v>
                </c:pt>
                <c:pt idx="466">
                  <c:v>2.0323172999999999</c:v>
                </c:pt>
                <c:pt idx="467">
                  <c:v>6.9473684200000001</c:v>
                </c:pt>
                <c:pt idx="468">
                  <c:v>7.5909090900000002</c:v>
                </c:pt>
                <c:pt idx="469">
                  <c:v>3.0032786900000001</c:v>
                </c:pt>
                <c:pt idx="470">
                  <c:v>3.24539877</c:v>
                </c:pt>
                <c:pt idx="471">
                  <c:v>0.44666666999999999</c:v>
                </c:pt>
                <c:pt idx="472">
                  <c:v>1.71748879</c:v>
                </c:pt>
                <c:pt idx="473">
                  <c:v>3.3134635100000001</c:v>
                </c:pt>
                <c:pt idx="474">
                  <c:v>1.6219879500000001</c:v>
                </c:pt>
                <c:pt idx="475">
                  <c:v>9.2640402300000009</c:v>
                </c:pt>
                <c:pt idx="476">
                  <c:v>6.4251302099999998</c:v>
                </c:pt>
                <c:pt idx="477">
                  <c:v>-3.1217228499999998</c:v>
                </c:pt>
                <c:pt idx="478">
                  <c:v>-1.55368098</c:v>
                </c:pt>
                <c:pt idx="479">
                  <c:v>-0.52392947000000001</c:v>
                </c:pt>
                <c:pt idx="480">
                  <c:v>-1.51166559</c:v>
                </c:pt>
                <c:pt idx="481">
                  <c:v>4.7385645199999997</c:v>
                </c:pt>
                <c:pt idx="482">
                  <c:v>1.5346200999999999</c:v>
                </c:pt>
                <c:pt idx="483">
                  <c:v>1.12989691</c:v>
                </c:pt>
                <c:pt idx="484">
                  <c:v>-0.19955157000000001</c:v>
                </c:pt>
                <c:pt idx="485">
                  <c:v>-2.63452055</c:v>
                </c:pt>
                <c:pt idx="486">
                  <c:v>-5.1451009699999997</c:v>
                </c:pt>
                <c:pt idx="487">
                  <c:v>1.1657461499999999</c:v>
                </c:pt>
                <c:pt idx="488">
                  <c:v>1.0184323500000001</c:v>
                </c:pt>
                <c:pt idx="489">
                  <c:v>-3.1030213600000001</c:v>
                </c:pt>
                <c:pt idx="490">
                  <c:v>-4.6644121099999998</c:v>
                </c:pt>
                <c:pt idx="491">
                  <c:v>5.6603589300000001</c:v>
                </c:pt>
                <c:pt idx="492">
                  <c:v>4.9970695799999998</c:v>
                </c:pt>
                <c:pt idx="493">
                  <c:v>-11.48137287</c:v>
                </c:pt>
                <c:pt idx="494">
                  <c:v>-12.284534600000001</c:v>
                </c:pt>
                <c:pt idx="495">
                  <c:v>-1.33068115</c:v>
                </c:pt>
                <c:pt idx="496">
                  <c:v>-1.84838693</c:v>
                </c:pt>
                <c:pt idx="497">
                  <c:v>2.7406459600000002</c:v>
                </c:pt>
                <c:pt idx="498">
                  <c:v>0.86536146000000003</c:v>
                </c:pt>
                <c:pt idx="499">
                  <c:v>2.23541678</c:v>
                </c:pt>
                <c:pt idx="500">
                  <c:v>4.4026565499999997</c:v>
                </c:pt>
                <c:pt idx="501">
                  <c:v>4.7948191400000004</c:v>
                </c:pt>
                <c:pt idx="502">
                  <c:v>-4.80310975</c:v>
                </c:pt>
                <c:pt idx="503">
                  <c:v>-5.7142857100000004</c:v>
                </c:pt>
                <c:pt idx="504">
                  <c:v>-1.35909605</c:v>
                </c:pt>
                <c:pt idx="505">
                  <c:v>-2.7975531600000001</c:v>
                </c:pt>
                <c:pt idx="506">
                  <c:v>9.4934497800000006</c:v>
                </c:pt>
                <c:pt idx="507">
                  <c:v>9.9282511200000005</c:v>
                </c:pt>
                <c:pt idx="508">
                  <c:v>5.5366939500000001</c:v>
                </c:pt>
                <c:pt idx="509">
                  <c:v>5.1038365900000002</c:v>
                </c:pt>
                <c:pt idx="510">
                  <c:v>-2.1511273599999998</c:v>
                </c:pt>
                <c:pt idx="511">
                  <c:v>-0.16085790999999999</c:v>
                </c:pt>
                <c:pt idx="512">
                  <c:v>-1.10833333</c:v>
                </c:pt>
                <c:pt idx="513">
                  <c:v>-0.47398496000000001</c:v>
                </c:pt>
                <c:pt idx="514">
                  <c:v>1.02075702</c:v>
                </c:pt>
                <c:pt idx="515">
                  <c:v>1.49949774</c:v>
                </c:pt>
                <c:pt idx="516">
                  <c:v>-0.94128544999999997</c:v>
                </c:pt>
                <c:pt idx="517">
                  <c:v>10.22889518</c:v>
                </c:pt>
                <c:pt idx="518">
                  <c:v>-4.1523272200000001</c:v>
                </c:pt>
                <c:pt idx="519">
                  <c:v>-0.33880049000000001</c:v>
                </c:pt>
                <c:pt idx="520">
                  <c:v>1.4510296300000001</c:v>
                </c:pt>
                <c:pt idx="521">
                  <c:v>2.6034925499999999</c:v>
                </c:pt>
                <c:pt idx="522">
                  <c:v>2.2205848000000001</c:v>
                </c:pt>
                <c:pt idx="523">
                  <c:v>1.4721873700000001</c:v>
                </c:pt>
                <c:pt idx="524">
                  <c:v>-3.2389796400000002</c:v>
                </c:pt>
                <c:pt idx="525">
                  <c:v>10.04819277</c:v>
                </c:pt>
                <c:pt idx="526">
                  <c:v>1.8643822400000001</c:v>
                </c:pt>
                <c:pt idx="527">
                  <c:v>-0.45210084</c:v>
                </c:pt>
                <c:pt idx="528">
                  <c:v>-5.1707348099999999</c:v>
                </c:pt>
                <c:pt idx="529">
                  <c:v>-6.1838375599999997</c:v>
                </c:pt>
                <c:pt idx="530">
                  <c:v>2.0234192000000002</c:v>
                </c:pt>
                <c:pt idx="531">
                  <c:v>3.7064116999999999</c:v>
                </c:pt>
                <c:pt idx="532">
                  <c:v>-2.0121666299999998</c:v>
                </c:pt>
                <c:pt idx="533">
                  <c:v>1.40850023</c:v>
                </c:pt>
                <c:pt idx="534">
                  <c:v>3.36393443</c:v>
                </c:pt>
                <c:pt idx="535">
                  <c:v>6.0576923100000002</c:v>
                </c:pt>
                <c:pt idx="536">
                  <c:v>10.119999999999999</c:v>
                </c:pt>
                <c:pt idx="537">
                  <c:v>1.27310575</c:v>
                </c:pt>
                <c:pt idx="538">
                  <c:v>-0.85289115999999998</c:v>
                </c:pt>
                <c:pt idx="539">
                  <c:v>1.2630212300000001</c:v>
                </c:pt>
                <c:pt idx="540">
                  <c:v>0.38776073999999999</c:v>
                </c:pt>
                <c:pt idx="541">
                  <c:v>-2.6506817100000002</c:v>
                </c:pt>
                <c:pt idx="542">
                  <c:v>-2.1870727200000002</c:v>
                </c:pt>
                <c:pt idx="543">
                  <c:v>-0.55215685999999997</c:v>
                </c:pt>
                <c:pt idx="544">
                  <c:v>0.44536034000000002</c:v>
                </c:pt>
                <c:pt idx="545">
                  <c:v>6.2497954699999996</c:v>
                </c:pt>
                <c:pt idx="546">
                  <c:v>7.0640961400000002</c:v>
                </c:pt>
                <c:pt idx="547">
                  <c:v>-0.95666404999999999</c:v>
                </c:pt>
                <c:pt idx="548">
                  <c:v>-1.24564184</c:v>
                </c:pt>
                <c:pt idx="549">
                  <c:v>-3.27356494</c:v>
                </c:pt>
                <c:pt idx="550">
                  <c:v>-4.5079864499999998</c:v>
                </c:pt>
                <c:pt idx="551">
                  <c:v>1.0619701800000001</c:v>
                </c:pt>
                <c:pt idx="552">
                  <c:v>-1.2442089700000001</c:v>
                </c:pt>
                <c:pt idx="553">
                  <c:v>7.2656826600000004</c:v>
                </c:pt>
                <c:pt idx="554">
                  <c:v>8.1397058799999993</c:v>
                </c:pt>
                <c:pt idx="555">
                  <c:v>0.14911874999999999</c:v>
                </c:pt>
                <c:pt idx="556">
                  <c:v>-1.1276939500000001</c:v>
                </c:pt>
                <c:pt idx="557">
                  <c:v>4.6933894900000004</c:v>
                </c:pt>
                <c:pt idx="558">
                  <c:v>4.1915771199999998</c:v>
                </c:pt>
                <c:pt idx="559">
                  <c:v>5.02642364</c:v>
                </c:pt>
                <c:pt idx="560">
                  <c:v>4.5430188200000003</c:v>
                </c:pt>
                <c:pt idx="561">
                  <c:v>-3.3958323799999999</c:v>
                </c:pt>
                <c:pt idx="562">
                  <c:v>-2.3099042000000001</c:v>
                </c:pt>
                <c:pt idx="563">
                  <c:v>-0.70077425000000004</c:v>
                </c:pt>
                <c:pt idx="564">
                  <c:v>-2.64221708</c:v>
                </c:pt>
                <c:pt idx="565">
                  <c:v>-2.7849407500000001</c:v>
                </c:pt>
                <c:pt idx="566">
                  <c:v>-2.1519458</c:v>
                </c:pt>
                <c:pt idx="567">
                  <c:v>8.3413451700000003</c:v>
                </c:pt>
                <c:pt idx="568">
                  <c:v>5.8694471799999999</c:v>
                </c:pt>
                <c:pt idx="569">
                  <c:v>-0.94700814</c:v>
                </c:pt>
                <c:pt idx="570">
                  <c:v>1.13001215</c:v>
                </c:pt>
                <c:pt idx="571">
                  <c:v>-0.47896878999999998</c:v>
                </c:pt>
                <c:pt idx="572">
                  <c:v>1.1135798699999999</c:v>
                </c:pt>
                <c:pt idx="573">
                  <c:v>0.52775475999999999</c:v>
                </c:pt>
                <c:pt idx="574">
                  <c:v>1.3604729499999999</c:v>
                </c:pt>
                <c:pt idx="575">
                  <c:v>4.8085288899999998</c:v>
                </c:pt>
                <c:pt idx="576">
                  <c:v>7.3324972099999997</c:v>
                </c:pt>
                <c:pt idx="577">
                  <c:v>-2.3946843900000001</c:v>
                </c:pt>
                <c:pt idx="578">
                  <c:v>-2.1820204699999999</c:v>
                </c:pt>
                <c:pt idx="579">
                  <c:v>-2.9545834499999999</c:v>
                </c:pt>
                <c:pt idx="580">
                  <c:v>-0.18713184999999999</c:v>
                </c:pt>
                <c:pt idx="581">
                  <c:v>-0.25582572999999997</c:v>
                </c:pt>
                <c:pt idx="582">
                  <c:v>1.2171297599999999</c:v>
                </c:pt>
                <c:pt idx="583">
                  <c:v>-5.7652464500000002</c:v>
                </c:pt>
                <c:pt idx="584">
                  <c:v>-3.8111286400000002</c:v>
                </c:pt>
                <c:pt idx="585">
                  <c:v>4.45713223</c:v>
                </c:pt>
                <c:pt idx="586">
                  <c:v>3.7587373199999998</c:v>
                </c:pt>
                <c:pt idx="587">
                  <c:v>8.0475612000000005</c:v>
                </c:pt>
                <c:pt idx="588">
                  <c:v>8.8601791100000007</c:v>
                </c:pt>
                <c:pt idx="589">
                  <c:v>-5.5442543899999999</c:v>
                </c:pt>
                <c:pt idx="590">
                  <c:v>3.74681351</c:v>
                </c:pt>
                <c:pt idx="591">
                  <c:v>5.4952520099999997</c:v>
                </c:pt>
                <c:pt idx="592">
                  <c:v>-3.6806629800000001</c:v>
                </c:pt>
                <c:pt idx="593">
                  <c:v>-3.0229805000000001</c:v>
                </c:pt>
                <c:pt idx="594">
                  <c:v>15.240963860000001</c:v>
                </c:pt>
                <c:pt idx="595">
                  <c:v>14.125</c:v>
                </c:pt>
                <c:pt idx="596">
                  <c:v>-0.29382826000000001</c:v>
                </c:pt>
                <c:pt idx="597">
                  <c:v>-4.0739291599999996</c:v>
                </c:pt>
                <c:pt idx="598">
                  <c:v>0.43689319999999998</c:v>
                </c:pt>
                <c:pt idx="599">
                  <c:v>-3.4837722000000002</c:v>
                </c:pt>
                <c:pt idx="600">
                  <c:v>-2.1651018999999998</c:v>
                </c:pt>
                <c:pt idx="601">
                  <c:v>-1.50968477</c:v>
                </c:pt>
                <c:pt idx="602">
                  <c:v>-0.86539326000000005</c:v>
                </c:pt>
                <c:pt idx="603">
                  <c:v>0.41499846000000001</c:v>
                </c:pt>
                <c:pt idx="604">
                  <c:v>-0.44377323000000002</c:v>
                </c:pt>
                <c:pt idx="605">
                  <c:v>-1.8092122799999999</c:v>
                </c:pt>
                <c:pt idx="606">
                  <c:v>-1.37229348</c:v>
                </c:pt>
                <c:pt idx="607">
                  <c:v>-1.78556509</c:v>
                </c:pt>
                <c:pt idx="608">
                  <c:v>2.17179834</c:v>
                </c:pt>
                <c:pt idx="609">
                  <c:v>0.39575567</c:v>
                </c:pt>
                <c:pt idx="610">
                  <c:v>-1.88589322</c:v>
                </c:pt>
                <c:pt idx="611">
                  <c:v>-6.152179E-2</c:v>
                </c:pt>
                <c:pt idx="612">
                  <c:v>-5.6428281299999998</c:v>
                </c:pt>
                <c:pt idx="613">
                  <c:v>-4.3264211699999997</c:v>
                </c:pt>
                <c:pt idx="614">
                  <c:v>9.3249305699999994</c:v>
                </c:pt>
                <c:pt idx="615">
                  <c:v>5.6575094200000002</c:v>
                </c:pt>
                <c:pt idx="616">
                  <c:v>2.8120480699999999</c:v>
                </c:pt>
                <c:pt idx="617">
                  <c:v>5.2798643199999997</c:v>
                </c:pt>
                <c:pt idx="618">
                  <c:v>5.0657027399999999</c:v>
                </c:pt>
                <c:pt idx="619">
                  <c:v>3.9128623999999999</c:v>
                </c:pt>
                <c:pt idx="620">
                  <c:v>-1.90265164</c:v>
                </c:pt>
                <c:pt idx="621">
                  <c:v>-3.90164921</c:v>
                </c:pt>
                <c:pt idx="622">
                  <c:v>11.763624910000001</c:v>
                </c:pt>
                <c:pt idx="623">
                  <c:v>9.1413460499999992</c:v>
                </c:pt>
                <c:pt idx="624">
                  <c:v>3.05216581</c:v>
                </c:pt>
                <c:pt idx="625">
                  <c:v>3.4899446200000002</c:v>
                </c:pt>
                <c:pt idx="626">
                  <c:v>11.58368228</c:v>
                </c:pt>
                <c:pt idx="627">
                  <c:v>9.3233471100000003</c:v>
                </c:pt>
                <c:pt idx="628">
                  <c:v>2.8404442599999999</c:v>
                </c:pt>
                <c:pt idx="629">
                  <c:v>-0.73731614000000001</c:v>
                </c:pt>
                <c:pt idx="630">
                  <c:v>5.3579498699999997</c:v>
                </c:pt>
                <c:pt idx="631">
                  <c:v>4.8680567400000001</c:v>
                </c:pt>
                <c:pt idx="632">
                  <c:v>8.0451689900000005</c:v>
                </c:pt>
                <c:pt idx="633">
                  <c:v>7.9185896700000002</c:v>
                </c:pt>
                <c:pt idx="634">
                  <c:v>11.067742620000001</c:v>
                </c:pt>
                <c:pt idx="635">
                  <c:v>8.6394052000000006</c:v>
                </c:pt>
                <c:pt idx="636">
                  <c:v>6.3462915100000004</c:v>
                </c:pt>
                <c:pt idx="637">
                  <c:v>5.5239050900000004</c:v>
                </c:pt>
                <c:pt idx="638">
                  <c:v>7.1106597899999997</c:v>
                </c:pt>
                <c:pt idx="639">
                  <c:v>7.8889286600000004</c:v>
                </c:pt>
                <c:pt idx="640">
                  <c:v>8.3246549699999992</c:v>
                </c:pt>
                <c:pt idx="641">
                  <c:v>0.20055306000000001</c:v>
                </c:pt>
                <c:pt idx="642">
                  <c:v>-1.4390868699999999</c:v>
                </c:pt>
                <c:pt idx="643">
                  <c:v>6.9934645399999997</c:v>
                </c:pt>
                <c:pt idx="644">
                  <c:v>4.7708060000000003</c:v>
                </c:pt>
                <c:pt idx="645">
                  <c:v>-0.44262874000000002</c:v>
                </c:pt>
                <c:pt idx="646">
                  <c:v>-1.0592391299999999</c:v>
                </c:pt>
                <c:pt idx="647">
                  <c:v>-1.48898014</c:v>
                </c:pt>
                <c:pt idx="648">
                  <c:v>-0.73637567999999998</c:v>
                </c:pt>
                <c:pt idx="649">
                  <c:v>-9.1828098100000002</c:v>
                </c:pt>
                <c:pt idx="650">
                  <c:v>-9.2996904699999998</c:v>
                </c:pt>
                <c:pt idx="651">
                  <c:v>1.1814366999999999</c:v>
                </c:pt>
                <c:pt idx="652">
                  <c:v>-2.5327747700000001</c:v>
                </c:pt>
                <c:pt idx="653">
                  <c:v>6.7068030399999996</c:v>
                </c:pt>
                <c:pt idx="654">
                  <c:v>5.8666946700000002</c:v>
                </c:pt>
                <c:pt idx="655">
                  <c:v>3.4460272199999999</c:v>
                </c:pt>
                <c:pt idx="656">
                  <c:v>-4.3080625799999996</c:v>
                </c:pt>
                <c:pt idx="657">
                  <c:v>6.5680359399999997</c:v>
                </c:pt>
                <c:pt idx="658">
                  <c:v>19.145796059999999</c:v>
                </c:pt>
                <c:pt idx="659">
                  <c:v>8.3470737899999996</c:v>
                </c:pt>
                <c:pt idx="660">
                  <c:v>7.0240544099999997</c:v>
                </c:pt>
                <c:pt idx="661">
                  <c:v>6.5062616799999997</c:v>
                </c:pt>
                <c:pt idx="662">
                  <c:v>4.8984581</c:v>
                </c:pt>
              </c:numCache>
            </c:numRef>
          </c:xVal>
          <c:yVal>
            <c:numRef>
              <c:f>'Austin_SiteLevel_Mplus_ID with '!$AF$2:$AF$664</c:f>
            </c:numRef>
          </c:yVal>
          <c:smooth val="0"/>
          <c:extLst>
            <c:ext xmlns:c16="http://schemas.microsoft.com/office/drawing/2014/chart" uri="{C3380CC4-5D6E-409C-BE32-E72D297353CC}">
              <c16:uniqueId val="{00000012-2A1B-4A55-8197-5FD56FC0F430}"/>
            </c:ext>
          </c:extLst>
        </c:ser>
        <c:ser>
          <c:idx val="19"/>
          <c:order val="19"/>
          <c:tx>
            <c:strRef>
              <c:f>'Austin_SiteLevel_Mplus_ID with '!$AG$1</c:f>
              <c:strCache>
                <c:ptCount val="1"/>
                <c:pt idx="0">
                  <c:v>Median2</c:v>
                </c:pt>
              </c:strCache>
            </c:strRef>
          </c:tx>
          <c:spPr>
            <a:ln w="19050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</a:schemeClr>
              </a:solidFill>
              <a:ln w="9525">
                <a:solidFill>
                  <a:schemeClr val="accent2">
                    <a:lumMod val="80000"/>
                  </a:schemeClr>
                </a:solidFill>
              </a:ln>
              <a:effectLst/>
            </c:spPr>
          </c:marker>
          <c:xVal>
            <c:numRef>
              <c:f>'Austin_SiteLevel_Mplus_ID with '!$M$2:$M$664</c:f>
              <c:numCache>
                <c:formatCode>General</c:formatCode>
                <c:ptCount val="663"/>
                <c:pt idx="0">
                  <c:v>6.6428571400000003</c:v>
                </c:pt>
                <c:pt idx="1">
                  <c:v>5.45</c:v>
                </c:pt>
                <c:pt idx="2">
                  <c:v>6.3333333300000003</c:v>
                </c:pt>
                <c:pt idx="3">
                  <c:v>5.6607142899999996</c:v>
                </c:pt>
                <c:pt idx="4">
                  <c:v>8.0826446300000008</c:v>
                </c:pt>
                <c:pt idx="5">
                  <c:v>8.0664993700000007</c:v>
                </c:pt>
                <c:pt idx="6">
                  <c:v>8.1734693899999993</c:v>
                </c:pt>
                <c:pt idx="7">
                  <c:v>8.6907514500000005</c:v>
                </c:pt>
                <c:pt idx="8">
                  <c:v>0.81575246000000001</c:v>
                </c:pt>
                <c:pt idx="9">
                  <c:v>1.35539403</c:v>
                </c:pt>
                <c:pt idx="10">
                  <c:v>8.8000000000000007</c:v>
                </c:pt>
                <c:pt idx="11">
                  <c:v>9.6842105299999997</c:v>
                </c:pt>
                <c:pt idx="12">
                  <c:v>11.51612903</c:v>
                </c:pt>
                <c:pt idx="13">
                  <c:v>3.2984189700000002</c:v>
                </c:pt>
                <c:pt idx="14">
                  <c:v>3.22966014</c:v>
                </c:pt>
                <c:pt idx="15">
                  <c:v>-3.793382E-2</c:v>
                </c:pt>
                <c:pt idx="16">
                  <c:v>0.26634769000000003</c:v>
                </c:pt>
                <c:pt idx="17">
                  <c:v>2.5057803500000002</c:v>
                </c:pt>
                <c:pt idx="18">
                  <c:v>1.1895565100000001</c:v>
                </c:pt>
                <c:pt idx="19">
                  <c:v>9.1166666700000007</c:v>
                </c:pt>
                <c:pt idx="20">
                  <c:v>8.5063291099999994</c:v>
                </c:pt>
                <c:pt idx="21">
                  <c:v>5.31518625</c:v>
                </c:pt>
                <c:pt idx="22">
                  <c:v>6.8622449000000003</c:v>
                </c:pt>
                <c:pt idx="23">
                  <c:v>1.44632768</c:v>
                </c:pt>
                <c:pt idx="24">
                  <c:v>2.7692307700000001</c:v>
                </c:pt>
                <c:pt idx="25">
                  <c:v>8.5707964600000004</c:v>
                </c:pt>
                <c:pt idx="26">
                  <c:v>5.9089317000000001</c:v>
                </c:pt>
                <c:pt idx="27">
                  <c:v>3.9523809499999998</c:v>
                </c:pt>
                <c:pt idx="28">
                  <c:v>1.3464566899999999</c:v>
                </c:pt>
                <c:pt idx="29">
                  <c:v>4.2891566299999999</c:v>
                </c:pt>
                <c:pt idx="30">
                  <c:v>2.4444444399999998</c:v>
                </c:pt>
                <c:pt idx="31">
                  <c:v>0.45359476999999998</c:v>
                </c:pt>
                <c:pt idx="32">
                  <c:v>-0.90625</c:v>
                </c:pt>
                <c:pt idx="33">
                  <c:v>-0.38757764</c:v>
                </c:pt>
                <c:pt idx="34">
                  <c:v>-2.54320988</c:v>
                </c:pt>
                <c:pt idx="35">
                  <c:v>-1.90788504</c:v>
                </c:pt>
                <c:pt idx="36">
                  <c:v>0.56236162000000001</c:v>
                </c:pt>
                <c:pt idx="37">
                  <c:v>4.9885057499999998</c:v>
                </c:pt>
                <c:pt idx="38">
                  <c:v>4.0071428600000001</c:v>
                </c:pt>
                <c:pt idx="39">
                  <c:v>3.4789081899999998</c:v>
                </c:pt>
                <c:pt idx="40">
                  <c:v>-2.81118881</c:v>
                </c:pt>
                <c:pt idx="41">
                  <c:v>-1.7140255</c:v>
                </c:pt>
                <c:pt idx="42">
                  <c:v>3.22090261</c:v>
                </c:pt>
                <c:pt idx="43">
                  <c:v>5.63387978</c:v>
                </c:pt>
                <c:pt idx="44">
                  <c:v>-5.7862796799999998</c:v>
                </c:pt>
                <c:pt idx="45">
                  <c:v>-6.93894009</c:v>
                </c:pt>
                <c:pt idx="46">
                  <c:v>-3.4780957899999998</c:v>
                </c:pt>
                <c:pt idx="47">
                  <c:v>6.2571428600000001</c:v>
                </c:pt>
                <c:pt idx="48">
                  <c:v>7.1269841300000003</c:v>
                </c:pt>
                <c:pt idx="49">
                  <c:v>-2.1899563299999998</c:v>
                </c:pt>
                <c:pt idx="50">
                  <c:v>-2.89552239</c:v>
                </c:pt>
                <c:pt idx="51">
                  <c:v>1.19672131</c:v>
                </c:pt>
                <c:pt idx="52">
                  <c:v>-0.36645962999999998</c:v>
                </c:pt>
                <c:pt idx="53">
                  <c:v>1.3467741900000001</c:v>
                </c:pt>
                <c:pt idx="54">
                  <c:v>2.9583333299999999</c:v>
                </c:pt>
                <c:pt idx="55">
                  <c:v>1.23234391</c:v>
                </c:pt>
                <c:pt idx="56">
                  <c:v>-0.30778165000000002</c:v>
                </c:pt>
                <c:pt idx="57">
                  <c:v>-1.8352941199999999</c:v>
                </c:pt>
                <c:pt idx="58">
                  <c:v>-2.55194805</c:v>
                </c:pt>
                <c:pt idx="59">
                  <c:v>0.10953346999999999</c:v>
                </c:pt>
                <c:pt idx="60">
                  <c:v>0.74352331999999999</c:v>
                </c:pt>
                <c:pt idx="61">
                  <c:v>-0.17625899</c:v>
                </c:pt>
                <c:pt idx="62">
                  <c:v>1.13390313</c:v>
                </c:pt>
                <c:pt idx="63">
                  <c:v>-1.53811659</c:v>
                </c:pt>
                <c:pt idx="64">
                  <c:v>-1.8646616499999999</c:v>
                </c:pt>
                <c:pt idx="65">
                  <c:v>7.03166227</c:v>
                </c:pt>
                <c:pt idx="66">
                  <c:v>4.8756906100000004</c:v>
                </c:pt>
                <c:pt idx="67">
                  <c:v>6.8076923100000002</c:v>
                </c:pt>
                <c:pt idx="68">
                  <c:v>5.2110726600000001</c:v>
                </c:pt>
                <c:pt idx="69">
                  <c:v>1.6848249</c:v>
                </c:pt>
                <c:pt idx="70">
                  <c:v>1.38529412</c:v>
                </c:pt>
                <c:pt idx="71">
                  <c:v>-1.4603133800000001</c:v>
                </c:pt>
                <c:pt idx="72">
                  <c:v>-1.6310260299999999</c:v>
                </c:pt>
                <c:pt idx="73">
                  <c:v>5.6356589100000001</c:v>
                </c:pt>
                <c:pt idx="74">
                  <c:v>4.5240963900000004</c:v>
                </c:pt>
                <c:pt idx="75">
                  <c:v>2.1945392500000001</c:v>
                </c:pt>
                <c:pt idx="76">
                  <c:v>1.5630769200000001</c:v>
                </c:pt>
                <c:pt idx="77">
                  <c:v>-3.2483249600000002</c:v>
                </c:pt>
                <c:pt idx="78">
                  <c:v>-3.76982097</c:v>
                </c:pt>
                <c:pt idx="79">
                  <c:v>8.7286821700000008</c:v>
                </c:pt>
                <c:pt idx="80">
                  <c:v>7.7040816300000001</c:v>
                </c:pt>
                <c:pt idx="81">
                  <c:v>7.16</c:v>
                </c:pt>
                <c:pt idx="82">
                  <c:v>7.8133333299999999</c:v>
                </c:pt>
                <c:pt idx="83">
                  <c:v>8.2140221400000009</c:v>
                </c:pt>
                <c:pt idx="84">
                  <c:v>-0.79521277000000001</c:v>
                </c:pt>
                <c:pt idx="85">
                  <c:v>-0.67500000000000004</c:v>
                </c:pt>
                <c:pt idx="86">
                  <c:v>0.28864060000000002</c:v>
                </c:pt>
                <c:pt idx="87">
                  <c:v>0.36412077999999998</c:v>
                </c:pt>
                <c:pt idx="88">
                  <c:v>8.06666667</c:v>
                </c:pt>
                <c:pt idx="89">
                  <c:v>9.7719298200000004</c:v>
                </c:pt>
                <c:pt idx="90">
                  <c:v>4.1052631599999998</c:v>
                </c:pt>
                <c:pt idx="91">
                  <c:v>2.8112449800000001</c:v>
                </c:pt>
                <c:pt idx="92">
                  <c:v>-0.48321816000000001</c:v>
                </c:pt>
                <c:pt idx="93">
                  <c:v>1.0644977200000001</c:v>
                </c:pt>
                <c:pt idx="94">
                  <c:v>4.9936305699999997</c:v>
                </c:pt>
                <c:pt idx="95">
                  <c:v>6.7836538500000003</c:v>
                </c:pt>
                <c:pt idx="96">
                  <c:v>-1.4738535800000001</c:v>
                </c:pt>
                <c:pt idx="97">
                  <c:v>0.19950372</c:v>
                </c:pt>
                <c:pt idx="98">
                  <c:v>8.9347826099999992</c:v>
                </c:pt>
                <c:pt idx="99">
                  <c:v>7.984375</c:v>
                </c:pt>
                <c:pt idx="100">
                  <c:v>9.1370560000000003E-2</c:v>
                </c:pt>
                <c:pt idx="101">
                  <c:v>2.0249999999999999</c:v>
                </c:pt>
                <c:pt idx="102">
                  <c:v>3.5766951900000001</c:v>
                </c:pt>
                <c:pt idx="103">
                  <c:v>3.0113996200000002</c:v>
                </c:pt>
                <c:pt idx="104">
                  <c:v>0.62683438000000002</c:v>
                </c:pt>
                <c:pt idx="105">
                  <c:v>8.1415929999999997E-2</c:v>
                </c:pt>
                <c:pt idx="106">
                  <c:v>-1.7433628299999999</c:v>
                </c:pt>
                <c:pt idx="107">
                  <c:v>-1.62191781</c:v>
                </c:pt>
                <c:pt idx="108">
                  <c:v>-2.1727616599999999</c:v>
                </c:pt>
                <c:pt idx="109">
                  <c:v>-2.3542857100000001</c:v>
                </c:pt>
                <c:pt idx="110">
                  <c:v>2.0905797100000001</c:v>
                </c:pt>
                <c:pt idx="111">
                  <c:v>2.1417624499999999</c:v>
                </c:pt>
                <c:pt idx="112">
                  <c:v>1.3720000000000001</c:v>
                </c:pt>
                <c:pt idx="113">
                  <c:v>1.46963563</c:v>
                </c:pt>
                <c:pt idx="114">
                  <c:v>2.9221311499999998</c:v>
                </c:pt>
                <c:pt idx="115">
                  <c:v>3.7293233099999998</c:v>
                </c:pt>
                <c:pt idx="116">
                  <c:v>3.80297398</c:v>
                </c:pt>
                <c:pt idx="117">
                  <c:v>4.3291139200000002</c:v>
                </c:pt>
                <c:pt idx="118">
                  <c:v>-4.6387532900000004</c:v>
                </c:pt>
                <c:pt idx="119">
                  <c:v>0.30662982999999999</c:v>
                </c:pt>
                <c:pt idx="120">
                  <c:v>1.6787709500000001</c:v>
                </c:pt>
                <c:pt idx="121">
                  <c:v>0.70689654999999996</c:v>
                </c:pt>
                <c:pt idx="122">
                  <c:v>4.90828402</c:v>
                </c:pt>
                <c:pt idx="123">
                  <c:v>4.7021276600000004</c:v>
                </c:pt>
                <c:pt idx="124">
                  <c:v>3.74324324</c:v>
                </c:pt>
                <c:pt idx="125">
                  <c:v>-1.4186507900000001</c:v>
                </c:pt>
                <c:pt idx="126">
                  <c:v>-1.61757426</c:v>
                </c:pt>
                <c:pt idx="127">
                  <c:v>1.8490565999999999</c:v>
                </c:pt>
                <c:pt idx="128">
                  <c:v>-1.97014925</c:v>
                </c:pt>
                <c:pt idx="129">
                  <c:v>-3.37660772</c:v>
                </c:pt>
                <c:pt idx="130">
                  <c:v>-4.0486656200000004</c:v>
                </c:pt>
                <c:pt idx="131">
                  <c:v>1.9703703699999999</c:v>
                </c:pt>
                <c:pt idx="132">
                  <c:v>0.54404145000000004</c:v>
                </c:pt>
                <c:pt idx="133">
                  <c:v>4.7961672499999999</c:v>
                </c:pt>
                <c:pt idx="134">
                  <c:v>4.63468635</c:v>
                </c:pt>
                <c:pt idx="135">
                  <c:v>3.9473684200000001</c:v>
                </c:pt>
                <c:pt idx="136">
                  <c:v>2.0202702700000001</c:v>
                </c:pt>
                <c:pt idx="137">
                  <c:v>-1.43164063</c:v>
                </c:pt>
                <c:pt idx="138">
                  <c:v>3.6178861800000002</c:v>
                </c:pt>
                <c:pt idx="139">
                  <c:v>2.5</c:v>
                </c:pt>
                <c:pt idx="140">
                  <c:v>4.6602564099999997</c:v>
                </c:pt>
                <c:pt idx="141">
                  <c:v>4.3806818200000004</c:v>
                </c:pt>
                <c:pt idx="142">
                  <c:v>3.2753623200000002</c:v>
                </c:pt>
                <c:pt idx="143">
                  <c:v>5.6928571400000001</c:v>
                </c:pt>
                <c:pt idx="144">
                  <c:v>-0.67419112000000003</c:v>
                </c:pt>
                <c:pt idx="145">
                  <c:v>-1.3190975</c:v>
                </c:pt>
                <c:pt idx="146">
                  <c:v>-1.48941799</c:v>
                </c:pt>
                <c:pt idx="147">
                  <c:v>-0.62750715999999995</c:v>
                </c:pt>
                <c:pt idx="148">
                  <c:v>7.9646017699999998</c:v>
                </c:pt>
                <c:pt idx="149">
                  <c:v>5.3230769200000001</c:v>
                </c:pt>
                <c:pt idx="150">
                  <c:v>0.17232375999999999</c:v>
                </c:pt>
                <c:pt idx="151">
                  <c:v>0.75862068999999999</c:v>
                </c:pt>
                <c:pt idx="152">
                  <c:v>2.27208481</c:v>
                </c:pt>
                <c:pt idx="153">
                  <c:v>4.7586206899999999</c:v>
                </c:pt>
                <c:pt idx="154">
                  <c:v>2.2480942499999998</c:v>
                </c:pt>
                <c:pt idx="155">
                  <c:v>-0.88321704000000001</c:v>
                </c:pt>
                <c:pt idx="156">
                  <c:v>7.86486486</c:v>
                </c:pt>
                <c:pt idx="157">
                  <c:v>3.0212766000000002</c:v>
                </c:pt>
                <c:pt idx="158">
                  <c:v>5.1567164200000004</c:v>
                </c:pt>
                <c:pt idx="159">
                  <c:v>5.21703297</c:v>
                </c:pt>
                <c:pt idx="160">
                  <c:v>4.07662835</c:v>
                </c:pt>
                <c:pt idx="161">
                  <c:v>4.2255892299999998</c:v>
                </c:pt>
                <c:pt idx="162">
                  <c:v>3.4978902999999999</c:v>
                </c:pt>
                <c:pt idx="163">
                  <c:v>0.70454545000000002</c:v>
                </c:pt>
                <c:pt idx="164">
                  <c:v>0.51948052</c:v>
                </c:pt>
                <c:pt idx="165">
                  <c:v>5.0890411000000002</c:v>
                </c:pt>
                <c:pt idx="166">
                  <c:v>6.1857707499999997</c:v>
                </c:pt>
                <c:pt idx="167">
                  <c:v>5.0277777800000001</c:v>
                </c:pt>
                <c:pt idx="168">
                  <c:v>3.5972222199999999</c:v>
                </c:pt>
                <c:pt idx="169">
                  <c:v>5.8760451299999996</c:v>
                </c:pt>
                <c:pt idx="170">
                  <c:v>5.9118016999999998</c:v>
                </c:pt>
                <c:pt idx="171">
                  <c:v>10.615811969999999</c:v>
                </c:pt>
                <c:pt idx="172">
                  <c:v>5.4266055</c:v>
                </c:pt>
                <c:pt idx="173">
                  <c:v>4.4134790500000003</c:v>
                </c:pt>
                <c:pt idx="174">
                  <c:v>4.54320988</c:v>
                </c:pt>
                <c:pt idx="175">
                  <c:v>3.4260504200000002</c:v>
                </c:pt>
                <c:pt idx="176">
                  <c:v>5.8585931799999997</c:v>
                </c:pt>
                <c:pt idx="177">
                  <c:v>-5.6345328500000003</c:v>
                </c:pt>
                <c:pt idx="178">
                  <c:v>-4.9086446099999996</c:v>
                </c:pt>
                <c:pt idx="179">
                  <c:v>16.650602410000001</c:v>
                </c:pt>
                <c:pt idx="180">
                  <c:v>16.357798169999999</c:v>
                </c:pt>
                <c:pt idx="181">
                  <c:v>7.0713028199999997</c:v>
                </c:pt>
                <c:pt idx="182">
                  <c:v>5.1547392900000002</c:v>
                </c:pt>
                <c:pt idx="183">
                  <c:v>9.5268456399999994</c:v>
                </c:pt>
                <c:pt idx="184">
                  <c:v>9.2448275899999999</c:v>
                </c:pt>
                <c:pt idx="185">
                  <c:v>1.5420118300000001</c:v>
                </c:pt>
                <c:pt idx="186">
                  <c:v>-6.1173529999999997E-2</c:v>
                </c:pt>
                <c:pt idx="187">
                  <c:v>0.78698224999999999</c:v>
                </c:pt>
                <c:pt idx="188">
                  <c:v>1.8358209000000001</c:v>
                </c:pt>
                <c:pt idx="189">
                  <c:v>6.1181434599999998</c:v>
                </c:pt>
                <c:pt idx="190">
                  <c:v>5.7379912700000002</c:v>
                </c:pt>
                <c:pt idx="191">
                  <c:v>5.3509971500000004</c:v>
                </c:pt>
                <c:pt idx="192">
                  <c:v>3.57518402</c:v>
                </c:pt>
                <c:pt idx="193">
                  <c:v>4.3443037999999996</c:v>
                </c:pt>
                <c:pt idx="194">
                  <c:v>5.5670731699999996</c:v>
                </c:pt>
                <c:pt idx="195">
                  <c:v>4.1859296500000003</c:v>
                </c:pt>
                <c:pt idx="196">
                  <c:v>2.9742424199999999</c:v>
                </c:pt>
                <c:pt idx="197">
                  <c:v>4.1405492700000002</c:v>
                </c:pt>
                <c:pt idx="198">
                  <c:v>5.7491554100000002</c:v>
                </c:pt>
                <c:pt idx="199">
                  <c:v>7.3364094</c:v>
                </c:pt>
                <c:pt idx="200">
                  <c:v>5.4551820700000002</c:v>
                </c:pt>
                <c:pt idx="201">
                  <c:v>3.3740157499999999</c:v>
                </c:pt>
                <c:pt idx="202">
                  <c:v>-0.89819121000000002</c:v>
                </c:pt>
                <c:pt idx="203">
                  <c:v>-0.35991820000000002</c:v>
                </c:pt>
                <c:pt idx="204">
                  <c:v>-3.2131070199999998</c:v>
                </c:pt>
                <c:pt idx="205">
                  <c:v>-0.56069652000000003</c:v>
                </c:pt>
                <c:pt idx="206">
                  <c:v>2.2938350700000001</c:v>
                </c:pt>
                <c:pt idx="207">
                  <c:v>2.1018898899999998</c:v>
                </c:pt>
                <c:pt idx="208">
                  <c:v>6.58152794</c:v>
                </c:pt>
                <c:pt idx="209">
                  <c:v>7.4753164600000002</c:v>
                </c:pt>
                <c:pt idx="210">
                  <c:v>4.5250965299999999</c:v>
                </c:pt>
                <c:pt idx="211">
                  <c:v>5.0356234100000004</c:v>
                </c:pt>
                <c:pt idx="212">
                  <c:v>1.4934118300000001</c:v>
                </c:pt>
                <c:pt idx="213">
                  <c:v>0.8897157</c:v>
                </c:pt>
                <c:pt idx="214">
                  <c:v>-5.31617988</c:v>
                </c:pt>
                <c:pt idx="215">
                  <c:v>-5.6431554500000001</c:v>
                </c:pt>
                <c:pt idx="216">
                  <c:v>-8.7888842799999995</c:v>
                </c:pt>
                <c:pt idx="217">
                  <c:v>-9.0043392499999992</c:v>
                </c:pt>
                <c:pt idx="218">
                  <c:v>5.46938776</c:v>
                </c:pt>
                <c:pt idx="219">
                  <c:v>1.3058823500000001</c:v>
                </c:pt>
                <c:pt idx="220">
                  <c:v>1.88139696</c:v>
                </c:pt>
                <c:pt idx="221">
                  <c:v>6.6768916200000001</c:v>
                </c:pt>
                <c:pt idx="222">
                  <c:v>-5.7181881099999998</c:v>
                </c:pt>
                <c:pt idx="223">
                  <c:v>-2.1234089699999998</c:v>
                </c:pt>
                <c:pt idx="224">
                  <c:v>-4.9730941700000004</c:v>
                </c:pt>
                <c:pt idx="225">
                  <c:v>-6.1278135000000002</c:v>
                </c:pt>
                <c:pt idx="226">
                  <c:v>-1.5317773800000001</c:v>
                </c:pt>
                <c:pt idx="227">
                  <c:v>0.49785741999999999</c:v>
                </c:pt>
                <c:pt idx="228">
                  <c:v>-0.30246190000000001</c:v>
                </c:pt>
                <c:pt idx="229">
                  <c:v>-1.2504038799999999</c:v>
                </c:pt>
                <c:pt idx="230">
                  <c:v>-5.9449901799999996</c:v>
                </c:pt>
                <c:pt idx="231">
                  <c:v>-4.6102150499999999</c:v>
                </c:pt>
                <c:pt idx="232">
                  <c:v>0.82104317000000004</c:v>
                </c:pt>
                <c:pt idx="233">
                  <c:v>-0.70419425999999996</c:v>
                </c:pt>
                <c:pt idx="234">
                  <c:v>9.6557376999999995</c:v>
                </c:pt>
                <c:pt idx="235">
                  <c:v>1.32216958</c:v>
                </c:pt>
                <c:pt idx="236">
                  <c:v>2.89889375</c:v>
                </c:pt>
                <c:pt idx="237">
                  <c:v>-1.2511111100000001</c:v>
                </c:pt>
                <c:pt idx="238">
                  <c:v>-1.3289801000000001</c:v>
                </c:pt>
                <c:pt idx="239">
                  <c:v>3.72852234</c:v>
                </c:pt>
                <c:pt idx="240">
                  <c:v>3.4904014000000001</c:v>
                </c:pt>
                <c:pt idx="241">
                  <c:v>2.4291394500000001</c:v>
                </c:pt>
                <c:pt idx="242">
                  <c:v>9.8484848500000002</c:v>
                </c:pt>
                <c:pt idx="243">
                  <c:v>9.84</c:v>
                </c:pt>
                <c:pt idx="244">
                  <c:v>10.483333330000001</c:v>
                </c:pt>
                <c:pt idx="245">
                  <c:v>9.4157043900000001</c:v>
                </c:pt>
                <c:pt idx="246">
                  <c:v>14.48421053</c:v>
                </c:pt>
                <c:pt idx="247">
                  <c:v>10.704761899999999</c:v>
                </c:pt>
                <c:pt idx="248">
                  <c:v>12.27592593</c:v>
                </c:pt>
                <c:pt idx="249">
                  <c:v>19.083146070000002</c:v>
                </c:pt>
                <c:pt idx="250">
                  <c:v>9.2679900699999997</c:v>
                </c:pt>
                <c:pt idx="251">
                  <c:v>8.2226415100000008</c:v>
                </c:pt>
                <c:pt idx="252">
                  <c:v>5.2638888899999996</c:v>
                </c:pt>
                <c:pt idx="253">
                  <c:v>5.6812500000000004</c:v>
                </c:pt>
                <c:pt idx="254">
                  <c:v>2.3162790700000002</c:v>
                </c:pt>
                <c:pt idx="255">
                  <c:v>0.66637630999999997</c:v>
                </c:pt>
                <c:pt idx="256">
                  <c:v>-2.2021357699999999</c:v>
                </c:pt>
                <c:pt idx="257">
                  <c:v>-1.11415525</c:v>
                </c:pt>
                <c:pt idx="258">
                  <c:v>3.5998160100000001</c:v>
                </c:pt>
                <c:pt idx="259">
                  <c:v>2.5565312800000002</c:v>
                </c:pt>
                <c:pt idx="260">
                  <c:v>2.9895615900000001</c:v>
                </c:pt>
                <c:pt idx="261">
                  <c:v>7.0917225999999998</c:v>
                </c:pt>
                <c:pt idx="262">
                  <c:v>2.6670680299999998</c:v>
                </c:pt>
                <c:pt idx="263">
                  <c:v>1.5677462</c:v>
                </c:pt>
                <c:pt idx="264">
                  <c:v>9.8430493299999995</c:v>
                </c:pt>
                <c:pt idx="265">
                  <c:v>16.27054429</c:v>
                </c:pt>
                <c:pt idx="266">
                  <c:v>2.4740740699999999</c:v>
                </c:pt>
                <c:pt idx="267">
                  <c:v>2.1639024400000002</c:v>
                </c:pt>
                <c:pt idx="268">
                  <c:v>7.0658682600000002</c:v>
                </c:pt>
                <c:pt idx="269">
                  <c:v>3.9695122</c:v>
                </c:pt>
                <c:pt idx="270">
                  <c:v>5.5934579400000004</c:v>
                </c:pt>
                <c:pt idx="271">
                  <c:v>4.9370629399999997</c:v>
                </c:pt>
                <c:pt idx="272">
                  <c:v>7.5938864600000002</c:v>
                </c:pt>
                <c:pt idx="273">
                  <c:v>5.2791225400000004</c:v>
                </c:pt>
                <c:pt idx="274">
                  <c:v>4.28364689</c:v>
                </c:pt>
                <c:pt idx="275">
                  <c:v>2.7129688500000002</c:v>
                </c:pt>
                <c:pt idx="276">
                  <c:v>1.7639082100000001</c:v>
                </c:pt>
                <c:pt idx="277">
                  <c:v>2.0506607899999998</c:v>
                </c:pt>
                <c:pt idx="278">
                  <c:v>1.5231304299999999</c:v>
                </c:pt>
                <c:pt idx="279">
                  <c:v>3.5</c:v>
                </c:pt>
                <c:pt idx="280">
                  <c:v>5.1729323300000001</c:v>
                </c:pt>
                <c:pt idx="281">
                  <c:v>7.4190476199999997</c:v>
                </c:pt>
                <c:pt idx="282">
                  <c:v>6.7095238100000003</c:v>
                </c:pt>
                <c:pt idx="283">
                  <c:v>2.98823529</c:v>
                </c:pt>
                <c:pt idx="284">
                  <c:v>0.91564791999999995</c:v>
                </c:pt>
                <c:pt idx="285">
                  <c:v>7.8605324100000002</c:v>
                </c:pt>
                <c:pt idx="286">
                  <c:v>8.4592857099999996</c:v>
                </c:pt>
                <c:pt idx="287">
                  <c:v>-2.2340696699999998</c:v>
                </c:pt>
                <c:pt idx="288">
                  <c:v>-0.92776886000000003</c:v>
                </c:pt>
                <c:pt idx="289">
                  <c:v>7.9335790000000003E-2</c:v>
                </c:pt>
                <c:pt idx="290">
                  <c:v>6.2727272699999999</c:v>
                </c:pt>
                <c:pt idx="291">
                  <c:v>5.8251748299999999</c:v>
                </c:pt>
                <c:pt idx="292">
                  <c:v>5.4696569899999998</c:v>
                </c:pt>
                <c:pt idx="293">
                  <c:v>3.3868274600000001</c:v>
                </c:pt>
                <c:pt idx="294">
                  <c:v>1.9734204799999999</c:v>
                </c:pt>
                <c:pt idx="295">
                  <c:v>9.8700565000000005</c:v>
                </c:pt>
                <c:pt idx="296">
                  <c:v>10.036789300000001</c:v>
                </c:pt>
                <c:pt idx="297">
                  <c:v>-3.75</c:v>
                </c:pt>
                <c:pt idx="298">
                  <c:v>-2.2791767599999999</c:v>
                </c:pt>
                <c:pt idx="299">
                  <c:v>6.8367346900000001</c:v>
                </c:pt>
                <c:pt idx="300">
                  <c:v>7.8005390800000001</c:v>
                </c:pt>
                <c:pt idx="301">
                  <c:v>4.4895104899999998</c:v>
                </c:pt>
                <c:pt idx="302">
                  <c:v>4.50943396</c:v>
                </c:pt>
                <c:pt idx="303">
                  <c:v>-1.46210269</c:v>
                </c:pt>
                <c:pt idx="304">
                  <c:v>-0.36247086000000001</c:v>
                </c:pt>
                <c:pt idx="305">
                  <c:v>-2.0673026000000001</c:v>
                </c:pt>
                <c:pt idx="306">
                  <c:v>-1.60475162</c:v>
                </c:pt>
                <c:pt idx="307">
                  <c:v>8.9518413599999995</c:v>
                </c:pt>
                <c:pt idx="308">
                  <c:v>5.3209876500000002</c:v>
                </c:pt>
                <c:pt idx="309">
                  <c:v>7.0698466800000004</c:v>
                </c:pt>
                <c:pt idx="310">
                  <c:v>6.6116504899999997</c:v>
                </c:pt>
                <c:pt idx="311">
                  <c:v>-7.4229166700000002</c:v>
                </c:pt>
                <c:pt idx="312">
                  <c:v>2.56666667</c:v>
                </c:pt>
                <c:pt idx="313">
                  <c:v>3.9459627300000002</c:v>
                </c:pt>
                <c:pt idx="314">
                  <c:v>1.91884641</c:v>
                </c:pt>
                <c:pt idx="315">
                  <c:v>9.6001813200000008</c:v>
                </c:pt>
                <c:pt idx="316">
                  <c:v>5.5019585900000001</c:v>
                </c:pt>
                <c:pt idx="317">
                  <c:v>-2.2020802399999999</c:v>
                </c:pt>
                <c:pt idx="318">
                  <c:v>-4.9418386500000002</c:v>
                </c:pt>
                <c:pt idx="319">
                  <c:v>0.33043477999999998</c:v>
                </c:pt>
                <c:pt idx="320">
                  <c:v>0.52149791999999995</c:v>
                </c:pt>
                <c:pt idx="321">
                  <c:v>6.0013717399999997</c:v>
                </c:pt>
                <c:pt idx="322">
                  <c:v>6.0019841300000003</c:v>
                </c:pt>
                <c:pt idx="323">
                  <c:v>8.0488798399999997</c:v>
                </c:pt>
                <c:pt idx="324">
                  <c:v>8.7624559600000005</c:v>
                </c:pt>
                <c:pt idx="325">
                  <c:v>2.0206529</c:v>
                </c:pt>
                <c:pt idx="326">
                  <c:v>1.5718799400000001</c:v>
                </c:pt>
                <c:pt idx="327">
                  <c:v>0.58832116999999995</c:v>
                </c:pt>
                <c:pt idx="328">
                  <c:v>-1.2708638400000001</c:v>
                </c:pt>
                <c:pt idx="329">
                  <c:v>-1.3198281199999999</c:v>
                </c:pt>
                <c:pt idx="330">
                  <c:v>-0.59921155999999998</c:v>
                </c:pt>
                <c:pt idx="331">
                  <c:v>7.2681818199999997</c:v>
                </c:pt>
                <c:pt idx="332">
                  <c:v>5.8458781399999999</c:v>
                </c:pt>
                <c:pt idx="333">
                  <c:v>9.0757575799999994</c:v>
                </c:pt>
                <c:pt idx="334">
                  <c:v>7.22653722</c:v>
                </c:pt>
                <c:pt idx="335">
                  <c:v>-1.68763402</c:v>
                </c:pt>
                <c:pt idx="336">
                  <c:v>-0.39001848</c:v>
                </c:pt>
                <c:pt idx="337">
                  <c:v>2.40011682</c:v>
                </c:pt>
                <c:pt idx="338">
                  <c:v>-4.1382415300000002</c:v>
                </c:pt>
                <c:pt idx="339">
                  <c:v>-5.2468596400000003</c:v>
                </c:pt>
                <c:pt idx="340">
                  <c:v>1.29993183</c:v>
                </c:pt>
                <c:pt idx="341">
                  <c:v>4.7780172399999996</c:v>
                </c:pt>
                <c:pt idx="342">
                  <c:v>2.65577051</c:v>
                </c:pt>
                <c:pt idx="343">
                  <c:v>6.44979367</c:v>
                </c:pt>
                <c:pt idx="344">
                  <c:v>2.7835951099999998</c:v>
                </c:pt>
                <c:pt idx="345">
                  <c:v>1.99137187</c:v>
                </c:pt>
                <c:pt idx="346">
                  <c:v>3.29812606</c:v>
                </c:pt>
                <c:pt idx="347">
                  <c:v>4.2780656300000004</c:v>
                </c:pt>
                <c:pt idx="348">
                  <c:v>8.4252336400000001</c:v>
                </c:pt>
                <c:pt idx="349">
                  <c:v>7.6561085999999996</c:v>
                </c:pt>
                <c:pt idx="350">
                  <c:v>5.70742963</c:v>
                </c:pt>
                <c:pt idx="351">
                  <c:v>6.6126323500000002</c:v>
                </c:pt>
                <c:pt idx="352">
                  <c:v>8.6012903200000004</c:v>
                </c:pt>
                <c:pt idx="353">
                  <c:v>7.0868486400000004</c:v>
                </c:pt>
                <c:pt idx="354">
                  <c:v>5.4133333300000004</c:v>
                </c:pt>
                <c:pt idx="355">
                  <c:v>5.44497608</c:v>
                </c:pt>
                <c:pt idx="356">
                  <c:v>3.9435483900000001</c:v>
                </c:pt>
                <c:pt idx="357">
                  <c:v>4.8403508799999999</c:v>
                </c:pt>
                <c:pt idx="358">
                  <c:v>-2.8140236199999999</c:v>
                </c:pt>
                <c:pt idx="359">
                  <c:v>-2.5570852099999999</c:v>
                </c:pt>
                <c:pt idx="360">
                  <c:v>1.8766519800000001</c:v>
                </c:pt>
                <c:pt idx="361">
                  <c:v>1.8666666700000001</c:v>
                </c:pt>
                <c:pt idx="362">
                  <c:v>11.09433962</c:v>
                </c:pt>
                <c:pt idx="363">
                  <c:v>12.440972220000001</c:v>
                </c:pt>
                <c:pt idx="364">
                  <c:v>15.11386139</c:v>
                </c:pt>
                <c:pt idx="365">
                  <c:v>15.66666667</c:v>
                </c:pt>
                <c:pt idx="366">
                  <c:v>3.27631579</c:v>
                </c:pt>
                <c:pt idx="367">
                  <c:v>2.5401960799999999</c:v>
                </c:pt>
                <c:pt idx="368">
                  <c:v>6.7554858900000001</c:v>
                </c:pt>
                <c:pt idx="369">
                  <c:v>3.6936651600000001</c:v>
                </c:pt>
                <c:pt idx="370">
                  <c:v>6.0276162800000002</c:v>
                </c:pt>
                <c:pt idx="371">
                  <c:v>13.95180723</c:v>
                </c:pt>
                <c:pt idx="372">
                  <c:v>10.349593499999999</c:v>
                </c:pt>
                <c:pt idx="373">
                  <c:v>-2.5391685800000001</c:v>
                </c:pt>
                <c:pt idx="374">
                  <c:v>-1.71487693</c:v>
                </c:pt>
                <c:pt idx="375">
                  <c:v>-3.8907849799999998</c:v>
                </c:pt>
                <c:pt idx="376">
                  <c:v>-1.38441039</c:v>
                </c:pt>
                <c:pt idx="377">
                  <c:v>-1.5829797299999999</c:v>
                </c:pt>
                <c:pt idx="378">
                  <c:v>-1.3953337699999999</c:v>
                </c:pt>
                <c:pt idx="379">
                  <c:v>-4.6760839999999998E-2</c:v>
                </c:pt>
                <c:pt idx="380">
                  <c:v>0.40372271999999998</c:v>
                </c:pt>
                <c:pt idx="381">
                  <c:v>1.7899441300000001</c:v>
                </c:pt>
                <c:pt idx="382">
                  <c:v>2.0621814500000002</c:v>
                </c:pt>
                <c:pt idx="383">
                  <c:v>2.57830008</c:v>
                </c:pt>
                <c:pt idx="384">
                  <c:v>0.82516054000000005</c:v>
                </c:pt>
                <c:pt idx="385">
                  <c:v>-3.5619540600000001</c:v>
                </c:pt>
                <c:pt idx="386">
                  <c:v>-4.8173719400000001</c:v>
                </c:pt>
                <c:pt idx="387">
                  <c:v>-2.7275894100000002</c:v>
                </c:pt>
                <c:pt idx="388">
                  <c:v>-1.72934783</c:v>
                </c:pt>
                <c:pt idx="389">
                  <c:v>-2.53031579</c:v>
                </c:pt>
                <c:pt idx="390">
                  <c:v>-2.28633994</c:v>
                </c:pt>
                <c:pt idx="391">
                  <c:v>4.6280709699999996</c:v>
                </c:pt>
                <c:pt idx="392">
                  <c:v>2.7706151000000001</c:v>
                </c:pt>
                <c:pt idx="393">
                  <c:v>-4.5035653699999996</c:v>
                </c:pt>
                <c:pt idx="394">
                  <c:v>-6.5786676100000001</c:v>
                </c:pt>
                <c:pt idx="395">
                  <c:v>10.8677686</c:v>
                </c:pt>
                <c:pt idx="396">
                  <c:v>8.0900900900000003</c:v>
                </c:pt>
                <c:pt idx="397">
                  <c:v>0.57507081999999998</c:v>
                </c:pt>
                <c:pt idx="398">
                  <c:v>-0.50894454</c:v>
                </c:pt>
                <c:pt idx="399">
                  <c:v>3.0084745800000001</c:v>
                </c:pt>
                <c:pt idx="400">
                  <c:v>0.22284123</c:v>
                </c:pt>
                <c:pt idx="401">
                  <c:v>-3.639775E-2</c:v>
                </c:pt>
                <c:pt idx="402">
                  <c:v>-0.46714334000000002</c:v>
                </c:pt>
                <c:pt idx="403">
                  <c:v>2.1126760600000001</c:v>
                </c:pt>
                <c:pt idx="404">
                  <c:v>3.8348045399999999</c:v>
                </c:pt>
                <c:pt idx="405">
                  <c:v>5.7477666799999998</c:v>
                </c:pt>
                <c:pt idx="406">
                  <c:v>3.2767227299999999</c:v>
                </c:pt>
                <c:pt idx="407">
                  <c:v>3.7027933000000002</c:v>
                </c:pt>
                <c:pt idx="408">
                  <c:v>3.3045089600000002</c:v>
                </c:pt>
                <c:pt idx="409">
                  <c:v>3.5629877400000001</c:v>
                </c:pt>
                <c:pt idx="410">
                  <c:v>0.84757221999999999</c:v>
                </c:pt>
                <c:pt idx="411">
                  <c:v>-0.72555745999999999</c:v>
                </c:pt>
                <c:pt idx="412">
                  <c:v>-0.71479501000000001</c:v>
                </c:pt>
                <c:pt idx="413">
                  <c:v>-0.91114057999999998</c:v>
                </c:pt>
                <c:pt idx="414">
                  <c:v>0.52891790999999999</c:v>
                </c:pt>
                <c:pt idx="415">
                  <c:v>-1.3466031999999999</c:v>
                </c:pt>
                <c:pt idx="416">
                  <c:v>0.48114434</c:v>
                </c:pt>
                <c:pt idx="417">
                  <c:v>13.95619988</c:v>
                </c:pt>
                <c:pt idx="418">
                  <c:v>12.020594969999999</c:v>
                </c:pt>
                <c:pt idx="419">
                  <c:v>1.57130397</c:v>
                </c:pt>
                <c:pt idx="420">
                  <c:v>0.81099365999999995</c:v>
                </c:pt>
                <c:pt idx="421">
                  <c:v>0.30033278000000002</c:v>
                </c:pt>
                <c:pt idx="422">
                  <c:v>-7.3495370000000004E-2</c:v>
                </c:pt>
                <c:pt idx="423">
                  <c:v>2.5283464599999999</c:v>
                </c:pt>
                <c:pt idx="424">
                  <c:v>1.6004112399999999</c:v>
                </c:pt>
                <c:pt idx="425">
                  <c:v>4.5038759700000002</c:v>
                </c:pt>
                <c:pt idx="426">
                  <c:v>3.59508852</c:v>
                </c:pt>
                <c:pt idx="427">
                  <c:v>-2.9814814799999998</c:v>
                </c:pt>
                <c:pt idx="428">
                  <c:v>10.030769230000001</c:v>
                </c:pt>
                <c:pt idx="429">
                  <c:v>8.7925925899999999</c:v>
                </c:pt>
                <c:pt idx="430">
                  <c:v>2.24642857</c:v>
                </c:pt>
                <c:pt idx="431">
                  <c:v>2.1050185899999998</c:v>
                </c:pt>
                <c:pt idx="432">
                  <c:v>11.6</c:v>
                </c:pt>
                <c:pt idx="433">
                  <c:v>12.66666667</c:v>
                </c:pt>
                <c:pt idx="434">
                  <c:v>11.20224719</c:v>
                </c:pt>
                <c:pt idx="435">
                  <c:v>0.57934989999999997</c:v>
                </c:pt>
                <c:pt idx="436">
                  <c:v>1.09369676</c:v>
                </c:pt>
                <c:pt idx="437">
                  <c:v>5.1149528499999999</c:v>
                </c:pt>
                <c:pt idx="438">
                  <c:v>4.8451753000000002</c:v>
                </c:pt>
                <c:pt idx="439">
                  <c:v>8.2278630499999998</c:v>
                </c:pt>
                <c:pt idx="440">
                  <c:v>14.50043975</c:v>
                </c:pt>
                <c:pt idx="441">
                  <c:v>6.8963317399999999</c:v>
                </c:pt>
                <c:pt idx="442">
                  <c:v>5.8822525600000004</c:v>
                </c:pt>
                <c:pt idx="443">
                  <c:v>-2.89701897</c:v>
                </c:pt>
                <c:pt idx="444">
                  <c:v>-2.9163963100000001</c:v>
                </c:pt>
                <c:pt idx="445">
                  <c:v>-3.433996</c:v>
                </c:pt>
                <c:pt idx="446">
                  <c:v>-3.6232451399999999</c:v>
                </c:pt>
                <c:pt idx="447">
                  <c:v>-1.4906638999999999</c:v>
                </c:pt>
                <c:pt idx="448">
                  <c:v>-2.1279342699999999</c:v>
                </c:pt>
                <c:pt idx="449">
                  <c:v>2.2455089799999999</c:v>
                </c:pt>
                <c:pt idx="450">
                  <c:v>3.7523510999999998</c:v>
                </c:pt>
                <c:pt idx="451">
                  <c:v>3.5841995799999999</c:v>
                </c:pt>
                <c:pt idx="452">
                  <c:v>0.36349646000000002</c:v>
                </c:pt>
                <c:pt idx="453">
                  <c:v>-4.4807387900000002</c:v>
                </c:pt>
                <c:pt idx="454">
                  <c:v>-2.3892995400000001</c:v>
                </c:pt>
                <c:pt idx="455">
                  <c:v>2.9660194199999999</c:v>
                </c:pt>
                <c:pt idx="456">
                  <c:v>-0.83381088999999997</c:v>
                </c:pt>
                <c:pt idx="457">
                  <c:v>7.0901143199999996</c:v>
                </c:pt>
                <c:pt idx="458">
                  <c:v>8.9326164899999991</c:v>
                </c:pt>
                <c:pt idx="459">
                  <c:v>11.28282828</c:v>
                </c:pt>
                <c:pt idx="460">
                  <c:v>10.009345789999999</c:v>
                </c:pt>
                <c:pt idx="461">
                  <c:v>2.3194256800000002</c:v>
                </c:pt>
                <c:pt idx="462">
                  <c:v>-1.368078E-2</c:v>
                </c:pt>
                <c:pt idx="463">
                  <c:v>-4.6839610199999999</c:v>
                </c:pt>
                <c:pt idx="464">
                  <c:v>-6.30194411</c:v>
                </c:pt>
                <c:pt idx="465">
                  <c:v>3.9340475399999999</c:v>
                </c:pt>
                <c:pt idx="466">
                  <c:v>2.0323172999999999</c:v>
                </c:pt>
                <c:pt idx="467">
                  <c:v>6.9473684200000001</c:v>
                </c:pt>
                <c:pt idx="468">
                  <c:v>7.5909090900000002</c:v>
                </c:pt>
                <c:pt idx="469">
                  <c:v>3.0032786900000001</c:v>
                </c:pt>
                <c:pt idx="470">
                  <c:v>3.24539877</c:v>
                </c:pt>
                <c:pt idx="471">
                  <c:v>0.44666666999999999</c:v>
                </c:pt>
                <c:pt idx="472">
                  <c:v>1.71748879</c:v>
                </c:pt>
                <c:pt idx="473">
                  <c:v>3.3134635100000001</c:v>
                </c:pt>
                <c:pt idx="474">
                  <c:v>1.6219879500000001</c:v>
                </c:pt>
                <c:pt idx="475">
                  <c:v>9.2640402300000009</c:v>
                </c:pt>
                <c:pt idx="476">
                  <c:v>6.4251302099999998</c:v>
                </c:pt>
                <c:pt idx="477">
                  <c:v>-3.1217228499999998</c:v>
                </c:pt>
                <c:pt idx="478">
                  <c:v>-1.55368098</c:v>
                </c:pt>
                <c:pt idx="479">
                  <c:v>-0.52392947000000001</c:v>
                </c:pt>
                <c:pt idx="480">
                  <c:v>-1.51166559</c:v>
                </c:pt>
                <c:pt idx="481">
                  <c:v>4.7385645199999997</c:v>
                </c:pt>
                <c:pt idx="482">
                  <c:v>1.5346200999999999</c:v>
                </c:pt>
                <c:pt idx="483">
                  <c:v>1.12989691</c:v>
                </c:pt>
                <c:pt idx="484">
                  <c:v>-0.19955157000000001</c:v>
                </c:pt>
                <c:pt idx="485">
                  <c:v>-2.63452055</c:v>
                </c:pt>
                <c:pt idx="486">
                  <c:v>-5.1451009699999997</c:v>
                </c:pt>
                <c:pt idx="487">
                  <c:v>1.1657461499999999</c:v>
                </c:pt>
                <c:pt idx="488">
                  <c:v>1.0184323500000001</c:v>
                </c:pt>
                <c:pt idx="489">
                  <c:v>-3.1030213600000001</c:v>
                </c:pt>
                <c:pt idx="490">
                  <c:v>-4.6644121099999998</c:v>
                </c:pt>
                <c:pt idx="491">
                  <c:v>5.6603589300000001</c:v>
                </c:pt>
                <c:pt idx="492">
                  <c:v>4.9970695799999998</c:v>
                </c:pt>
                <c:pt idx="493">
                  <c:v>-11.48137287</c:v>
                </c:pt>
                <c:pt idx="494">
                  <c:v>-12.284534600000001</c:v>
                </c:pt>
                <c:pt idx="495">
                  <c:v>-1.33068115</c:v>
                </c:pt>
                <c:pt idx="496">
                  <c:v>-1.84838693</c:v>
                </c:pt>
                <c:pt idx="497">
                  <c:v>2.7406459600000002</c:v>
                </c:pt>
                <c:pt idx="498">
                  <c:v>0.86536146000000003</c:v>
                </c:pt>
                <c:pt idx="499">
                  <c:v>2.23541678</c:v>
                </c:pt>
                <c:pt idx="500">
                  <c:v>4.4026565499999997</c:v>
                </c:pt>
                <c:pt idx="501">
                  <c:v>4.7948191400000004</c:v>
                </c:pt>
                <c:pt idx="502">
                  <c:v>-4.80310975</c:v>
                </c:pt>
                <c:pt idx="503">
                  <c:v>-5.7142857100000004</c:v>
                </c:pt>
                <c:pt idx="504">
                  <c:v>-1.35909605</c:v>
                </c:pt>
                <c:pt idx="505">
                  <c:v>-2.7975531600000001</c:v>
                </c:pt>
                <c:pt idx="506">
                  <c:v>9.4934497800000006</c:v>
                </c:pt>
                <c:pt idx="507">
                  <c:v>9.9282511200000005</c:v>
                </c:pt>
                <c:pt idx="508">
                  <c:v>5.5366939500000001</c:v>
                </c:pt>
                <c:pt idx="509">
                  <c:v>5.1038365900000002</c:v>
                </c:pt>
                <c:pt idx="510">
                  <c:v>-2.1511273599999998</c:v>
                </c:pt>
                <c:pt idx="511">
                  <c:v>-0.16085790999999999</c:v>
                </c:pt>
                <c:pt idx="512">
                  <c:v>-1.10833333</c:v>
                </c:pt>
                <c:pt idx="513">
                  <c:v>-0.47398496000000001</c:v>
                </c:pt>
                <c:pt idx="514">
                  <c:v>1.02075702</c:v>
                </c:pt>
                <c:pt idx="515">
                  <c:v>1.49949774</c:v>
                </c:pt>
                <c:pt idx="516">
                  <c:v>-0.94128544999999997</c:v>
                </c:pt>
                <c:pt idx="517">
                  <c:v>10.22889518</c:v>
                </c:pt>
                <c:pt idx="518">
                  <c:v>-4.1523272200000001</c:v>
                </c:pt>
                <c:pt idx="519">
                  <c:v>-0.33880049000000001</c:v>
                </c:pt>
                <c:pt idx="520">
                  <c:v>1.4510296300000001</c:v>
                </c:pt>
                <c:pt idx="521">
                  <c:v>2.6034925499999999</c:v>
                </c:pt>
                <c:pt idx="522">
                  <c:v>2.2205848000000001</c:v>
                </c:pt>
                <c:pt idx="523">
                  <c:v>1.4721873700000001</c:v>
                </c:pt>
                <c:pt idx="524">
                  <c:v>-3.2389796400000002</c:v>
                </c:pt>
                <c:pt idx="525">
                  <c:v>10.04819277</c:v>
                </c:pt>
                <c:pt idx="526">
                  <c:v>1.8643822400000001</c:v>
                </c:pt>
                <c:pt idx="527">
                  <c:v>-0.45210084</c:v>
                </c:pt>
                <c:pt idx="528">
                  <c:v>-5.1707348099999999</c:v>
                </c:pt>
                <c:pt idx="529">
                  <c:v>-6.1838375599999997</c:v>
                </c:pt>
                <c:pt idx="530">
                  <c:v>2.0234192000000002</c:v>
                </c:pt>
                <c:pt idx="531">
                  <c:v>3.7064116999999999</c:v>
                </c:pt>
                <c:pt idx="532">
                  <c:v>-2.0121666299999998</c:v>
                </c:pt>
                <c:pt idx="533">
                  <c:v>1.40850023</c:v>
                </c:pt>
                <c:pt idx="534">
                  <c:v>3.36393443</c:v>
                </c:pt>
                <c:pt idx="535">
                  <c:v>6.0576923100000002</c:v>
                </c:pt>
                <c:pt idx="536">
                  <c:v>10.119999999999999</c:v>
                </c:pt>
                <c:pt idx="537">
                  <c:v>1.27310575</c:v>
                </c:pt>
                <c:pt idx="538">
                  <c:v>-0.85289115999999998</c:v>
                </c:pt>
                <c:pt idx="539">
                  <c:v>1.2630212300000001</c:v>
                </c:pt>
                <c:pt idx="540">
                  <c:v>0.38776073999999999</c:v>
                </c:pt>
                <c:pt idx="541">
                  <c:v>-2.6506817100000002</c:v>
                </c:pt>
                <c:pt idx="542">
                  <c:v>-2.1870727200000002</c:v>
                </c:pt>
                <c:pt idx="543">
                  <c:v>-0.55215685999999997</c:v>
                </c:pt>
                <c:pt idx="544">
                  <c:v>0.44536034000000002</c:v>
                </c:pt>
                <c:pt idx="545">
                  <c:v>6.2497954699999996</c:v>
                </c:pt>
                <c:pt idx="546">
                  <c:v>7.0640961400000002</c:v>
                </c:pt>
                <c:pt idx="547">
                  <c:v>-0.95666404999999999</c:v>
                </c:pt>
                <c:pt idx="548">
                  <c:v>-1.24564184</c:v>
                </c:pt>
                <c:pt idx="549">
                  <c:v>-3.27356494</c:v>
                </c:pt>
                <c:pt idx="550">
                  <c:v>-4.5079864499999998</c:v>
                </c:pt>
                <c:pt idx="551">
                  <c:v>1.0619701800000001</c:v>
                </c:pt>
                <c:pt idx="552">
                  <c:v>-1.2442089700000001</c:v>
                </c:pt>
                <c:pt idx="553">
                  <c:v>7.2656826600000004</c:v>
                </c:pt>
                <c:pt idx="554">
                  <c:v>8.1397058799999993</c:v>
                </c:pt>
                <c:pt idx="555">
                  <c:v>0.14911874999999999</c:v>
                </c:pt>
                <c:pt idx="556">
                  <c:v>-1.1276939500000001</c:v>
                </c:pt>
                <c:pt idx="557">
                  <c:v>4.6933894900000004</c:v>
                </c:pt>
                <c:pt idx="558">
                  <c:v>4.1915771199999998</c:v>
                </c:pt>
                <c:pt idx="559">
                  <c:v>5.02642364</c:v>
                </c:pt>
                <c:pt idx="560">
                  <c:v>4.5430188200000003</c:v>
                </c:pt>
                <c:pt idx="561">
                  <c:v>-3.3958323799999999</c:v>
                </c:pt>
                <c:pt idx="562">
                  <c:v>-2.3099042000000001</c:v>
                </c:pt>
                <c:pt idx="563">
                  <c:v>-0.70077425000000004</c:v>
                </c:pt>
                <c:pt idx="564">
                  <c:v>-2.64221708</c:v>
                </c:pt>
                <c:pt idx="565">
                  <c:v>-2.7849407500000001</c:v>
                </c:pt>
                <c:pt idx="566">
                  <c:v>-2.1519458</c:v>
                </c:pt>
                <c:pt idx="567">
                  <c:v>8.3413451700000003</c:v>
                </c:pt>
                <c:pt idx="568">
                  <c:v>5.8694471799999999</c:v>
                </c:pt>
                <c:pt idx="569">
                  <c:v>-0.94700814</c:v>
                </c:pt>
                <c:pt idx="570">
                  <c:v>1.13001215</c:v>
                </c:pt>
                <c:pt idx="571">
                  <c:v>-0.47896878999999998</c:v>
                </c:pt>
                <c:pt idx="572">
                  <c:v>1.1135798699999999</c:v>
                </c:pt>
                <c:pt idx="573">
                  <c:v>0.52775475999999999</c:v>
                </c:pt>
                <c:pt idx="574">
                  <c:v>1.3604729499999999</c:v>
                </c:pt>
                <c:pt idx="575">
                  <c:v>4.8085288899999998</c:v>
                </c:pt>
                <c:pt idx="576">
                  <c:v>7.3324972099999997</c:v>
                </c:pt>
                <c:pt idx="577">
                  <c:v>-2.3946843900000001</c:v>
                </c:pt>
                <c:pt idx="578">
                  <c:v>-2.1820204699999999</c:v>
                </c:pt>
                <c:pt idx="579">
                  <c:v>-2.9545834499999999</c:v>
                </c:pt>
                <c:pt idx="580">
                  <c:v>-0.18713184999999999</c:v>
                </c:pt>
                <c:pt idx="581">
                  <c:v>-0.25582572999999997</c:v>
                </c:pt>
                <c:pt idx="582">
                  <c:v>1.2171297599999999</c:v>
                </c:pt>
                <c:pt idx="583">
                  <c:v>-5.7652464500000002</c:v>
                </c:pt>
                <c:pt idx="584">
                  <c:v>-3.8111286400000002</c:v>
                </c:pt>
                <c:pt idx="585">
                  <c:v>4.45713223</c:v>
                </c:pt>
                <c:pt idx="586">
                  <c:v>3.7587373199999998</c:v>
                </c:pt>
                <c:pt idx="587">
                  <c:v>8.0475612000000005</c:v>
                </c:pt>
                <c:pt idx="588">
                  <c:v>8.8601791100000007</c:v>
                </c:pt>
                <c:pt idx="589">
                  <c:v>-5.5442543899999999</c:v>
                </c:pt>
                <c:pt idx="590">
                  <c:v>3.74681351</c:v>
                </c:pt>
                <c:pt idx="591">
                  <c:v>5.4952520099999997</c:v>
                </c:pt>
                <c:pt idx="592">
                  <c:v>-3.6806629800000001</c:v>
                </c:pt>
                <c:pt idx="593">
                  <c:v>-3.0229805000000001</c:v>
                </c:pt>
                <c:pt idx="594">
                  <c:v>15.240963860000001</c:v>
                </c:pt>
                <c:pt idx="595">
                  <c:v>14.125</c:v>
                </c:pt>
                <c:pt idx="596">
                  <c:v>-0.29382826000000001</c:v>
                </c:pt>
                <c:pt idx="597">
                  <c:v>-4.0739291599999996</c:v>
                </c:pt>
                <c:pt idx="598">
                  <c:v>0.43689319999999998</c:v>
                </c:pt>
                <c:pt idx="599">
                  <c:v>-3.4837722000000002</c:v>
                </c:pt>
                <c:pt idx="600">
                  <c:v>-2.1651018999999998</c:v>
                </c:pt>
                <c:pt idx="601">
                  <c:v>-1.50968477</c:v>
                </c:pt>
                <c:pt idx="602">
                  <c:v>-0.86539326000000005</c:v>
                </c:pt>
                <c:pt idx="603">
                  <c:v>0.41499846000000001</c:v>
                </c:pt>
                <c:pt idx="604">
                  <c:v>-0.44377323000000002</c:v>
                </c:pt>
                <c:pt idx="605">
                  <c:v>-1.8092122799999999</c:v>
                </c:pt>
                <c:pt idx="606">
                  <c:v>-1.37229348</c:v>
                </c:pt>
                <c:pt idx="607">
                  <c:v>-1.78556509</c:v>
                </c:pt>
                <c:pt idx="608">
                  <c:v>2.17179834</c:v>
                </c:pt>
                <c:pt idx="609">
                  <c:v>0.39575567</c:v>
                </c:pt>
                <c:pt idx="610">
                  <c:v>-1.88589322</c:v>
                </c:pt>
                <c:pt idx="611">
                  <c:v>-6.152179E-2</c:v>
                </c:pt>
                <c:pt idx="612">
                  <c:v>-5.6428281299999998</c:v>
                </c:pt>
                <c:pt idx="613">
                  <c:v>-4.3264211699999997</c:v>
                </c:pt>
                <c:pt idx="614">
                  <c:v>9.3249305699999994</c:v>
                </c:pt>
                <c:pt idx="615">
                  <c:v>5.6575094200000002</c:v>
                </c:pt>
                <c:pt idx="616">
                  <c:v>2.8120480699999999</c:v>
                </c:pt>
                <c:pt idx="617">
                  <c:v>5.2798643199999997</c:v>
                </c:pt>
                <c:pt idx="618">
                  <c:v>5.0657027399999999</c:v>
                </c:pt>
                <c:pt idx="619">
                  <c:v>3.9128623999999999</c:v>
                </c:pt>
                <c:pt idx="620">
                  <c:v>-1.90265164</c:v>
                </c:pt>
                <c:pt idx="621">
                  <c:v>-3.90164921</c:v>
                </c:pt>
                <c:pt idx="622">
                  <c:v>11.763624910000001</c:v>
                </c:pt>
                <c:pt idx="623">
                  <c:v>9.1413460499999992</c:v>
                </c:pt>
                <c:pt idx="624">
                  <c:v>3.05216581</c:v>
                </c:pt>
                <c:pt idx="625">
                  <c:v>3.4899446200000002</c:v>
                </c:pt>
                <c:pt idx="626">
                  <c:v>11.58368228</c:v>
                </c:pt>
                <c:pt idx="627">
                  <c:v>9.3233471100000003</c:v>
                </c:pt>
                <c:pt idx="628">
                  <c:v>2.8404442599999999</c:v>
                </c:pt>
                <c:pt idx="629">
                  <c:v>-0.73731614000000001</c:v>
                </c:pt>
                <c:pt idx="630">
                  <c:v>5.3579498699999997</c:v>
                </c:pt>
                <c:pt idx="631">
                  <c:v>4.8680567400000001</c:v>
                </c:pt>
                <c:pt idx="632">
                  <c:v>8.0451689900000005</c:v>
                </c:pt>
                <c:pt idx="633">
                  <c:v>7.9185896700000002</c:v>
                </c:pt>
                <c:pt idx="634">
                  <c:v>11.067742620000001</c:v>
                </c:pt>
                <c:pt idx="635">
                  <c:v>8.6394052000000006</c:v>
                </c:pt>
                <c:pt idx="636">
                  <c:v>6.3462915100000004</c:v>
                </c:pt>
                <c:pt idx="637">
                  <c:v>5.5239050900000004</c:v>
                </c:pt>
                <c:pt idx="638">
                  <c:v>7.1106597899999997</c:v>
                </c:pt>
                <c:pt idx="639">
                  <c:v>7.8889286600000004</c:v>
                </c:pt>
                <c:pt idx="640">
                  <c:v>8.3246549699999992</c:v>
                </c:pt>
                <c:pt idx="641">
                  <c:v>0.20055306000000001</c:v>
                </c:pt>
                <c:pt idx="642">
                  <c:v>-1.4390868699999999</c:v>
                </c:pt>
                <c:pt idx="643">
                  <c:v>6.9934645399999997</c:v>
                </c:pt>
                <c:pt idx="644">
                  <c:v>4.7708060000000003</c:v>
                </c:pt>
                <c:pt idx="645">
                  <c:v>-0.44262874000000002</c:v>
                </c:pt>
                <c:pt idx="646">
                  <c:v>-1.0592391299999999</c:v>
                </c:pt>
                <c:pt idx="647">
                  <c:v>-1.48898014</c:v>
                </c:pt>
                <c:pt idx="648">
                  <c:v>-0.73637567999999998</c:v>
                </c:pt>
                <c:pt idx="649">
                  <c:v>-9.1828098100000002</c:v>
                </c:pt>
                <c:pt idx="650">
                  <c:v>-9.2996904699999998</c:v>
                </c:pt>
                <c:pt idx="651">
                  <c:v>1.1814366999999999</c:v>
                </c:pt>
                <c:pt idx="652">
                  <c:v>-2.5327747700000001</c:v>
                </c:pt>
                <c:pt idx="653">
                  <c:v>6.7068030399999996</c:v>
                </c:pt>
                <c:pt idx="654">
                  <c:v>5.8666946700000002</c:v>
                </c:pt>
                <c:pt idx="655">
                  <c:v>3.4460272199999999</c:v>
                </c:pt>
                <c:pt idx="656">
                  <c:v>-4.3080625799999996</c:v>
                </c:pt>
                <c:pt idx="657">
                  <c:v>6.5680359399999997</c:v>
                </c:pt>
                <c:pt idx="658">
                  <c:v>19.145796059999999</c:v>
                </c:pt>
                <c:pt idx="659">
                  <c:v>8.3470737899999996</c:v>
                </c:pt>
                <c:pt idx="660">
                  <c:v>7.0240544099999997</c:v>
                </c:pt>
                <c:pt idx="661">
                  <c:v>6.5062616799999997</c:v>
                </c:pt>
                <c:pt idx="662">
                  <c:v>4.8984581</c:v>
                </c:pt>
              </c:numCache>
            </c:numRef>
          </c:xVal>
          <c:yVal>
            <c:numRef>
              <c:f>'Austin_SiteLevel_Mplus_ID with '!$AG$2:$AG$664</c:f>
            </c:numRef>
          </c:yVal>
          <c:smooth val="0"/>
          <c:extLst>
            <c:ext xmlns:c16="http://schemas.microsoft.com/office/drawing/2014/chart" uri="{C3380CC4-5D6E-409C-BE32-E72D297353CC}">
              <c16:uniqueId val="{00000013-2A1B-4A55-8197-5FD56FC0F430}"/>
            </c:ext>
          </c:extLst>
        </c:ser>
        <c:ser>
          <c:idx val="20"/>
          <c:order val="20"/>
          <c:tx>
            <c:strRef>
              <c:f>'Austin_SiteLevel_Mplus_ID with '!$AH$1</c:f>
              <c:strCache>
                <c:ptCount val="1"/>
                <c:pt idx="0">
                  <c:v>OnStPk2</c:v>
                </c:pt>
              </c:strCache>
            </c:strRef>
          </c:tx>
          <c:spPr>
            <a:ln w="19050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</a:schemeClr>
              </a:solidFill>
              <a:ln w="9525">
                <a:solidFill>
                  <a:schemeClr val="accent3">
                    <a:lumMod val="80000"/>
                  </a:schemeClr>
                </a:solidFill>
              </a:ln>
              <a:effectLst/>
            </c:spPr>
          </c:marker>
          <c:xVal>
            <c:numRef>
              <c:f>'Austin_SiteLevel_Mplus_ID with '!$M$2:$M$664</c:f>
              <c:numCache>
                <c:formatCode>General</c:formatCode>
                <c:ptCount val="663"/>
                <c:pt idx="0">
                  <c:v>6.6428571400000003</c:v>
                </c:pt>
                <c:pt idx="1">
                  <c:v>5.45</c:v>
                </c:pt>
                <c:pt idx="2">
                  <c:v>6.3333333300000003</c:v>
                </c:pt>
                <c:pt idx="3">
                  <c:v>5.6607142899999996</c:v>
                </c:pt>
                <c:pt idx="4">
                  <c:v>8.0826446300000008</c:v>
                </c:pt>
                <c:pt idx="5">
                  <c:v>8.0664993700000007</c:v>
                </c:pt>
                <c:pt idx="6">
                  <c:v>8.1734693899999993</c:v>
                </c:pt>
                <c:pt idx="7">
                  <c:v>8.6907514500000005</c:v>
                </c:pt>
                <c:pt idx="8">
                  <c:v>0.81575246000000001</c:v>
                </c:pt>
                <c:pt idx="9">
                  <c:v>1.35539403</c:v>
                </c:pt>
                <c:pt idx="10">
                  <c:v>8.8000000000000007</c:v>
                </c:pt>
                <c:pt idx="11">
                  <c:v>9.6842105299999997</c:v>
                </c:pt>
                <c:pt idx="12">
                  <c:v>11.51612903</c:v>
                </c:pt>
                <c:pt idx="13">
                  <c:v>3.2984189700000002</c:v>
                </c:pt>
                <c:pt idx="14">
                  <c:v>3.22966014</c:v>
                </c:pt>
                <c:pt idx="15">
                  <c:v>-3.793382E-2</c:v>
                </c:pt>
                <c:pt idx="16">
                  <c:v>0.26634769000000003</c:v>
                </c:pt>
                <c:pt idx="17">
                  <c:v>2.5057803500000002</c:v>
                </c:pt>
                <c:pt idx="18">
                  <c:v>1.1895565100000001</c:v>
                </c:pt>
                <c:pt idx="19">
                  <c:v>9.1166666700000007</c:v>
                </c:pt>
                <c:pt idx="20">
                  <c:v>8.5063291099999994</c:v>
                </c:pt>
                <c:pt idx="21">
                  <c:v>5.31518625</c:v>
                </c:pt>
                <c:pt idx="22">
                  <c:v>6.8622449000000003</c:v>
                </c:pt>
                <c:pt idx="23">
                  <c:v>1.44632768</c:v>
                </c:pt>
                <c:pt idx="24">
                  <c:v>2.7692307700000001</c:v>
                </c:pt>
                <c:pt idx="25">
                  <c:v>8.5707964600000004</c:v>
                </c:pt>
                <c:pt idx="26">
                  <c:v>5.9089317000000001</c:v>
                </c:pt>
                <c:pt idx="27">
                  <c:v>3.9523809499999998</c:v>
                </c:pt>
                <c:pt idx="28">
                  <c:v>1.3464566899999999</c:v>
                </c:pt>
                <c:pt idx="29">
                  <c:v>4.2891566299999999</c:v>
                </c:pt>
                <c:pt idx="30">
                  <c:v>2.4444444399999998</c:v>
                </c:pt>
                <c:pt idx="31">
                  <c:v>0.45359476999999998</c:v>
                </c:pt>
                <c:pt idx="32">
                  <c:v>-0.90625</c:v>
                </c:pt>
                <c:pt idx="33">
                  <c:v>-0.38757764</c:v>
                </c:pt>
                <c:pt idx="34">
                  <c:v>-2.54320988</c:v>
                </c:pt>
                <c:pt idx="35">
                  <c:v>-1.90788504</c:v>
                </c:pt>
                <c:pt idx="36">
                  <c:v>0.56236162000000001</c:v>
                </c:pt>
                <c:pt idx="37">
                  <c:v>4.9885057499999998</c:v>
                </c:pt>
                <c:pt idx="38">
                  <c:v>4.0071428600000001</c:v>
                </c:pt>
                <c:pt idx="39">
                  <c:v>3.4789081899999998</c:v>
                </c:pt>
                <c:pt idx="40">
                  <c:v>-2.81118881</c:v>
                </c:pt>
                <c:pt idx="41">
                  <c:v>-1.7140255</c:v>
                </c:pt>
                <c:pt idx="42">
                  <c:v>3.22090261</c:v>
                </c:pt>
                <c:pt idx="43">
                  <c:v>5.63387978</c:v>
                </c:pt>
                <c:pt idx="44">
                  <c:v>-5.7862796799999998</c:v>
                </c:pt>
                <c:pt idx="45">
                  <c:v>-6.93894009</c:v>
                </c:pt>
                <c:pt idx="46">
                  <c:v>-3.4780957899999998</c:v>
                </c:pt>
                <c:pt idx="47">
                  <c:v>6.2571428600000001</c:v>
                </c:pt>
                <c:pt idx="48">
                  <c:v>7.1269841300000003</c:v>
                </c:pt>
                <c:pt idx="49">
                  <c:v>-2.1899563299999998</c:v>
                </c:pt>
                <c:pt idx="50">
                  <c:v>-2.89552239</c:v>
                </c:pt>
                <c:pt idx="51">
                  <c:v>1.19672131</c:v>
                </c:pt>
                <c:pt idx="52">
                  <c:v>-0.36645962999999998</c:v>
                </c:pt>
                <c:pt idx="53">
                  <c:v>1.3467741900000001</c:v>
                </c:pt>
                <c:pt idx="54">
                  <c:v>2.9583333299999999</c:v>
                </c:pt>
                <c:pt idx="55">
                  <c:v>1.23234391</c:v>
                </c:pt>
                <c:pt idx="56">
                  <c:v>-0.30778165000000002</c:v>
                </c:pt>
                <c:pt idx="57">
                  <c:v>-1.8352941199999999</c:v>
                </c:pt>
                <c:pt idx="58">
                  <c:v>-2.55194805</c:v>
                </c:pt>
                <c:pt idx="59">
                  <c:v>0.10953346999999999</c:v>
                </c:pt>
                <c:pt idx="60">
                  <c:v>0.74352331999999999</c:v>
                </c:pt>
                <c:pt idx="61">
                  <c:v>-0.17625899</c:v>
                </c:pt>
                <c:pt idx="62">
                  <c:v>1.13390313</c:v>
                </c:pt>
                <c:pt idx="63">
                  <c:v>-1.53811659</c:v>
                </c:pt>
                <c:pt idx="64">
                  <c:v>-1.8646616499999999</c:v>
                </c:pt>
                <c:pt idx="65">
                  <c:v>7.03166227</c:v>
                </c:pt>
                <c:pt idx="66">
                  <c:v>4.8756906100000004</c:v>
                </c:pt>
                <c:pt idx="67">
                  <c:v>6.8076923100000002</c:v>
                </c:pt>
                <c:pt idx="68">
                  <c:v>5.2110726600000001</c:v>
                </c:pt>
                <c:pt idx="69">
                  <c:v>1.6848249</c:v>
                </c:pt>
                <c:pt idx="70">
                  <c:v>1.38529412</c:v>
                </c:pt>
                <c:pt idx="71">
                  <c:v>-1.4603133800000001</c:v>
                </c:pt>
                <c:pt idx="72">
                  <c:v>-1.6310260299999999</c:v>
                </c:pt>
                <c:pt idx="73">
                  <c:v>5.6356589100000001</c:v>
                </c:pt>
                <c:pt idx="74">
                  <c:v>4.5240963900000004</c:v>
                </c:pt>
                <c:pt idx="75">
                  <c:v>2.1945392500000001</c:v>
                </c:pt>
                <c:pt idx="76">
                  <c:v>1.5630769200000001</c:v>
                </c:pt>
                <c:pt idx="77">
                  <c:v>-3.2483249600000002</c:v>
                </c:pt>
                <c:pt idx="78">
                  <c:v>-3.76982097</c:v>
                </c:pt>
                <c:pt idx="79">
                  <c:v>8.7286821700000008</c:v>
                </c:pt>
                <c:pt idx="80">
                  <c:v>7.7040816300000001</c:v>
                </c:pt>
                <c:pt idx="81">
                  <c:v>7.16</c:v>
                </c:pt>
                <c:pt idx="82">
                  <c:v>7.8133333299999999</c:v>
                </c:pt>
                <c:pt idx="83">
                  <c:v>8.2140221400000009</c:v>
                </c:pt>
                <c:pt idx="84">
                  <c:v>-0.79521277000000001</c:v>
                </c:pt>
                <c:pt idx="85">
                  <c:v>-0.67500000000000004</c:v>
                </c:pt>
                <c:pt idx="86">
                  <c:v>0.28864060000000002</c:v>
                </c:pt>
                <c:pt idx="87">
                  <c:v>0.36412077999999998</c:v>
                </c:pt>
                <c:pt idx="88">
                  <c:v>8.06666667</c:v>
                </c:pt>
                <c:pt idx="89">
                  <c:v>9.7719298200000004</c:v>
                </c:pt>
                <c:pt idx="90">
                  <c:v>4.1052631599999998</c:v>
                </c:pt>
                <c:pt idx="91">
                  <c:v>2.8112449800000001</c:v>
                </c:pt>
                <c:pt idx="92">
                  <c:v>-0.48321816000000001</c:v>
                </c:pt>
                <c:pt idx="93">
                  <c:v>1.0644977200000001</c:v>
                </c:pt>
                <c:pt idx="94">
                  <c:v>4.9936305699999997</c:v>
                </c:pt>
                <c:pt idx="95">
                  <c:v>6.7836538500000003</c:v>
                </c:pt>
                <c:pt idx="96">
                  <c:v>-1.4738535800000001</c:v>
                </c:pt>
                <c:pt idx="97">
                  <c:v>0.19950372</c:v>
                </c:pt>
                <c:pt idx="98">
                  <c:v>8.9347826099999992</c:v>
                </c:pt>
                <c:pt idx="99">
                  <c:v>7.984375</c:v>
                </c:pt>
                <c:pt idx="100">
                  <c:v>9.1370560000000003E-2</c:v>
                </c:pt>
                <c:pt idx="101">
                  <c:v>2.0249999999999999</c:v>
                </c:pt>
                <c:pt idx="102">
                  <c:v>3.5766951900000001</c:v>
                </c:pt>
                <c:pt idx="103">
                  <c:v>3.0113996200000002</c:v>
                </c:pt>
                <c:pt idx="104">
                  <c:v>0.62683438000000002</c:v>
                </c:pt>
                <c:pt idx="105">
                  <c:v>8.1415929999999997E-2</c:v>
                </c:pt>
                <c:pt idx="106">
                  <c:v>-1.7433628299999999</c:v>
                </c:pt>
                <c:pt idx="107">
                  <c:v>-1.62191781</c:v>
                </c:pt>
                <c:pt idx="108">
                  <c:v>-2.1727616599999999</c:v>
                </c:pt>
                <c:pt idx="109">
                  <c:v>-2.3542857100000001</c:v>
                </c:pt>
                <c:pt idx="110">
                  <c:v>2.0905797100000001</c:v>
                </c:pt>
                <c:pt idx="111">
                  <c:v>2.1417624499999999</c:v>
                </c:pt>
                <c:pt idx="112">
                  <c:v>1.3720000000000001</c:v>
                </c:pt>
                <c:pt idx="113">
                  <c:v>1.46963563</c:v>
                </c:pt>
                <c:pt idx="114">
                  <c:v>2.9221311499999998</c:v>
                </c:pt>
                <c:pt idx="115">
                  <c:v>3.7293233099999998</c:v>
                </c:pt>
                <c:pt idx="116">
                  <c:v>3.80297398</c:v>
                </c:pt>
                <c:pt idx="117">
                  <c:v>4.3291139200000002</c:v>
                </c:pt>
                <c:pt idx="118">
                  <c:v>-4.6387532900000004</c:v>
                </c:pt>
                <c:pt idx="119">
                  <c:v>0.30662982999999999</c:v>
                </c:pt>
                <c:pt idx="120">
                  <c:v>1.6787709500000001</c:v>
                </c:pt>
                <c:pt idx="121">
                  <c:v>0.70689654999999996</c:v>
                </c:pt>
                <c:pt idx="122">
                  <c:v>4.90828402</c:v>
                </c:pt>
                <c:pt idx="123">
                  <c:v>4.7021276600000004</c:v>
                </c:pt>
                <c:pt idx="124">
                  <c:v>3.74324324</c:v>
                </c:pt>
                <c:pt idx="125">
                  <c:v>-1.4186507900000001</c:v>
                </c:pt>
                <c:pt idx="126">
                  <c:v>-1.61757426</c:v>
                </c:pt>
                <c:pt idx="127">
                  <c:v>1.8490565999999999</c:v>
                </c:pt>
                <c:pt idx="128">
                  <c:v>-1.97014925</c:v>
                </c:pt>
                <c:pt idx="129">
                  <c:v>-3.37660772</c:v>
                </c:pt>
                <c:pt idx="130">
                  <c:v>-4.0486656200000004</c:v>
                </c:pt>
                <c:pt idx="131">
                  <c:v>1.9703703699999999</c:v>
                </c:pt>
                <c:pt idx="132">
                  <c:v>0.54404145000000004</c:v>
                </c:pt>
                <c:pt idx="133">
                  <c:v>4.7961672499999999</c:v>
                </c:pt>
                <c:pt idx="134">
                  <c:v>4.63468635</c:v>
                </c:pt>
                <c:pt idx="135">
                  <c:v>3.9473684200000001</c:v>
                </c:pt>
                <c:pt idx="136">
                  <c:v>2.0202702700000001</c:v>
                </c:pt>
                <c:pt idx="137">
                  <c:v>-1.43164063</c:v>
                </c:pt>
                <c:pt idx="138">
                  <c:v>3.6178861800000002</c:v>
                </c:pt>
                <c:pt idx="139">
                  <c:v>2.5</c:v>
                </c:pt>
                <c:pt idx="140">
                  <c:v>4.6602564099999997</c:v>
                </c:pt>
                <c:pt idx="141">
                  <c:v>4.3806818200000004</c:v>
                </c:pt>
                <c:pt idx="142">
                  <c:v>3.2753623200000002</c:v>
                </c:pt>
                <c:pt idx="143">
                  <c:v>5.6928571400000001</c:v>
                </c:pt>
                <c:pt idx="144">
                  <c:v>-0.67419112000000003</c:v>
                </c:pt>
                <c:pt idx="145">
                  <c:v>-1.3190975</c:v>
                </c:pt>
                <c:pt idx="146">
                  <c:v>-1.48941799</c:v>
                </c:pt>
                <c:pt idx="147">
                  <c:v>-0.62750715999999995</c:v>
                </c:pt>
                <c:pt idx="148">
                  <c:v>7.9646017699999998</c:v>
                </c:pt>
                <c:pt idx="149">
                  <c:v>5.3230769200000001</c:v>
                </c:pt>
                <c:pt idx="150">
                  <c:v>0.17232375999999999</c:v>
                </c:pt>
                <c:pt idx="151">
                  <c:v>0.75862068999999999</c:v>
                </c:pt>
                <c:pt idx="152">
                  <c:v>2.27208481</c:v>
                </c:pt>
                <c:pt idx="153">
                  <c:v>4.7586206899999999</c:v>
                </c:pt>
                <c:pt idx="154">
                  <c:v>2.2480942499999998</c:v>
                </c:pt>
                <c:pt idx="155">
                  <c:v>-0.88321704000000001</c:v>
                </c:pt>
                <c:pt idx="156">
                  <c:v>7.86486486</c:v>
                </c:pt>
                <c:pt idx="157">
                  <c:v>3.0212766000000002</c:v>
                </c:pt>
                <c:pt idx="158">
                  <c:v>5.1567164200000004</c:v>
                </c:pt>
                <c:pt idx="159">
                  <c:v>5.21703297</c:v>
                </c:pt>
                <c:pt idx="160">
                  <c:v>4.07662835</c:v>
                </c:pt>
                <c:pt idx="161">
                  <c:v>4.2255892299999998</c:v>
                </c:pt>
                <c:pt idx="162">
                  <c:v>3.4978902999999999</c:v>
                </c:pt>
                <c:pt idx="163">
                  <c:v>0.70454545000000002</c:v>
                </c:pt>
                <c:pt idx="164">
                  <c:v>0.51948052</c:v>
                </c:pt>
                <c:pt idx="165">
                  <c:v>5.0890411000000002</c:v>
                </c:pt>
                <c:pt idx="166">
                  <c:v>6.1857707499999997</c:v>
                </c:pt>
                <c:pt idx="167">
                  <c:v>5.0277777800000001</c:v>
                </c:pt>
                <c:pt idx="168">
                  <c:v>3.5972222199999999</c:v>
                </c:pt>
                <c:pt idx="169">
                  <c:v>5.8760451299999996</c:v>
                </c:pt>
                <c:pt idx="170">
                  <c:v>5.9118016999999998</c:v>
                </c:pt>
                <c:pt idx="171">
                  <c:v>10.615811969999999</c:v>
                </c:pt>
                <c:pt idx="172">
                  <c:v>5.4266055</c:v>
                </c:pt>
                <c:pt idx="173">
                  <c:v>4.4134790500000003</c:v>
                </c:pt>
                <c:pt idx="174">
                  <c:v>4.54320988</c:v>
                </c:pt>
                <c:pt idx="175">
                  <c:v>3.4260504200000002</c:v>
                </c:pt>
                <c:pt idx="176">
                  <c:v>5.8585931799999997</c:v>
                </c:pt>
                <c:pt idx="177">
                  <c:v>-5.6345328500000003</c:v>
                </c:pt>
                <c:pt idx="178">
                  <c:v>-4.9086446099999996</c:v>
                </c:pt>
                <c:pt idx="179">
                  <c:v>16.650602410000001</c:v>
                </c:pt>
                <c:pt idx="180">
                  <c:v>16.357798169999999</c:v>
                </c:pt>
                <c:pt idx="181">
                  <c:v>7.0713028199999997</c:v>
                </c:pt>
                <c:pt idx="182">
                  <c:v>5.1547392900000002</c:v>
                </c:pt>
                <c:pt idx="183">
                  <c:v>9.5268456399999994</c:v>
                </c:pt>
                <c:pt idx="184">
                  <c:v>9.2448275899999999</c:v>
                </c:pt>
                <c:pt idx="185">
                  <c:v>1.5420118300000001</c:v>
                </c:pt>
                <c:pt idx="186">
                  <c:v>-6.1173529999999997E-2</c:v>
                </c:pt>
                <c:pt idx="187">
                  <c:v>0.78698224999999999</c:v>
                </c:pt>
                <c:pt idx="188">
                  <c:v>1.8358209000000001</c:v>
                </c:pt>
                <c:pt idx="189">
                  <c:v>6.1181434599999998</c:v>
                </c:pt>
                <c:pt idx="190">
                  <c:v>5.7379912700000002</c:v>
                </c:pt>
                <c:pt idx="191">
                  <c:v>5.3509971500000004</c:v>
                </c:pt>
                <c:pt idx="192">
                  <c:v>3.57518402</c:v>
                </c:pt>
                <c:pt idx="193">
                  <c:v>4.3443037999999996</c:v>
                </c:pt>
                <c:pt idx="194">
                  <c:v>5.5670731699999996</c:v>
                </c:pt>
                <c:pt idx="195">
                  <c:v>4.1859296500000003</c:v>
                </c:pt>
                <c:pt idx="196">
                  <c:v>2.9742424199999999</c:v>
                </c:pt>
                <c:pt idx="197">
                  <c:v>4.1405492700000002</c:v>
                </c:pt>
                <c:pt idx="198">
                  <c:v>5.7491554100000002</c:v>
                </c:pt>
                <c:pt idx="199">
                  <c:v>7.3364094</c:v>
                </c:pt>
                <c:pt idx="200">
                  <c:v>5.4551820700000002</c:v>
                </c:pt>
                <c:pt idx="201">
                  <c:v>3.3740157499999999</c:v>
                </c:pt>
                <c:pt idx="202">
                  <c:v>-0.89819121000000002</c:v>
                </c:pt>
                <c:pt idx="203">
                  <c:v>-0.35991820000000002</c:v>
                </c:pt>
                <c:pt idx="204">
                  <c:v>-3.2131070199999998</c:v>
                </c:pt>
                <c:pt idx="205">
                  <c:v>-0.56069652000000003</c:v>
                </c:pt>
                <c:pt idx="206">
                  <c:v>2.2938350700000001</c:v>
                </c:pt>
                <c:pt idx="207">
                  <c:v>2.1018898899999998</c:v>
                </c:pt>
                <c:pt idx="208">
                  <c:v>6.58152794</c:v>
                </c:pt>
                <c:pt idx="209">
                  <c:v>7.4753164600000002</c:v>
                </c:pt>
                <c:pt idx="210">
                  <c:v>4.5250965299999999</c:v>
                </c:pt>
                <c:pt idx="211">
                  <c:v>5.0356234100000004</c:v>
                </c:pt>
                <c:pt idx="212">
                  <c:v>1.4934118300000001</c:v>
                </c:pt>
                <c:pt idx="213">
                  <c:v>0.8897157</c:v>
                </c:pt>
                <c:pt idx="214">
                  <c:v>-5.31617988</c:v>
                </c:pt>
                <c:pt idx="215">
                  <c:v>-5.6431554500000001</c:v>
                </c:pt>
                <c:pt idx="216">
                  <c:v>-8.7888842799999995</c:v>
                </c:pt>
                <c:pt idx="217">
                  <c:v>-9.0043392499999992</c:v>
                </c:pt>
                <c:pt idx="218">
                  <c:v>5.46938776</c:v>
                </c:pt>
                <c:pt idx="219">
                  <c:v>1.3058823500000001</c:v>
                </c:pt>
                <c:pt idx="220">
                  <c:v>1.88139696</c:v>
                </c:pt>
                <c:pt idx="221">
                  <c:v>6.6768916200000001</c:v>
                </c:pt>
                <c:pt idx="222">
                  <c:v>-5.7181881099999998</c:v>
                </c:pt>
                <c:pt idx="223">
                  <c:v>-2.1234089699999998</c:v>
                </c:pt>
                <c:pt idx="224">
                  <c:v>-4.9730941700000004</c:v>
                </c:pt>
                <c:pt idx="225">
                  <c:v>-6.1278135000000002</c:v>
                </c:pt>
                <c:pt idx="226">
                  <c:v>-1.5317773800000001</c:v>
                </c:pt>
                <c:pt idx="227">
                  <c:v>0.49785741999999999</c:v>
                </c:pt>
                <c:pt idx="228">
                  <c:v>-0.30246190000000001</c:v>
                </c:pt>
                <c:pt idx="229">
                  <c:v>-1.2504038799999999</c:v>
                </c:pt>
                <c:pt idx="230">
                  <c:v>-5.9449901799999996</c:v>
                </c:pt>
                <c:pt idx="231">
                  <c:v>-4.6102150499999999</c:v>
                </c:pt>
                <c:pt idx="232">
                  <c:v>0.82104317000000004</c:v>
                </c:pt>
                <c:pt idx="233">
                  <c:v>-0.70419425999999996</c:v>
                </c:pt>
                <c:pt idx="234">
                  <c:v>9.6557376999999995</c:v>
                </c:pt>
                <c:pt idx="235">
                  <c:v>1.32216958</c:v>
                </c:pt>
                <c:pt idx="236">
                  <c:v>2.89889375</c:v>
                </c:pt>
                <c:pt idx="237">
                  <c:v>-1.2511111100000001</c:v>
                </c:pt>
                <c:pt idx="238">
                  <c:v>-1.3289801000000001</c:v>
                </c:pt>
                <c:pt idx="239">
                  <c:v>3.72852234</c:v>
                </c:pt>
                <c:pt idx="240">
                  <c:v>3.4904014000000001</c:v>
                </c:pt>
                <c:pt idx="241">
                  <c:v>2.4291394500000001</c:v>
                </c:pt>
                <c:pt idx="242">
                  <c:v>9.8484848500000002</c:v>
                </c:pt>
                <c:pt idx="243">
                  <c:v>9.84</c:v>
                </c:pt>
                <c:pt idx="244">
                  <c:v>10.483333330000001</c:v>
                </c:pt>
                <c:pt idx="245">
                  <c:v>9.4157043900000001</c:v>
                </c:pt>
                <c:pt idx="246">
                  <c:v>14.48421053</c:v>
                </c:pt>
                <c:pt idx="247">
                  <c:v>10.704761899999999</c:v>
                </c:pt>
                <c:pt idx="248">
                  <c:v>12.27592593</c:v>
                </c:pt>
                <c:pt idx="249">
                  <c:v>19.083146070000002</c:v>
                </c:pt>
                <c:pt idx="250">
                  <c:v>9.2679900699999997</c:v>
                </c:pt>
                <c:pt idx="251">
                  <c:v>8.2226415100000008</c:v>
                </c:pt>
                <c:pt idx="252">
                  <c:v>5.2638888899999996</c:v>
                </c:pt>
                <c:pt idx="253">
                  <c:v>5.6812500000000004</c:v>
                </c:pt>
                <c:pt idx="254">
                  <c:v>2.3162790700000002</c:v>
                </c:pt>
                <c:pt idx="255">
                  <c:v>0.66637630999999997</c:v>
                </c:pt>
                <c:pt idx="256">
                  <c:v>-2.2021357699999999</c:v>
                </c:pt>
                <c:pt idx="257">
                  <c:v>-1.11415525</c:v>
                </c:pt>
                <c:pt idx="258">
                  <c:v>3.5998160100000001</c:v>
                </c:pt>
                <c:pt idx="259">
                  <c:v>2.5565312800000002</c:v>
                </c:pt>
                <c:pt idx="260">
                  <c:v>2.9895615900000001</c:v>
                </c:pt>
                <c:pt idx="261">
                  <c:v>7.0917225999999998</c:v>
                </c:pt>
                <c:pt idx="262">
                  <c:v>2.6670680299999998</c:v>
                </c:pt>
                <c:pt idx="263">
                  <c:v>1.5677462</c:v>
                </c:pt>
                <c:pt idx="264">
                  <c:v>9.8430493299999995</c:v>
                </c:pt>
                <c:pt idx="265">
                  <c:v>16.27054429</c:v>
                </c:pt>
                <c:pt idx="266">
                  <c:v>2.4740740699999999</c:v>
                </c:pt>
                <c:pt idx="267">
                  <c:v>2.1639024400000002</c:v>
                </c:pt>
                <c:pt idx="268">
                  <c:v>7.0658682600000002</c:v>
                </c:pt>
                <c:pt idx="269">
                  <c:v>3.9695122</c:v>
                </c:pt>
                <c:pt idx="270">
                  <c:v>5.5934579400000004</c:v>
                </c:pt>
                <c:pt idx="271">
                  <c:v>4.9370629399999997</c:v>
                </c:pt>
                <c:pt idx="272">
                  <c:v>7.5938864600000002</c:v>
                </c:pt>
                <c:pt idx="273">
                  <c:v>5.2791225400000004</c:v>
                </c:pt>
                <c:pt idx="274">
                  <c:v>4.28364689</c:v>
                </c:pt>
                <c:pt idx="275">
                  <c:v>2.7129688500000002</c:v>
                </c:pt>
                <c:pt idx="276">
                  <c:v>1.7639082100000001</c:v>
                </c:pt>
                <c:pt idx="277">
                  <c:v>2.0506607899999998</c:v>
                </c:pt>
                <c:pt idx="278">
                  <c:v>1.5231304299999999</c:v>
                </c:pt>
                <c:pt idx="279">
                  <c:v>3.5</c:v>
                </c:pt>
                <c:pt idx="280">
                  <c:v>5.1729323300000001</c:v>
                </c:pt>
                <c:pt idx="281">
                  <c:v>7.4190476199999997</c:v>
                </c:pt>
                <c:pt idx="282">
                  <c:v>6.7095238100000003</c:v>
                </c:pt>
                <c:pt idx="283">
                  <c:v>2.98823529</c:v>
                </c:pt>
                <c:pt idx="284">
                  <c:v>0.91564791999999995</c:v>
                </c:pt>
                <c:pt idx="285">
                  <c:v>7.8605324100000002</c:v>
                </c:pt>
                <c:pt idx="286">
                  <c:v>8.4592857099999996</c:v>
                </c:pt>
                <c:pt idx="287">
                  <c:v>-2.2340696699999998</c:v>
                </c:pt>
                <c:pt idx="288">
                  <c:v>-0.92776886000000003</c:v>
                </c:pt>
                <c:pt idx="289">
                  <c:v>7.9335790000000003E-2</c:v>
                </c:pt>
                <c:pt idx="290">
                  <c:v>6.2727272699999999</c:v>
                </c:pt>
                <c:pt idx="291">
                  <c:v>5.8251748299999999</c:v>
                </c:pt>
                <c:pt idx="292">
                  <c:v>5.4696569899999998</c:v>
                </c:pt>
                <c:pt idx="293">
                  <c:v>3.3868274600000001</c:v>
                </c:pt>
                <c:pt idx="294">
                  <c:v>1.9734204799999999</c:v>
                </c:pt>
                <c:pt idx="295">
                  <c:v>9.8700565000000005</c:v>
                </c:pt>
                <c:pt idx="296">
                  <c:v>10.036789300000001</c:v>
                </c:pt>
                <c:pt idx="297">
                  <c:v>-3.75</c:v>
                </c:pt>
                <c:pt idx="298">
                  <c:v>-2.2791767599999999</c:v>
                </c:pt>
                <c:pt idx="299">
                  <c:v>6.8367346900000001</c:v>
                </c:pt>
                <c:pt idx="300">
                  <c:v>7.8005390800000001</c:v>
                </c:pt>
                <c:pt idx="301">
                  <c:v>4.4895104899999998</c:v>
                </c:pt>
                <c:pt idx="302">
                  <c:v>4.50943396</c:v>
                </c:pt>
                <c:pt idx="303">
                  <c:v>-1.46210269</c:v>
                </c:pt>
                <c:pt idx="304">
                  <c:v>-0.36247086000000001</c:v>
                </c:pt>
                <c:pt idx="305">
                  <c:v>-2.0673026000000001</c:v>
                </c:pt>
                <c:pt idx="306">
                  <c:v>-1.60475162</c:v>
                </c:pt>
                <c:pt idx="307">
                  <c:v>8.9518413599999995</c:v>
                </c:pt>
                <c:pt idx="308">
                  <c:v>5.3209876500000002</c:v>
                </c:pt>
                <c:pt idx="309">
                  <c:v>7.0698466800000004</c:v>
                </c:pt>
                <c:pt idx="310">
                  <c:v>6.6116504899999997</c:v>
                </c:pt>
                <c:pt idx="311">
                  <c:v>-7.4229166700000002</c:v>
                </c:pt>
                <c:pt idx="312">
                  <c:v>2.56666667</c:v>
                </c:pt>
                <c:pt idx="313">
                  <c:v>3.9459627300000002</c:v>
                </c:pt>
                <c:pt idx="314">
                  <c:v>1.91884641</c:v>
                </c:pt>
                <c:pt idx="315">
                  <c:v>9.6001813200000008</c:v>
                </c:pt>
                <c:pt idx="316">
                  <c:v>5.5019585900000001</c:v>
                </c:pt>
                <c:pt idx="317">
                  <c:v>-2.2020802399999999</c:v>
                </c:pt>
                <c:pt idx="318">
                  <c:v>-4.9418386500000002</c:v>
                </c:pt>
                <c:pt idx="319">
                  <c:v>0.33043477999999998</c:v>
                </c:pt>
                <c:pt idx="320">
                  <c:v>0.52149791999999995</c:v>
                </c:pt>
                <c:pt idx="321">
                  <c:v>6.0013717399999997</c:v>
                </c:pt>
                <c:pt idx="322">
                  <c:v>6.0019841300000003</c:v>
                </c:pt>
                <c:pt idx="323">
                  <c:v>8.0488798399999997</c:v>
                </c:pt>
                <c:pt idx="324">
                  <c:v>8.7624559600000005</c:v>
                </c:pt>
                <c:pt idx="325">
                  <c:v>2.0206529</c:v>
                </c:pt>
                <c:pt idx="326">
                  <c:v>1.5718799400000001</c:v>
                </c:pt>
                <c:pt idx="327">
                  <c:v>0.58832116999999995</c:v>
                </c:pt>
                <c:pt idx="328">
                  <c:v>-1.2708638400000001</c:v>
                </c:pt>
                <c:pt idx="329">
                  <c:v>-1.3198281199999999</c:v>
                </c:pt>
                <c:pt idx="330">
                  <c:v>-0.59921155999999998</c:v>
                </c:pt>
                <c:pt idx="331">
                  <c:v>7.2681818199999997</c:v>
                </c:pt>
                <c:pt idx="332">
                  <c:v>5.8458781399999999</c:v>
                </c:pt>
                <c:pt idx="333">
                  <c:v>9.0757575799999994</c:v>
                </c:pt>
                <c:pt idx="334">
                  <c:v>7.22653722</c:v>
                </c:pt>
                <c:pt idx="335">
                  <c:v>-1.68763402</c:v>
                </c:pt>
                <c:pt idx="336">
                  <c:v>-0.39001848</c:v>
                </c:pt>
                <c:pt idx="337">
                  <c:v>2.40011682</c:v>
                </c:pt>
                <c:pt idx="338">
                  <c:v>-4.1382415300000002</c:v>
                </c:pt>
                <c:pt idx="339">
                  <c:v>-5.2468596400000003</c:v>
                </c:pt>
                <c:pt idx="340">
                  <c:v>1.29993183</c:v>
                </c:pt>
                <c:pt idx="341">
                  <c:v>4.7780172399999996</c:v>
                </c:pt>
                <c:pt idx="342">
                  <c:v>2.65577051</c:v>
                </c:pt>
                <c:pt idx="343">
                  <c:v>6.44979367</c:v>
                </c:pt>
                <c:pt idx="344">
                  <c:v>2.7835951099999998</c:v>
                </c:pt>
                <c:pt idx="345">
                  <c:v>1.99137187</c:v>
                </c:pt>
                <c:pt idx="346">
                  <c:v>3.29812606</c:v>
                </c:pt>
                <c:pt idx="347">
                  <c:v>4.2780656300000004</c:v>
                </c:pt>
                <c:pt idx="348">
                  <c:v>8.4252336400000001</c:v>
                </c:pt>
                <c:pt idx="349">
                  <c:v>7.6561085999999996</c:v>
                </c:pt>
                <c:pt idx="350">
                  <c:v>5.70742963</c:v>
                </c:pt>
                <c:pt idx="351">
                  <c:v>6.6126323500000002</c:v>
                </c:pt>
                <c:pt idx="352">
                  <c:v>8.6012903200000004</c:v>
                </c:pt>
                <c:pt idx="353">
                  <c:v>7.0868486400000004</c:v>
                </c:pt>
                <c:pt idx="354">
                  <c:v>5.4133333300000004</c:v>
                </c:pt>
                <c:pt idx="355">
                  <c:v>5.44497608</c:v>
                </c:pt>
                <c:pt idx="356">
                  <c:v>3.9435483900000001</c:v>
                </c:pt>
                <c:pt idx="357">
                  <c:v>4.8403508799999999</c:v>
                </c:pt>
                <c:pt idx="358">
                  <c:v>-2.8140236199999999</c:v>
                </c:pt>
                <c:pt idx="359">
                  <c:v>-2.5570852099999999</c:v>
                </c:pt>
                <c:pt idx="360">
                  <c:v>1.8766519800000001</c:v>
                </c:pt>
                <c:pt idx="361">
                  <c:v>1.8666666700000001</c:v>
                </c:pt>
                <c:pt idx="362">
                  <c:v>11.09433962</c:v>
                </c:pt>
                <c:pt idx="363">
                  <c:v>12.440972220000001</c:v>
                </c:pt>
                <c:pt idx="364">
                  <c:v>15.11386139</c:v>
                </c:pt>
                <c:pt idx="365">
                  <c:v>15.66666667</c:v>
                </c:pt>
                <c:pt idx="366">
                  <c:v>3.27631579</c:v>
                </c:pt>
                <c:pt idx="367">
                  <c:v>2.5401960799999999</c:v>
                </c:pt>
                <c:pt idx="368">
                  <c:v>6.7554858900000001</c:v>
                </c:pt>
                <c:pt idx="369">
                  <c:v>3.6936651600000001</c:v>
                </c:pt>
                <c:pt idx="370">
                  <c:v>6.0276162800000002</c:v>
                </c:pt>
                <c:pt idx="371">
                  <c:v>13.95180723</c:v>
                </c:pt>
                <c:pt idx="372">
                  <c:v>10.349593499999999</c:v>
                </c:pt>
                <c:pt idx="373">
                  <c:v>-2.5391685800000001</c:v>
                </c:pt>
                <c:pt idx="374">
                  <c:v>-1.71487693</c:v>
                </c:pt>
                <c:pt idx="375">
                  <c:v>-3.8907849799999998</c:v>
                </c:pt>
                <c:pt idx="376">
                  <c:v>-1.38441039</c:v>
                </c:pt>
                <c:pt idx="377">
                  <c:v>-1.5829797299999999</c:v>
                </c:pt>
                <c:pt idx="378">
                  <c:v>-1.3953337699999999</c:v>
                </c:pt>
                <c:pt idx="379">
                  <c:v>-4.6760839999999998E-2</c:v>
                </c:pt>
                <c:pt idx="380">
                  <c:v>0.40372271999999998</c:v>
                </c:pt>
                <c:pt idx="381">
                  <c:v>1.7899441300000001</c:v>
                </c:pt>
                <c:pt idx="382">
                  <c:v>2.0621814500000002</c:v>
                </c:pt>
                <c:pt idx="383">
                  <c:v>2.57830008</c:v>
                </c:pt>
                <c:pt idx="384">
                  <c:v>0.82516054000000005</c:v>
                </c:pt>
                <c:pt idx="385">
                  <c:v>-3.5619540600000001</c:v>
                </c:pt>
                <c:pt idx="386">
                  <c:v>-4.8173719400000001</c:v>
                </c:pt>
                <c:pt idx="387">
                  <c:v>-2.7275894100000002</c:v>
                </c:pt>
                <c:pt idx="388">
                  <c:v>-1.72934783</c:v>
                </c:pt>
                <c:pt idx="389">
                  <c:v>-2.53031579</c:v>
                </c:pt>
                <c:pt idx="390">
                  <c:v>-2.28633994</c:v>
                </c:pt>
                <c:pt idx="391">
                  <c:v>4.6280709699999996</c:v>
                </c:pt>
                <c:pt idx="392">
                  <c:v>2.7706151000000001</c:v>
                </c:pt>
                <c:pt idx="393">
                  <c:v>-4.5035653699999996</c:v>
                </c:pt>
                <c:pt idx="394">
                  <c:v>-6.5786676100000001</c:v>
                </c:pt>
                <c:pt idx="395">
                  <c:v>10.8677686</c:v>
                </c:pt>
                <c:pt idx="396">
                  <c:v>8.0900900900000003</c:v>
                </c:pt>
                <c:pt idx="397">
                  <c:v>0.57507081999999998</c:v>
                </c:pt>
                <c:pt idx="398">
                  <c:v>-0.50894454</c:v>
                </c:pt>
                <c:pt idx="399">
                  <c:v>3.0084745800000001</c:v>
                </c:pt>
                <c:pt idx="400">
                  <c:v>0.22284123</c:v>
                </c:pt>
                <c:pt idx="401">
                  <c:v>-3.639775E-2</c:v>
                </c:pt>
                <c:pt idx="402">
                  <c:v>-0.46714334000000002</c:v>
                </c:pt>
                <c:pt idx="403">
                  <c:v>2.1126760600000001</c:v>
                </c:pt>
                <c:pt idx="404">
                  <c:v>3.8348045399999999</c:v>
                </c:pt>
                <c:pt idx="405">
                  <c:v>5.7477666799999998</c:v>
                </c:pt>
                <c:pt idx="406">
                  <c:v>3.2767227299999999</c:v>
                </c:pt>
                <c:pt idx="407">
                  <c:v>3.7027933000000002</c:v>
                </c:pt>
                <c:pt idx="408">
                  <c:v>3.3045089600000002</c:v>
                </c:pt>
                <c:pt idx="409">
                  <c:v>3.5629877400000001</c:v>
                </c:pt>
                <c:pt idx="410">
                  <c:v>0.84757221999999999</c:v>
                </c:pt>
                <c:pt idx="411">
                  <c:v>-0.72555745999999999</c:v>
                </c:pt>
                <c:pt idx="412">
                  <c:v>-0.71479501000000001</c:v>
                </c:pt>
                <c:pt idx="413">
                  <c:v>-0.91114057999999998</c:v>
                </c:pt>
                <c:pt idx="414">
                  <c:v>0.52891790999999999</c:v>
                </c:pt>
                <c:pt idx="415">
                  <c:v>-1.3466031999999999</c:v>
                </c:pt>
                <c:pt idx="416">
                  <c:v>0.48114434</c:v>
                </c:pt>
                <c:pt idx="417">
                  <c:v>13.95619988</c:v>
                </c:pt>
                <c:pt idx="418">
                  <c:v>12.020594969999999</c:v>
                </c:pt>
                <c:pt idx="419">
                  <c:v>1.57130397</c:v>
                </c:pt>
                <c:pt idx="420">
                  <c:v>0.81099365999999995</c:v>
                </c:pt>
                <c:pt idx="421">
                  <c:v>0.30033278000000002</c:v>
                </c:pt>
                <c:pt idx="422">
                  <c:v>-7.3495370000000004E-2</c:v>
                </c:pt>
                <c:pt idx="423">
                  <c:v>2.5283464599999999</c:v>
                </c:pt>
                <c:pt idx="424">
                  <c:v>1.6004112399999999</c:v>
                </c:pt>
                <c:pt idx="425">
                  <c:v>4.5038759700000002</c:v>
                </c:pt>
                <c:pt idx="426">
                  <c:v>3.59508852</c:v>
                </c:pt>
                <c:pt idx="427">
                  <c:v>-2.9814814799999998</c:v>
                </c:pt>
                <c:pt idx="428">
                  <c:v>10.030769230000001</c:v>
                </c:pt>
                <c:pt idx="429">
                  <c:v>8.7925925899999999</c:v>
                </c:pt>
                <c:pt idx="430">
                  <c:v>2.24642857</c:v>
                </c:pt>
                <c:pt idx="431">
                  <c:v>2.1050185899999998</c:v>
                </c:pt>
                <c:pt idx="432">
                  <c:v>11.6</c:v>
                </c:pt>
                <c:pt idx="433">
                  <c:v>12.66666667</c:v>
                </c:pt>
                <c:pt idx="434">
                  <c:v>11.20224719</c:v>
                </c:pt>
                <c:pt idx="435">
                  <c:v>0.57934989999999997</c:v>
                </c:pt>
                <c:pt idx="436">
                  <c:v>1.09369676</c:v>
                </c:pt>
                <c:pt idx="437">
                  <c:v>5.1149528499999999</c:v>
                </c:pt>
                <c:pt idx="438">
                  <c:v>4.8451753000000002</c:v>
                </c:pt>
                <c:pt idx="439">
                  <c:v>8.2278630499999998</c:v>
                </c:pt>
                <c:pt idx="440">
                  <c:v>14.50043975</c:v>
                </c:pt>
                <c:pt idx="441">
                  <c:v>6.8963317399999999</c:v>
                </c:pt>
                <c:pt idx="442">
                  <c:v>5.8822525600000004</c:v>
                </c:pt>
                <c:pt idx="443">
                  <c:v>-2.89701897</c:v>
                </c:pt>
                <c:pt idx="444">
                  <c:v>-2.9163963100000001</c:v>
                </c:pt>
                <c:pt idx="445">
                  <c:v>-3.433996</c:v>
                </c:pt>
                <c:pt idx="446">
                  <c:v>-3.6232451399999999</c:v>
                </c:pt>
                <c:pt idx="447">
                  <c:v>-1.4906638999999999</c:v>
                </c:pt>
                <c:pt idx="448">
                  <c:v>-2.1279342699999999</c:v>
                </c:pt>
                <c:pt idx="449">
                  <c:v>2.2455089799999999</c:v>
                </c:pt>
                <c:pt idx="450">
                  <c:v>3.7523510999999998</c:v>
                </c:pt>
                <c:pt idx="451">
                  <c:v>3.5841995799999999</c:v>
                </c:pt>
                <c:pt idx="452">
                  <c:v>0.36349646000000002</c:v>
                </c:pt>
                <c:pt idx="453">
                  <c:v>-4.4807387900000002</c:v>
                </c:pt>
                <c:pt idx="454">
                  <c:v>-2.3892995400000001</c:v>
                </c:pt>
                <c:pt idx="455">
                  <c:v>2.9660194199999999</c:v>
                </c:pt>
                <c:pt idx="456">
                  <c:v>-0.83381088999999997</c:v>
                </c:pt>
                <c:pt idx="457">
                  <c:v>7.0901143199999996</c:v>
                </c:pt>
                <c:pt idx="458">
                  <c:v>8.9326164899999991</c:v>
                </c:pt>
                <c:pt idx="459">
                  <c:v>11.28282828</c:v>
                </c:pt>
                <c:pt idx="460">
                  <c:v>10.009345789999999</c:v>
                </c:pt>
                <c:pt idx="461">
                  <c:v>2.3194256800000002</c:v>
                </c:pt>
                <c:pt idx="462">
                  <c:v>-1.368078E-2</c:v>
                </c:pt>
                <c:pt idx="463">
                  <c:v>-4.6839610199999999</c:v>
                </c:pt>
                <c:pt idx="464">
                  <c:v>-6.30194411</c:v>
                </c:pt>
                <c:pt idx="465">
                  <c:v>3.9340475399999999</c:v>
                </c:pt>
                <c:pt idx="466">
                  <c:v>2.0323172999999999</c:v>
                </c:pt>
                <c:pt idx="467">
                  <c:v>6.9473684200000001</c:v>
                </c:pt>
                <c:pt idx="468">
                  <c:v>7.5909090900000002</c:v>
                </c:pt>
                <c:pt idx="469">
                  <c:v>3.0032786900000001</c:v>
                </c:pt>
                <c:pt idx="470">
                  <c:v>3.24539877</c:v>
                </c:pt>
                <c:pt idx="471">
                  <c:v>0.44666666999999999</c:v>
                </c:pt>
                <c:pt idx="472">
                  <c:v>1.71748879</c:v>
                </c:pt>
                <c:pt idx="473">
                  <c:v>3.3134635100000001</c:v>
                </c:pt>
                <c:pt idx="474">
                  <c:v>1.6219879500000001</c:v>
                </c:pt>
                <c:pt idx="475">
                  <c:v>9.2640402300000009</c:v>
                </c:pt>
                <c:pt idx="476">
                  <c:v>6.4251302099999998</c:v>
                </c:pt>
                <c:pt idx="477">
                  <c:v>-3.1217228499999998</c:v>
                </c:pt>
                <c:pt idx="478">
                  <c:v>-1.55368098</c:v>
                </c:pt>
                <c:pt idx="479">
                  <c:v>-0.52392947000000001</c:v>
                </c:pt>
                <c:pt idx="480">
                  <c:v>-1.51166559</c:v>
                </c:pt>
                <c:pt idx="481">
                  <c:v>4.7385645199999997</c:v>
                </c:pt>
                <c:pt idx="482">
                  <c:v>1.5346200999999999</c:v>
                </c:pt>
                <c:pt idx="483">
                  <c:v>1.12989691</c:v>
                </c:pt>
                <c:pt idx="484">
                  <c:v>-0.19955157000000001</c:v>
                </c:pt>
                <c:pt idx="485">
                  <c:v>-2.63452055</c:v>
                </c:pt>
                <c:pt idx="486">
                  <c:v>-5.1451009699999997</c:v>
                </c:pt>
                <c:pt idx="487">
                  <c:v>1.1657461499999999</c:v>
                </c:pt>
                <c:pt idx="488">
                  <c:v>1.0184323500000001</c:v>
                </c:pt>
                <c:pt idx="489">
                  <c:v>-3.1030213600000001</c:v>
                </c:pt>
                <c:pt idx="490">
                  <c:v>-4.6644121099999998</c:v>
                </c:pt>
                <c:pt idx="491">
                  <c:v>5.6603589300000001</c:v>
                </c:pt>
                <c:pt idx="492">
                  <c:v>4.9970695799999998</c:v>
                </c:pt>
                <c:pt idx="493">
                  <c:v>-11.48137287</c:v>
                </c:pt>
                <c:pt idx="494">
                  <c:v>-12.284534600000001</c:v>
                </c:pt>
                <c:pt idx="495">
                  <c:v>-1.33068115</c:v>
                </c:pt>
                <c:pt idx="496">
                  <c:v>-1.84838693</c:v>
                </c:pt>
                <c:pt idx="497">
                  <c:v>2.7406459600000002</c:v>
                </c:pt>
                <c:pt idx="498">
                  <c:v>0.86536146000000003</c:v>
                </c:pt>
                <c:pt idx="499">
                  <c:v>2.23541678</c:v>
                </c:pt>
                <c:pt idx="500">
                  <c:v>4.4026565499999997</c:v>
                </c:pt>
                <c:pt idx="501">
                  <c:v>4.7948191400000004</c:v>
                </c:pt>
                <c:pt idx="502">
                  <c:v>-4.80310975</c:v>
                </c:pt>
                <c:pt idx="503">
                  <c:v>-5.7142857100000004</c:v>
                </c:pt>
                <c:pt idx="504">
                  <c:v>-1.35909605</c:v>
                </c:pt>
                <c:pt idx="505">
                  <c:v>-2.7975531600000001</c:v>
                </c:pt>
                <c:pt idx="506">
                  <c:v>9.4934497800000006</c:v>
                </c:pt>
                <c:pt idx="507">
                  <c:v>9.9282511200000005</c:v>
                </c:pt>
                <c:pt idx="508">
                  <c:v>5.5366939500000001</c:v>
                </c:pt>
                <c:pt idx="509">
                  <c:v>5.1038365900000002</c:v>
                </c:pt>
                <c:pt idx="510">
                  <c:v>-2.1511273599999998</c:v>
                </c:pt>
                <c:pt idx="511">
                  <c:v>-0.16085790999999999</c:v>
                </c:pt>
                <c:pt idx="512">
                  <c:v>-1.10833333</c:v>
                </c:pt>
                <c:pt idx="513">
                  <c:v>-0.47398496000000001</c:v>
                </c:pt>
                <c:pt idx="514">
                  <c:v>1.02075702</c:v>
                </c:pt>
                <c:pt idx="515">
                  <c:v>1.49949774</c:v>
                </c:pt>
                <c:pt idx="516">
                  <c:v>-0.94128544999999997</c:v>
                </c:pt>
                <c:pt idx="517">
                  <c:v>10.22889518</c:v>
                </c:pt>
                <c:pt idx="518">
                  <c:v>-4.1523272200000001</c:v>
                </c:pt>
                <c:pt idx="519">
                  <c:v>-0.33880049000000001</c:v>
                </c:pt>
                <c:pt idx="520">
                  <c:v>1.4510296300000001</c:v>
                </c:pt>
                <c:pt idx="521">
                  <c:v>2.6034925499999999</c:v>
                </c:pt>
                <c:pt idx="522">
                  <c:v>2.2205848000000001</c:v>
                </c:pt>
                <c:pt idx="523">
                  <c:v>1.4721873700000001</c:v>
                </c:pt>
                <c:pt idx="524">
                  <c:v>-3.2389796400000002</c:v>
                </c:pt>
                <c:pt idx="525">
                  <c:v>10.04819277</c:v>
                </c:pt>
                <c:pt idx="526">
                  <c:v>1.8643822400000001</c:v>
                </c:pt>
                <c:pt idx="527">
                  <c:v>-0.45210084</c:v>
                </c:pt>
                <c:pt idx="528">
                  <c:v>-5.1707348099999999</c:v>
                </c:pt>
                <c:pt idx="529">
                  <c:v>-6.1838375599999997</c:v>
                </c:pt>
                <c:pt idx="530">
                  <c:v>2.0234192000000002</c:v>
                </c:pt>
                <c:pt idx="531">
                  <c:v>3.7064116999999999</c:v>
                </c:pt>
                <c:pt idx="532">
                  <c:v>-2.0121666299999998</c:v>
                </c:pt>
                <c:pt idx="533">
                  <c:v>1.40850023</c:v>
                </c:pt>
                <c:pt idx="534">
                  <c:v>3.36393443</c:v>
                </c:pt>
                <c:pt idx="535">
                  <c:v>6.0576923100000002</c:v>
                </c:pt>
                <c:pt idx="536">
                  <c:v>10.119999999999999</c:v>
                </c:pt>
                <c:pt idx="537">
                  <c:v>1.27310575</c:v>
                </c:pt>
                <c:pt idx="538">
                  <c:v>-0.85289115999999998</c:v>
                </c:pt>
                <c:pt idx="539">
                  <c:v>1.2630212300000001</c:v>
                </c:pt>
                <c:pt idx="540">
                  <c:v>0.38776073999999999</c:v>
                </c:pt>
                <c:pt idx="541">
                  <c:v>-2.6506817100000002</c:v>
                </c:pt>
                <c:pt idx="542">
                  <c:v>-2.1870727200000002</c:v>
                </c:pt>
                <c:pt idx="543">
                  <c:v>-0.55215685999999997</c:v>
                </c:pt>
                <c:pt idx="544">
                  <c:v>0.44536034000000002</c:v>
                </c:pt>
                <c:pt idx="545">
                  <c:v>6.2497954699999996</c:v>
                </c:pt>
                <c:pt idx="546">
                  <c:v>7.0640961400000002</c:v>
                </c:pt>
                <c:pt idx="547">
                  <c:v>-0.95666404999999999</c:v>
                </c:pt>
                <c:pt idx="548">
                  <c:v>-1.24564184</c:v>
                </c:pt>
                <c:pt idx="549">
                  <c:v>-3.27356494</c:v>
                </c:pt>
                <c:pt idx="550">
                  <c:v>-4.5079864499999998</c:v>
                </c:pt>
                <c:pt idx="551">
                  <c:v>1.0619701800000001</c:v>
                </c:pt>
                <c:pt idx="552">
                  <c:v>-1.2442089700000001</c:v>
                </c:pt>
                <c:pt idx="553">
                  <c:v>7.2656826600000004</c:v>
                </c:pt>
                <c:pt idx="554">
                  <c:v>8.1397058799999993</c:v>
                </c:pt>
                <c:pt idx="555">
                  <c:v>0.14911874999999999</c:v>
                </c:pt>
                <c:pt idx="556">
                  <c:v>-1.1276939500000001</c:v>
                </c:pt>
                <c:pt idx="557">
                  <c:v>4.6933894900000004</c:v>
                </c:pt>
                <c:pt idx="558">
                  <c:v>4.1915771199999998</c:v>
                </c:pt>
                <c:pt idx="559">
                  <c:v>5.02642364</c:v>
                </c:pt>
                <c:pt idx="560">
                  <c:v>4.5430188200000003</c:v>
                </c:pt>
                <c:pt idx="561">
                  <c:v>-3.3958323799999999</c:v>
                </c:pt>
                <c:pt idx="562">
                  <c:v>-2.3099042000000001</c:v>
                </c:pt>
                <c:pt idx="563">
                  <c:v>-0.70077425000000004</c:v>
                </c:pt>
                <c:pt idx="564">
                  <c:v>-2.64221708</c:v>
                </c:pt>
                <c:pt idx="565">
                  <c:v>-2.7849407500000001</c:v>
                </c:pt>
                <c:pt idx="566">
                  <c:v>-2.1519458</c:v>
                </c:pt>
                <c:pt idx="567">
                  <c:v>8.3413451700000003</c:v>
                </c:pt>
                <c:pt idx="568">
                  <c:v>5.8694471799999999</c:v>
                </c:pt>
                <c:pt idx="569">
                  <c:v>-0.94700814</c:v>
                </c:pt>
                <c:pt idx="570">
                  <c:v>1.13001215</c:v>
                </c:pt>
                <c:pt idx="571">
                  <c:v>-0.47896878999999998</c:v>
                </c:pt>
                <c:pt idx="572">
                  <c:v>1.1135798699999999</c:v>
                </c:pt>
                <c:pt idx="573">
                  <c:v>0.52775475999999999</c:v>
                </c:pt>
                <c:pt idx="574">
                  <c:v>1.3604729499999999</c:v>
                </c:pt>
                <c:pt idx="575">
                  <c:v>4.8085288899999998</c:v>
                </c:pt>
                <c:pt idx="576">
                  <c:v>7.3324972099999997</c:v>
                </c:pt>
                <c:pt idx="577">
                  <c:v>-2.3946843900000001</c:v>
                </c:pt>
                <c:pt idx="578">
                  <c:v>-2.1820204699999999</c:v>
                </c:pt>
                <c:pt idx="579">
                  <c:v>-2.9545834499999999</c:v>
                </c:pt>
                <c:pt idx="580">
                  <c:v>-0.18713184999999999</c:v>
                </c:pt>
                <c:pt idx="581">
                  <c:v>-0.25582572999999997</c:v>
                </c:pt>
                <c:pt idx="582">
                  <c:v>1.2171297599999999</c:v>
                </c:pt>
                <c:pt idx="583">
                  <c:v>-5.7652464500000002</c:v>
                </c:pt>
                <c:pt idx="584">
                  <c:v>-3.8111286400000002</c:v>
                </c:pt>
                <c:pt idx="585">
                  <c:v>4.45713223</c:v>
                </c:pt>
                <c:pt idx="586">
                  <c:v>3.7587373199999998</c:v>
                </c:pt>
                <c:pt idx="587">
                  <c:v>8.0475612000000005</c:v>
                </c:pt>
                <c:pt idx="588">
                  <c:v>8.8601791100000007</c:v>
                </c:pt>
                <c:pt idx="589">
                  <c:v>-5.5442543899999999</c:v>
                </c:pt>
                <c:pt idx="590">
                  <c:v>3.74681351</c:v>
                </c:pt>
                <c:pt idx="591">
                  <c:v>5.4952520099999997</c:v>
                </c:pt>
                <c:pt idx="592">
                  <c:v>-3.6806629800000001</c:v>
                </c:pt>
                <c:pt idx="593">
                  <c:v>-3.0229805000000001</c:v>
                </c:pt>
                <c:pt idx="594">
                  <c:v>15.240963860000001</c:v>
                </c:pt>
                <c:pt idx="595">
                  <c:v>14.125</c:v>
                </c:pt>
                <c:pt idx="596">
                  <c:v>-0.29382826000000001</c:v>
                </c:pt>
                <c:pt idx="597">
                  <c:v>-4.0739291599999996</c:v>
                </c:pt>
                <c:pt idx="598">
                  <c:v>0.43689319999999998</c:v>
                </c:pt>
                <c:pt idx="599">
                  <c:v>-3.4837722000000002</c:v>
                </c:pt>
                <c:pt idx="600">
                  <c:v>-2.1651018999999998</c:v>
                </c:pt>
                <c:pt idx="601">
                  <c:v>-1.50968477</c:v>
                </c:pt>
                <c:pt idx="602">
                  <c:v>-0.86539326000000005</c:v>
                </c:pt>
                <c:pt idx="603">
                  <c:v>0.41499846000000001</c:v>
                </c:pt>
                <c:pt idx="604">
                  <c:v>-0.44377323000000002</c:v>
                </c:pt>
                <c:pt idx="605">
                  <c:v>-1.8092122799999999</c:v>
                </c:pt>
                <c:pt idx="606">
                  <c:v>-1.37229348</c:v>
                </c:pt>
                <c:pt idx="607">
                  <c:v>-1.78556509</c:v>
                </c:pt>
                <c:pt idx="608">
                  <c:v>2.17179834</c:v>
                </c:pt>
                <c:pt idx="609">
                  <c:v>0.39575567</c:v>
                </c:pt>
                <c:pt idx="610">
                  <c:v>-1.88589322</c:v>
                </c:pt>
                <c:pt idx="611">
                  <c:v>-6.152179E-2</c:v>
                </c:pt>
                <c:pt idx="612">
                  <c:v>-5.6428281299999998</c:v>
                </c:pt>
                <c:pt idx="613">
                  <c:v>-4.3264211699999997</c:v>
                </c:pt>
                <c:pt idx="614">
                  <c:v>9.3249305699999994</c:v>
                </c:pt>
                <c:pt idx="615">
                  <c:v>5.6575094200000002</c:v>
                </c:pt>
                <c:pt idx="616">
                  <c:v>2.8120480699999999</c:v>
                </c:pt>
                <c:pt idx="617">
                  <c:v>5.2798643199999997</c:v>
                </c:pt>
                <c:pt idx="618">
                  <c:v>5.0657027399999999</c:v>
                </c:pt>
                <c:pt idx="619">
                  <c:v>3.9128623999999999</c:v>
                </c:pt>
                <c:pt idx="620">
                  <c:v>-1.90265164</c:v>
                </c:pt>
                <c:pt idx="621">
                  <c:v>-3.90164921</c:v>
                </c:pt>
                <c:pt idx="622">
                  <c:v>11.763624910000001</c:v>
                </c:pt>
                <c:pt idx="623">
                  <c:v>9.1413460499999992</c:v>
                </c:pt>
                <c:pt idx="624">
                  <c:v>3.05216581</c:v>
                </c:pt>
                <c:pt idx="625">
                  <c:v>3.4899446200000002</c:v>
                </c:pt>
                <c:pt idx="626">
                  <c:v>11.58368228</c:v>
                </c:pt>
                <c:pt idx="627">
                  <c:v>9.3233471100000003</c:v>
                </c:pt>
                <c:pt idx="628">
                  <c:v>2.8404442599999999</c:v>
                </c:pt>
                <c:pt idx="629">
                  <c:v>-0.73731614000000001</c:v>
                </c:pt>
                <c:pt idx="630">
                  <c:v>5.3579498699999997</c:v>
                </c:pt>
                <c:pt idx="631">
                  <c:v>4.8680567400000001</c:v>
                </c:pt>
                <c:pt idx="632">
                  <c:v>8.0451689900000005</c:v>
                </c:pt>
                <c:pt idx="633">
                  <c:v>7.9185896700000002</c:v>
                </c:pt>
                <c:pt idx="634">
                  <c:v>11.067742620000001</c:v>
                </c:pt>
                <c:pt idx="635">
                  <c:v>8.6394052000000006</c:v>
                </c:pt>
                <c:pt idx="636">
                  <c:v>6.3462915100000004</c:v>
                </c:pt>
                <c:pt idx="637">
                  <c:v>5.5239050900000004</c:v>
                </c:pt>
                <c:pt idx="638">
                  <c:v>7.1106597899999997</c:v>
                </c:pt>
                <c:pt idx="639">
                  <c:v>7.8889286600000004</c:v>
                </c:pt>
                <c:pt idx="640">
                  <c:v>8.3246549699999992</c:v>
                </c:pt>
                <c:pt idx="641">
                  <c:v>0.20055306000000001</c:v>
                </c:pt>
                <c:pt idx="642">
                  <c:v>-1.4390868699999999</c:v>
                </c:pt>
                <c:pt idx="643">
                  <c:v>6.9934645399999997</c:v>
                </c:pt>
                <c:pt idx="644">
                  <c:v>4.7708060000000003</c:v>
                </c:pt>
                <c:pt idx="645">
                  <c:v>-0.44262874000000002</c:v>
                </c:pt>
                <c:pt idx="646">
                  <c:v>-1.0592391299999999</c:v>
                </c:pt>
                <c:pt idx="647">
                  <c:v>-1.48898014</c:v>
                </c:pt>
                <c:pt idx="648">
                  <c:v>-0.73637567999999998</c:v>
                </c:pt>
                <c:pt idx="649">
                  <c:v>-9.1828098100000002</c:v>
                </c:pt>
                <c:pt idx="650">
                  <c:v>-9.2996904699999998</c:v>
                </c:pt>
                <c:pt idx="651">
                  <c:v>1.1814366999999999</c:v>
                </c:pt>
                <c:pt idx="652">
                  <c:v>-2.5327747700000001</c:v>
                </c:pt>
                <c:pt idx="653">
                  <c:v>6.7068030399999996</c:v>
                </c:pt>
                <c:pt idx="654">
                  <c:v>5.8666946700000002</c:v>
                </c:pt>
                <c:pt idx="655">
                  <c:v>3.4460272199999999</c:v>
                </c:pt>
                <c:pt idx="656">
                  <c:v>-4.3080625799999996</c:v>
                </c:pt>
                <c:pt idx="657">
                  <c:v>6.5680359399999997</c:v>
                </c:pt>
                <c:pt idx="658">
                  <c:v>19.145796059999999</c:v>
                </c:pt>
                <c:pt idx="659">
                  <c:v>8.3470737899999996</c:v>
                </c:pt>
                <c:pt idx="660">
                  <c:v>7.0240544099999997</c:v>
                </c:pt>
                <c:pt idx="661">
                  <c:v>6.5062616799999997</c:v>
                </c:pt>
                <c:pt idx="662">
                  <c:v>4.8984581</c:v>
                </c:pt>
              </c:numCache>
            </c:numRef>
          </c:xVal>
          <c:yVal>
            <c:numRef>
              <c:f>'Austin_SiteLevel_Mplus_ID with '!$AH$2:$AH$664</c:f>
            </c:numRef>
          </c:yVal>
          <c:smooth val="0"/>
          <c:extLst>
            <c:ext xmlns:c16="http://schemas.microsoft.com/office/drawing/2014/chart" uri="{C3380CC4-5D6E-409C-BE32-E72D297353CC}">
              <c16:uniqueId val="{00000014-2A1B-4A55-8197-5FD56FC0F430}"/>
            </c:ext>
          </c:extLst>
        </c:ser>
        <c:ser>
          <c:idx val="21"/>
          <c:order val="21"/>
          <c:tx>
            <c:strRef>
              <c:f>'Austin_SiteLevel_Mplus_ID with '!$AI$1</c:f>
              <c:strCache>
                <c:ptCount val="1"/>
                <c:pt idx="0">
                  <c:v>Develop2</c:v>
                </c:pt>
              </c:strCache>
            </c:strRef>
          </c:tx>
          <c:spPr>
            <a:ln w="19050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</a:schemeClr>
              </a:solidFill>
              <a:ln w="9525">
                <a:solidFill>
                  <a:schemeClr val="accent4">
                    <a:lumMod val="80000"/>
                  </a:schemeClr>
                </a:solidFill>
              </a:ln>
              <a:effectLst/>
            </c:spPr>
          </c:marker>
          <c:xVal>
            <c:numRef>
              <c:f>'Austin_SiteLevel_Mplus_ID with '!$M$2:$M$664</c:f>
              <c:numCache>
                <c:formatCode>General</c:formatCode>
                <c:ptCount val="663"/>
                <c:pt idx="0">
                  <c:v>6.6428571400000003</c:v>
                </c:pt>
                <c:pt idx="1">
                  <c:v>5.45</c:v>
                </c:pt>
                <c:pt idx="2">
                  <c:v>6.3333333300000003</c:v>
                </c:pt>
                <c:pt idx="3">
                  <c:v>5.6607142899999996</c:v>
                </c:pt>
                <c:pt idx="4">
                  <c:v>8.0826446300000008</c:v>
                </c:pt>
                <c:pt idx="5">
                  <c:v>8.0664993700000007</c:v>
                </c:pt>
                <c:pt idx="6">
                  <c:v>8.1734693899999993</c:v>
                </c:pt>
                <c:pt idx="7">
                  <c:v>8.6907514500000005</c:v>
                </c:pt>
                <c:pt idx="8">
                  <c:v>0.81575246000000001</c:v>
                </c:pt>
                <c:pt idx="9">
                  <c:v>1.35539403</c:v>
                </c:pt>
                <c:pt idx="10">
                  <c:v>8.8000000000000007</c:v>
                </c:pt>
                <c:pt idx="11">
                  <c:v>9.6842105299999997</c:v>
                </c:pt>
                <c:pt idx="12">
                  <c:v>11.51612903</c:v>
                </c:pt>
                <c:pt idx="13">
                  <c:v>3.2984189700000002</c:v>
                </c:pt>
                <c:pt idx="14">
                  <c:v>3.22966014</c:v>
                </c:pt>
                <c:pt idx="15">
                  <c:v>-3.793382E-2</c:v>
                </c:pt>
                <c:pt idx="16">
                  <c:v>0.26634769000000003</c:v>
                </c:pt>
                <c:pt idx="17">
                  <c:v>2.5057803500000002</c:v>
                </c:pt>
                <c:pt idx="18">
                  <c:v>1.1895565100000001</c:v>
                </c:pt>
                <c:pt idx="19">
                  <c:v>9.1166666700000007</c:v>
                </c:pt>
                <c:pt idx="20">
                  <c:v>8.5063291099999994</c:v>
                </c:pt>
                <c:pt idx="21">
                  <c:v>5.31518625</c:v>
                </c:pt>
                <c:pt idx="22">
                  <c:v>6.8622449000000003</c:v>
                </c:pt>
                <c:pt idx="23">
                  <c:v>1.44632768</c:v>
                </c:pt>
                <c:pt idx="24">
                  <c:v>2.7692307700000001</c:v>
                </c:pt>
                <c:pt idx="25">
                  <c:v>8.5707964600000004</c:v>
                </c:pt>
                <c:pt idx="26">
                  <c:v>5.9089317000000001</c:v>
                </c:pt>
                <c:pt idx="27">
                  <c:v>3.9523809499999998</c:v>
                </c:pt>
                <c:pt idx="28">
                  <c:v>1.3464566899999999</c:v>
                </c:pt>
                <c:pt idx="29">
                  <c:v>4.2891566299999999</c:v>
                </c:pt>
                <c:pt idx="30">
                  <c:v>2.4444444399999998</c:v>
                </c:pt>
                <c:pt idx="31">
                  <c:v>0.45359476999999998</c:v>
                </c:pt>
                <c:pt idx="32">
                  <c:v>-0.90625</c:v>
                </c:pt>
                <c:pt idx="33">
                  <c:v>-0.38757764</c:v>
                </c:pt>
                <c:pt idx="34">
                  <c:v>-2.54320988</c:v>
                </c:pt>
                <c:pt idx="35">
                  <c:v>-1.90788504</c:v>
                </c:pt>
                <c:pt idx="36">
                  <c:v>0.56236162000000001</c:v>
                </c:pt>
                <c:pt idx="37">
                  <c:v>4.9885057499999998</c:v>
                </c:pt>
                <c:pt idx="38">
                  <c:v>4.0071428600000001</c:v>
                </c:pt>
                <c:pt idx="39">
                  <c:v>3.4789081899999998</c:v>
                </c:pt>
                <c:pt idx="40">
                  <c:v>-2.81118881</c:v>
                </c:pt>
                <c:pt idx="41">
                  <c:v>-1.7140255</c:v>
                </c:pt>
                <c:pt idx="42">
                  <c:v>3.22090261</c:v>
                </c:pt>
                <c:pt idx="43">
                  <c:v>5.63387978</c:v>
                </c:pt>
                <c:pt idx="44">
                  <c:v>-5.7862796799999998</c:v>
                </c:pt>
                <c:pt idx="45">
                  <c:v>-6.93894009</c:v>
                </c:pt>
                <c:pt idx="46">
                  <c:v>-3.4780957899999998</c:v>
                </c:pt>
                <c:pt idx="47">
                  <c:v>6.2571428600000001</c:v>
                </c:pt>
                <c:pt idx="48">
                  <c:v>7.1269841300000003</c:v>
                </c:pt>
                <c:pt idx="49">
                  <c:v>-2.1899563299999998</c:v>
                </c:pt>
                <c:pt idx="50">
                  <c:v>-2.89552239</c:v>
                </c:pt>
                <c:pt idx="51">
                  <c:v>1.19672131</c:v>
                </c:pt>
                <c:pt idx="52">
                  <c:v>-0.36645962999999998</c:v>
                </c:pt>
                <c:pt idx="53">
                  <c:v>1.3467741900000001</c:v>
                </c:pt>
                <c:pt idx="54">
                  <c:v>2.9583333299999999</c:v>
                </c:pt>
                <c:pt idx="55">
                  <c:v>1.23234391</c:v>
                </c:pt>
                <c:pt idx="56">
                  <c:v>-0.30778165000000002</c:v>
                </c:pt>
                <c:pt idx="57">
                  <c:v>-1.8352941199999999</c:v>
                </c:pt>
                <c:pt idx="58">
                  <c:v>-2.55194805</c:v>
                </c:pt>
                <c:pt idx="59">
                  <c:v>0.10953346999999999</c:v>
                </c:pt>
                <c:pt idx="60">
                  <c:v>0.74352331999999999</c:v>
                </c:pt>
                <c:pt idx="61">
                  <c:v>-0.17625899</c:v>
                </c:pt>
                <c:pt idx="62">
                  <c:v>1.13390313</c:v>
                </c:pt>
                <c:pt idx="63">
                  <c:v>-1.53811659</c:v>
                </c:pt>
                <c:pt idx="64">
                  <c:v>-1.8646616499999999</c:v>
                </c:pt>
                <c:pt idx="65">
                  <c:v>7.03166227</c:v>
                </c:pt>
                <c:pt idx="66">
                  <c:v>4.8756906100000004</c:v>
                </c:pt>
                <c:pt idx="67">
                  <c:v>6.8076923100000002</c:v>
                </c:pt>
                <c:pt idx="68">
                  <c:v>5.2110726600000001</c:v>
                </c:pt>
                <c:pt idx="69">
                  <c:v>1.6848249</c:v>
                </c:pt>
                <c:pt idx="70">
                  <c:v>1.38529412</c:v>
                </c:pt>
                <c:pt idx="71">
                  <c:v>-1.4603133800000001</c:v>
                </c:pt>
                <c:pt idx="72">
                  <c:v>-1.6310260299999999</c:v>
                </c:pt>
                <c:pt idx="73">
                  <c:v>5.6356589100000001</c:v>
                </c:pt>
                <c:pt idx="74">
                  <c:v>4.5240963900000004</c:v>
                </c:pt>
                <c:pt idx="75">
                  <c:v>2.1945392500000001</c:v>
                </c:pt>
                <c:pt idx="76">
                  <c:v>1.5630769200000001</c:v>
                </c:pt>
                <c:pt idx="77">
                  <c:v>-3.2483249600000002</c:v>
                </c:pt>
                <c:pt idx="78">
                  <c:v>-3.76982097</c:v>
                </c:pt>
                <c:pt idx="79">
                  <c:v>8.7286821700000008</c:v>
                </c:pt>
                <c:pt idx="80">
                  <c:v>7.7040816300000001</c:v>
                </c:pt>
                <c:pt idx="81">
                  <c:v>7.16</c:v>
                </c:pt>
                <c:pt idx="82">
                  <c:v>7.8133333299999999</c:v>
                </c:pt>
                <c:pt idx="83">
                  <c:v>8.2140221400000009</c:v>
                </c:pt>
                <c:pt idx="84">
                  <c:v>-0.79521277000000001</c:v>
                </c:pt>
                <c:pt idx="85">
                  <c:v>-0.67500000000000004</c:v>
                </c:pt>
                <c:pt idx="86">
                  <c:v>0.28864060000000002</c:v>
                </c:pt>
                <c:pt idx="87">
                  <c:v>0.36412077999999998</c:v>
                </c:pt>
                <c:pt idx="88">
                  <c:v>8.06666667</c:v>
                </c:pt>
                <c:pt idx="89">
                  <c:v>9.7719298200000004</c:v>
                </c:pt>
                <c:pt idx="90">
                  <c:v>4.1052631599999998</c:v>
                </c:pt>
                <c:pt idx="91">
                  <c:v>2.8112449800000001</c:v>
                </c:pt>
                <c:pt idx="92">
                  <c:v>-0.48321816000000001</c:v>
                </c:pt>
                <c:pt idx="93">
                  <c:v>1.0644977200000001</c:v>
                </c:pt>
                <c:pt idx="94">
                  <c:v>4.9936305699999997</c:v>
                </c:pt>
                <c:pt idx="95">
                  <c:v>6.7836538500000003</c:v>
                </c:pt>
                <c:pt idx="96">
                  <c:v>-1.4738535800000001</c:v>
                </c:pt>
                <c:pt idx="97">
                  <c:v>0.19950372</c:v>
                </c:pt>
                <c:pt idx="98">
                  <c:v>8.9347826099999992</c:v>
                </c:pt>
                <c:pt idx="99">
                  <c:v>7.984375</c:v>
                </c:pt>
                <c:pt idx="100">
                  <c:v>9.1370560000000003E-2</c:v>
                </c:pt>
                <c:pt idx="101">
                  <c:v>2.0249999999999999</c:v>
                </c:pt>
                <c:pt idx="102">
                  <c:v>3.5766951900000001</c:v>
                </c:pt>
                <c:pt idx="103">
                  <c:v>3.0113996200000002</c:v>
                </c:pt>
                <c:pt idx="104">
                  <c:v>0.62683438000000002</c:v>
                </c:pt>
                <c:pt idx="105">
                  <c:v>8.1415929999999997E-2</c:v>
                </c:pt>
                <c:pt idx="106">
                  <c:v>-1.7433628299999999</c:v>
                </c:pt>
                <c:pt idx="107">
                  <c:v>-1.62191781</c:v>
                </c:pt>
                <c:pt idx="108">
                  <c:v>-2.1727616599999999</c:v>
                </c:pt>
                <c:pt idx="109">
                  <c:v>-2.3542857100000001</c:v>
                </c:pt>
                <c:pt idx="110">
                  <c:v>2.0905797100000001</c:v>
                </c:pt>
                <c:pt idx="111">
                  <c:v>2.1417624499999999</c:v>
                </c:pt>
                <c:pt idx="112">
                  <c:v>1.3720000000000001</c:v>
                </c:pt>
                <c:pt idx="113">
                  <c:v>1.46963563</c:v>
                </c:pt>
                <c:pt idx="114">
                  <c:v>2.9221311499999998</c:v>
                </c:pt>
                <c:pt idx="115">
                  <c:v>3.7293233099999998</c:v>
                </c:pt>
                <c:pt idx="116">
                  <c:v>3.80297398</c:v>
                </c:pt>
                <c:pt idx="117">
                  <c:v>4.3291139200000002</c:v>
                </c:pt>
                <c:pt idx="118">
                  <c:v>-4.6387532900000004</c:v>
                </c:pt>
                <c:pt idx="119">
                  <c:v>0.30662982999999999</c:v>
                </c:pt>
                <c:pt idx="120">
                  <c:v>1.6787709500000001</c:v>
                </c:pt>
                <c:pt idx="121">
                  <c:v>0.70689654999999996</c:v>
                </c:pt>
                <c:pt idx="122">
                  <c:v>4.90828402</c:v>
                </c:pt>
                <c:pt idx="123">
                  <c:v>4.7021276600000004</c:v>
                </c:pt>
                <c:pt idx="124">
                  <c:v>3.74324324</c:v>
                </c:pt>
                <c:pt idx="125">
                  <c:v>-1.4186507900000001</c:v>
                </c:pt>
                <c:pt idx="126">
                  <c:v>-1.61757426</c:v>
                </c:pt>
                <c:pt idx="127">
                  <c:v>1.8490565999999999</c:v>
                </c:pt>
                <c:pt idx="128">
                  <c:v>-1.97014925</c:v>
                </c:pt>
                <c:pt idx="129">
                  <c:v>-3.37660772</c:v>
                </c:pt>
                <c:pt idx="130">
                  <c:v>-4.0486656200000004</c:v>
                </c:pt>
                <c:pt idx="131">
                  <c:v>1.9703703699999999</c:v>
                </c:pt>
                <c:pt idx="132">
                  <c:v>0.54404145000000004</c:v>
                </c:pt>
                <c:pt idx="133">
                  <c:v>4.7961672499999999</c:v>
                </c:pt>
                <c:pt idx="134">
                  <c:v>4.63468635</c:v>
                </c:pt>
                <c:pt idx="135">
                  <c:v>3.9473684200000001</c:v>
                </c:pt>
                <c:pt idx="136">
                  <c:v>2.0202702700000001</c:v>
                </c:pt>
                <c:pt idx="137">
                  <c:v>-1.43164063</c:v>
                </c:pt>
                <c:pt idx="138">
                  <c:v>3.6178861800000002</c:v>
                </c:pt>
                <c:pt idx="139">
                  <c:v>2.5</c:v>
                </c:pt>
                <c:pt idx="140">
                  <c:v>4.6602564099999997</c:v>
                </c:pt>
                <c:pt idx="141">
                  <c:v>4.3806818200000004</c:v>
                </c:pt>
                <c:pt idx="142">
                  <c:v>3.2753623200000002</c:v>
                </c:pt>
                <c:pt idx="143">
                  <c:v>5.6928571400000001</c:v>
                </c:pt>
                <c:pt idx="144">
                  <c:v>-0.67419112000000003</c:v>
                </c:pt>
                <c:pt idx="145">
                  <c:v>-1.3190975</c:v>
                </c:pt>
                <c:pt idx="146">
                  <c:v>-1.48941799</c:v>
                </c:pt>
                <c:pt idx="147">
                  <c:v>-0.62750715999999995</c:v>
                </c:pt>
                <c:pt idx="148">
                  <c:v>7.9646017699999998</c:v>
                </c:pt>
                <c:pt idx="149">
                  <c:v>5.3230769200000001</c:v>
                </c:pt>
                <c:pt idx="150">
                  <c:v>0.17232375999999999</c:v>
                </c:pt>
                <c:pt idx="151">
                  <c:v>0.75862068999999999</c:v>
                </c:pt>
                <c:pt idx="152">
                  <c:v>2.27208481</c:v>
                </c:pt>
                <c:pt idx="153">
                  <c:v>4.7586206899999999</c:v>
                </c:pt>
                <c:pt idx="154">
                  <c:v>2.2480942499999998</c:v>
                </c:pt>
                <c:pt idx="155">
                  <c:v>-0.88321704000000001</c:v>
                </c:pt>
                <c:pt idx="156">
                  <c:v>7.86486486</c:v>
                </c:pt>
                <c:pt idx="157">
                  <c:v>3.0212766000000002</c:v>
                </c:pt>
                <c:pt idx="158">
                  <c:v>5.1567164200000004</c:v>
                </c:pt>
                <c:pt idx="159">
                  <c:v>5.21703297</c:v>
                </c:pt>
                <c:pt idx="160">
                  <c:v>4.07662835</c:v>
                </c:pt>
                <c:pt idx="161">
                  <c:v>4.2255892299999998</c:v>
                </c:pt>
                <c:pt idx="162">
                  <c:v>3.4978902999999999</c:v>
                </c:pt>
                <c:pt idx="163">
                  <c:v>0.70454545000000002</c:v>
                </c:pt>
                <c:pt idx="164">
                  <c:v>0.51948052</c:v>
                </c:pt>
                <c:pt idx="165">
                  <c:v>5.0890411000000002</c:v>
                </c:pt>
                <c:pt idx="166">
                  <c:v>6.1857707499999997</c:v>
                </c:pt>
                <c:pt idx="167">
                  <c:v>5.0277777800000001</c:v>
                </c:pt>
                <c:pt idx="168">
                  <c:v>3.5972222199999999</c:v>
                </c:pt>
                <c:pt idx="169">
                  <c:v>5.8760451299999996</c:v>
                </c:pt>
                <c:pt idx="170">
                  <c:v>5.9118016999999998</c:v>
                </c:pt>
                <c:pt idx="171">
                  <c:v>10.615811969999999</c:v>
                </c:pt>
                <c:pt idx="172">
                  <c:v>5.4266055</c:v>
                </c:pt>
                <c:pt idx="173">
                  <c:v>4.4134790500000003</c:v>
                </c:pt>
                <c:pt idx="174">
                  <c:v>4.54320988</c:v>
                </c:pt>
                <c:pt idx="175">
                  <c:v>3.4260504200000002</c:v>
                </c:pt>
                <c:pt idx="176">
                  <c:v>5.8585931799999997</c:v>
                </c:pt>
                <c:pt idx="177">
                  <c:v>-5.6345328500000003</c:v>
                </c:pt>
                <c:pt idx="178">
                  <c:v>-4.9086446099999996</c:v>
                </c:pt>
                <c:pt idx="179">
                  <c:v>16.650602410000001</c:v>
                </c:pt>
                <c:pt idx="180">
                  <c:v>16.357798169999999</c:v>
                </c:pt>
                <c:pt idx="181">
                  <c:v>7.0713028199999997</c:v>
                </c:pt>
                <c:pt idx="182">
                  <c:v>5.1547392900000002</c:v>
                </c:pt>
                <c:pt idx="183">
                  <c:v>9.5268456399999994</c:v>
                </c:pt>
                <c:pt idx="184">
                  <c:v>9.2448275899999999</c:v>
                </c:pt>
                <c:pt idx="185">
                  <c:v>1.5420118300000001</c:v>
                </c:pt>
                <c:pt idx="186">
                  <c:v>-6.1173529999999997E-2</c:v>
                </c:pt>
                <c:pt idx="187">
                  <c:v>0.78698224999999999</c:v>
                </c:pt>
                <c:pt idx="188">
                  <c:v>1.8358209000000001</c:v>
                </c:pt>
                <c:pt idx="189">
                  <c:v>6.1181434599999998</c:v>
                </c:pt>
                <c:pt idx="190">
                  <c:v>5.7379912700000002</c:v>
                </c:pt>
                <c:pt idx="191">
                  <c:v>5.3509971500000004</c:v>
                </c:pt>
                <c:pt idx="192">
                  <c:v>3.57518402</c:v>
                </c:pt>
                <c:pt idx="193">
                  <c:v>4.3443037999999996</c:v>
                </c:pt>
                <c:pt idx="194">
                  <c:v>5.5670731699999996</c:v>
                </c:pt>
                <c:pt idx="195">
                  <c:v>4.1859296500000003</c:v>
                </c:pt>
                <c:pt idx="196">
                  <c:v>2.9742424199999999</c:v>
                </c:pt>
                <c:pt idx="197">
                  <c:v>4.1405492700000002</c:v>
                </c:pt>
                <c:pt idx="198">
                  <c:v>5.7491554100000002</c:v>
                </c:pt>
                <c:pt idx="199">
                  <c:v>7.3364094</c:v>
                </c:pt>
                <c:pt idx="200">
                  <c:v>5.4551820700000002</c:v>
                </c:pt>
                <c:pt idx="201">
                  <c:v>3.3740157499999999</c:v>
                </c:pt>
                <c:pt idx="202">
                  <c:v>-0.89819121000000002</c:v>
                </c:pt>
                <c:pt idx="203">
                  <c:v>-0.35991820000000002</c:v>
                </c:pt>
                <c:pt idx="204">
                  <c:v>-3.2131070199999998</c:v>
                </c:pt>
                <c:pt idx="205">
                  <c:v>-0.56069652000000003</c:v>
                </c:pt>
                <c:pt idx="206">
                  <c:v>2.2938350700000001</c:v>
                </c:pt>
                <c:pt idx="207">
                  <c:v>2.1018898899999998</c:v>
                </c:pt>
                <c:pt idx="208">
                  <c:v>6.58152794</c:v>
                </c:pt>
                <c:pt idx="209">
                  <c:v>7.4753164600000002</c:v>
                </c:pt>
                <c:pt idx="210">
                  <c:v>4.5250965299999999</c:v>
                </c:pt>
                <c:pt idx="211">
                  <c:v>5.0356234100000004</c:v>
                </c:pt>
                <c:pt idx="212">
                  <c:v>1.4934118300000001</c:v>
                </c:pt>
                <c:pt idx="213">
                  <c:v>0.8897157</c:v>
                </c:pt>
                <c:pt idx="214">
                  <c:v>-5.31617988</c:v>
                </c:pt>
                <c:pt idx="215">
                  <c:v>-5.6431554500000001</c:v>
                </c:pt>
                <c:pt idx="216">
                  <c:v>-8.7888842799999995</c:v>
                </c:pt>
                <c:pt idx="217">
                  <c:v>-9.0043392499999992</c:v>
                </c:pt>
                <c:pt idx="218">
                  <c:v>5.46938776</c:v>
                </c:pt>
                <c:pt idx="219">
                  <c:v>1.3058823500000001</c:v>
                </c:pt>
                <c:pt idx="220">
                  <c:v>1.88139696</c:v>
                </c:pt>
                <c:pt idx="221">
                  <c:v>6.6768916200000001</c:v>
                </c:pt>
                <c:pt idx="222">
                  <c:v>-5.7181881099999998</c:v>
                </c:pt>
                <c:pt idx="223">
                  <c:v>-2.1234089699999998</c:v>
                </c:pt>
                <c:pt idx="224">
                  <c:v>-4.9730941700000004</c:v>
                </c:pt>
                <c:pt idx="225">
                  <c:v>-6.1278135000000002</c:v>
                </c:pt>
                <c:pt idx="226">
                  <c:v>-1.5317773800000001</c:v>
                </c:pt>
                <c:pt idx="227">
                  <c:v>0.49785741999999999</c:v>
                </c:pt>
                <c:pt idx="228">
                  <c:v>-0.30246190000000001</c:v>
                </c:pt>
                <c:pt idx="229">
                  <c:v>-1.2504038799999999</c:v>
                </c:pt>
                <c:pt idx="230">
                  <c:v>-5.9449901799999996</c:v>
                </c:pt>
                <c:pt idx="231">
                  <c:v>-4.6102150499999999</c:v>
                </c:pt>
                <c:pt idx="232">
                  <c:v>0.82104317000000004</c:v>
                </c:pt>
                <c:pt idx="233">
                  <c:v>-0.70419425999999996</c:v>
                </c:pt>
                <c:pt idx="234">
                  <c:v>9.6557376999999995</c:v>
                </c:pt>
                <c:pt idx="235">
                  <c:v>1.32216958</c:v>
                </c:pt>
                <c:pt idx="236">
                  <c:v>2.89889375</c:v>
                </c:pt>
                <c:pt idx="237">
                  <c:v>-1.2511111100000001</c:v>
                </c:pt>
                <c:pt idx="238">
                  <c:v>-1.3289801000000001</c:v>
                </c:pt>
                <c:pt idx="239">
                  <c:v>3.72852234</c:v>
                </c:pt>
                <c:pt idx="240">
                  <c:v>3.4904014000000001</c:v>
                </c:pt>
                <c:pt idx="241">
                  <c:v>2.4291394500000001</c:v>
                </c:pt>
                <c:pt idx="242">
                  <c:v>9.8484848500000002</c:v>
                </c:pt>
                <c:pt idx="243">
                  <c:v>9.84</c:v>
                </c:pt>
                <c:pt idx="244">
                  <c:v>10.483333330000001</c:v>
                </c:pt>
                <c:pt idx="245">
                  <c:v>9.4157043900000001</c:v>
                </c:pt>
                <c:pt idx="246">
                  <c:v>14.48421053</c:v>
                </c:pt>
                <c:pt idx="247">
                  <c:v>10.704761899999999</c:v>
                </c:pt>
                <c:pt idx="248">
                  <c:v>12.27592593</c:v>
                </c:pt>
                <c:pt idx="249">
                  <c:v>19.083146070000002</c:v>
                </c:pt>
                <c:pt idx="250">
                  <c:v>9.2679900699999997</c:v>
                </c:pt>
                <c:pt idx="251">
                  <c:v>8.2226415100000008</c:v>
                </c:pt>
                <c:pt idx="252">
                  <c:v>5.2638888899999996</c:v>
                </c:pt>
                <c:pt idx="253">
                  <c:v>5.6812500000000004</c:v>
                </c:pt>
                <c:pt idx="254">
                  <c:v>2.3162790700000002</c:v>
                </c:pt>
                <c:pt idx="255">
                  <c:v>0.66637630999999997</c:v>
                </c:pt>
                <c:pt idx="256">
                  <c:v>-2.2021357699999999</c:v>
                </c:pt>
                <c:pt idx="257">
                  <c:v>-1.11415525</c:v>
                </c:pt>
                <c:pt idx="258">
                  <c:v>3.5998160100000001</c:v>
                </c:pt>
                <c:pt idx="259">
                  <c:v>2.5565312800000002</c:v>
                </c:pt>
                <c:pt idx="260">
                  <c:v>2.9895615900000001</c:v>
                </c:pt>
                <c:pt idx="261">
                  <c:v>7.0917225999999998</c:v>
                </c:pt>
                <c:pt idx="262">
                  <c:v>2.6670680299999998</c:v>
                </c:pt>
                <c:pt idx="263">
                  <c:v>1.5677462</c:v>
                </c:pt>
                <c:pt idx="264">
                  <c:v>9.8430493299999995</c:v>
                </c:pt>
                <c:pt idx="265">
                  <c:v>16.27054429</c:v>
                </c:pt>
                <c:pt idx="266">
                  <c:v>2.4740740699999999</c:v>
                </c:pt>
                <c:pt idx="267">
                  <c:v>2.1639024400000002</c:v>
                </c:pt>
                <c:pt idx="268">
                  <c:v>7.0658682600000002</c:v>
                </c:pt>
                <c:pt idx="269">
                  <c:v>3.9695122</c:v>
                </c:pt>
                <c:pt idx="270">
                  <c:v>5.5934579400000004</c:v>
                </c:pt>
                <c:pt idx="271">
                  <c:v>4.9370629399999997</c:v>
                </c:pt>
                <c:pt idx="272">
                  <c:v>7.5938864600000002</c:v>
                </c:pt>
                <c:pt idx="273">
                  <c:v>5.2791225400000004</c:v>
                </c:pt>
                <c:pt idx="274">
                  <c:v>4.28364689</c:v>
                </c:pt>
                <c:pt idx="275">
                  <c:v>2.7129688500000002</c:v>
                </c:pt>
                <c:pt idx="276">
                  <c:v>1.7639082100000001</c:v>
                </c:pt>
                <c:pt idx="277">
                  <c:v>2.0506607899999998</c:v>
                </c:pt>
                <c:pt idx="278">
                  <c:v>1.5231304299999999</c:v>
                </c:pt>
                <c:pt idx="279">
                  <c:v>3.5</c:v>
                </c:pt>
                <c:pt idx="280">
                  <c:v>5.1729323300000001</c:v>
                </c:pt>
                <c:pt idx="281">
                  <c:v>7.4190476199999997</c:v>
                </c:pt>
                <c:pt idx="282">
                  <c:v>6.7095238100000003</c:v>
                </c:pt>
                <c:pt idx="283">
                  <c:v>2.98823529</c:v>
                </c:pt>
                <c:pt idx="284">
                  <c:v>0.91564791999999995</c:v>
                </c:pt>
                <c:pt idx="285">
                  <c:v>7.8605324100000002</c:v>
                </c:pt>
                <c:pt idx="286">
                  <c:v>8.4592857099999996</c:v>
                </c:pt>
                <c:pt idx="287">
                  <c:v>-2.2340696699999998</c:v>
                </c:pt>
                <c:pt idx="288">
                  <c:v>-0.92776886000000003</c:v>
                </c:pt>
                <c:pt idx="289">
                  <c:v>7.9335790000000003E-2</c:v>
                </c:pt>
                <c:pt idx="290">
                  <c:v>6.2727272699999999</c:v>
                </c:pt>
                <c:pt idx="291">
                  <c:v>5.8251748299999999</c:v>
                </c:pt>
                <c:pt idx="292">
                  <c:v>5.4696569899999998</c:v>
                </c:pt>
                <c:pt idx="293">
                  <c:v>3.3868274600000001</c:v>
                </c:pt>
                <c:pt idx="294">
                  <c:v>1.9734204799999999</c:v>
                </c:pt>
                <c:pt idx="295">
                  <c:v>9.8700565000000005</c:v>
                </c:pt>
                <c:pt idx="296">
                  <c:v>10.036789300000001</c:v>
                </c:pt>
                <c:pt idx="297">
                  <c:v>-3.75</c:v>
                </c:pt>
                <c:pt idx="298">
                  <c:v>-2.2791767599999999</c:v>
                </c:pt>
                <c:pt idx="299">
                  <c:v>6.8367346900000001</c:v>
                </c:pt>
                <c:pt idx="300">
                  <c:v>7.8005390800000001</c:v>
                </c:pt>
                <c:pt idx="301">
                  <c:v>4.4895104899999998</c:v>
                </c:pt>
                <c:pt idx="302">
                  <c:v>4.50943396</c:v>
                </c:pt>
                <c:pt idx="303">
                  <c:v>-1.46210269</c:v>
                </c:pt>
                <c:pt idx="304">
                  <c:v>-0.36247086000000001</c:v>
                </c:pt>
                <c:pt idx="305">
                  <c:v>-2.0673026000000001</c:v>
                </c:pt>
                <c:pt idx="306">
                  <c:v>-1.60475162</c:v>
                </c:pt>
                <c:pt idx="307">
                  <c:v>8.9518413599999995</c:v>
                </c:pt>
                <c:pt idx="308">
                  <c:v>5.3209876500000002</c:v>
                </c:pt>
                <c:pt idx="309">
                  <c:v>7.0698466800000004</c:v>
                </c:pt>
                <c:pt idx="310">
                  <c:v>6.6116504899999997</c:v>
                </c:pt>
                <c:pt idx="311">
                  <c:v>-7.4229166700000002</c:v>
                </c:pt>
                <c:pt idx="312">
                  <c:v>2.56666667</c:v>
                </c:pt>
                <c:pt idx="313">
                  <c:v>3.9459627300000002</c:v>
                </c:pt>
                <c:pt idx="314">
                  <c:v>1.91884641</c:v>
                </c:pt>
                <c:pt idx="315">
                  <c:v>9.6001813200000008</c:v>
                </c:pt>
                <c:pt idx="316">
                  <c:v>5.5019585900000001</c:v>
                </c:pt>
                <c:pt idx="317">
                  <c:v>-2.2020802399999999</c:v>
                </c:pt>
                <c:pt idx="318">
                  <c:v>-4.9418386500000002</c:v>
                </c:pt>
                <c:pt idx="319">
                  <c:v>0.33043477999999998</c:v>
                </c:pt>
                <c:pt idx="320">
                  <c:v>0.52149791999999995</c:v>
                </c:pt>
                <c:pt idx="321">
                  <c:v>6.0013717399999997</c:v>
                </c:pt>
                <c:pt idx="322">
                  <c:v>6.0019841300000003</c:v>
                </c:pt>
                <c:pt idx="323">
                  <c:v>8.0488798399999997</c:v>
                </c:pt>
                <c:pt idx="324">
                  <c:v>8.7624559600000005</c:v>
                </c:pt>
                <c:pt idx="325">
                  <c:v>2.0206529</c:v>
                </c:pt>
                <c:pt idx="326">
                  <c:v>1.5718799400000001</c:v>
                </c:pt>
                <c:pt idx="327">
                  <c:v>0.58832116999999995</c:v>
                </c:pt>
                <c:pt idx="328">
                  <c:v>-1.2708638400000001</c:v>
                </c:pt>
                <c:pt idx="329">
                  <c:v>-1.3198281199999999</c:v>
                </c:pt>
                <c:pt idx="330">
                  <c:v>-0.59921155999999998</c:v>
                </c:pt>
                <c:pt idx="331">
                  <c:v>7.2681818199999997</c:v>
                </c:pt>
                <c:pt idx="332">
                  <c:v>5.8458781399999999</c:v>
                </c:pt>
                <c:pt idx="333">
                  <c:v>9.0757575799999994</c:v>
                </c:pt>
                <c:pt idx="334">
                  <c:v>7.22653722</c:v>
                </c:pt>
                <c:pt idx="335">
                  <c:v>-1.68763402</c:v>
                </c:pt>
                <c:pt idx="336">
                  <c:v>-0.39001848</c:v>
                </c:pt>
                <c:pt idx="337">
                  <c:v>2.40011682</c:v>
                </c:pt>
                <c:pt idx="338">
                  <c:v>-4.1382415300000002</c:v>
                </c:pt>
                <c:pt idx="339">
                  <c:v>-5.2468596400000003</c:v>
                </c:pt>
                <c:pt idx="340">
                  <c:v>1.29993183</c:v>
                </c:pt>
                <c:pt idx="341">
                  <c:v>4.7780172399999996</c:v>
                </c:pt>
                <c:pt idx="342">
                  <c:v>2.65577051</c:v>
                </c:pt>
                <c:pt idx="343">
                  <c:v>6.44979367</c:v>
                </c:pt>
                <c:pt idx="344">
                  <c:v>2.7835951099999998</c:v>
                </c:pt>
                <c:pt idx="345">
                  <c:v>1.99137187</c:v>
                </c:pt>
                <c:pt idx="346">
                  <c:v>3.29812606</c:v>
                </c:pt>
                <c:pt idx="347">
                  <c:v>4.2780656300000004</c:v>
                </c:pt>
                <c:pt idx="348">
                  <c:v>8.4252336400000001</c:v>
                </c:pt>
                <c:pt idx="349">
                  <c:v>7.6561085999999996</c:v>
                </c:pt>
                <c:pt idx="350">
                  <c:v>5.70742963</c:v>
                </c:pt>
                <c:pt idx="351">
                  <c:v>6.6126323500000002</c:v>
                </c:pt>
                <c:pt idx="352">
                  <c:v>8.6012903200000004</c:v>
                </c:pt>
                <c:pt idx="353">
                  <c:v>7.0868486400000004</c:v>
                </c:pt>
                <c:pt idx="354">
                  <c:v>5.4133333300000004</c:v>
                </c:pt>
                <c:pt idx="355">
                  <c:v>5.44497608</c:v>
                </c:pt>
                <c:pt idx="356">
                  <c:v>3.9435483900000001</c:v>
                </c:pt>
                <c:pt idx="357">
                  <c:v>4.8403508799999999</c:v>
                </c:pt>
                <c:pt idx="358">
                  <c:v>-2.8140236199999999</c:v>
                </c:pt>
                <c:pt idx="359">
                  <c:v>-2.5570852099999999</c:v>
                </c:pt>
                <c:pt idx="360">
                  <c:v>1.8766519800000001</c:v>
                </c:pt>
                <c:pt idx="361">
                  <c:v>1.8666666700000001</c:v>
                </c:pt>
                <c:pt idx="362">
                  <c:v>11.09433962</c:v>
                </c:pt>
                <c:pt idx="363">
                  <c:v>12.440972220000001</c:v>
                </c:pt>
                <c:pt idx="364">
                  <c:v>15.11386139</c:v>
                </c:pt>
                <c:pt idx="365">
                  <c:v>15.66666667</c:v>
                </c:pt>
                <c:pt idx="366">
                  <c:v>3.27631579</c:v>
                </c:pt>
                <c:pt idx="367">
                  <c:v>2.5401960799999999</c:v>
                </c:pt>
                <c:pt idx="368">
                  <c:v>6.7554858900000001</c:v>
                </c:pt>
                <c:pt idx="369">
                  <c:v>3.6936651600000001</c:v>
                </c:pt>
                <c:pt idx="370">
                  <c:v>6.0276162800000002</c:v>
                </c:pt>
                <c:pt idx="371">
                  <c:v>13.95180723</c:v>
                </c:pt>
                <c:pt idx="372">
                  <c:v>10.349593499999999</c:v>
                </c:pt>
                <c:pt idx="373">
                  <c:v>-2.5391685800000001</c:v>
                </c:pt>
                <c:pt idx="374">
                  <c:v>-1.71487693</c:v>
                </c:pt>
                <c:pt idx="375">
                  <c:v>-3.8907849799999998</c:v>
                </c:pt>
                <c:pt idx="376">
                  <c:v>-1.38441039</c:v>
                </c:pt>
                <c:pt idx="377">
                  <c:v>-1.5829797299999999</c:v>
                </c:pt>
                <c:pt idx="378">
                  <c:v>-1.3953337699999999</c:v>
                </c:pt>
                <c:pt idx="379">
                  <c:v>-4.6760839999999998E-2</c:v>
                </c:pt>
                <c:pt idx="380">
                  <c:v>0.40372271999999998</c:v>
                </c:pt>
                <c:pt idx="381">
                  <c:v>1.7899441300000001</c:v>
                </c:pt>
                <c:pt idx="382">
                  <c:v>2.0621814500000002</c:v>
                </c:pt>
                <c:pt idx="383">
                  <c:v>2.57830008</c:v>
                </c:pt>
                <c:pt idx="384">
                  <c:v>0.82516054000000005</c:v>
                </c:pt>
                <c:pt idx="385">
                  <c:v>-3.5619540600000001</c:v>
                </c:pt>
                <c:pt idx="386">
                  <c:v>-4.8173719400000001</c:v>
                </c:pt>
                <c:pt idx="387">
                  <c:v>-2.7275894100000002</c:v>
                </c:pt>
                <c:pt idx="388">
                  <c:v>-1.72934783</c:v>
                </c:pt>
                <c:pt idx="389">
                  <c:v>-2.53031579</c:v>
                </c:pt>
                <c:pt idx="390">
                  <c:v>-2.28633994</c:v>
                </c:pt>
                <c:pt idx="391">
                  <c:v>4.6280709699999996</c:v>
                </c:pt>
                <c:pt idx="392">
                  <c:v>2.7706151000000001</c:v>
                </c:pt>
                <c:pt idx="393">
                  <c:v>-4.5035653699999996</c:v>
                </c:pt>
                <c:pt idx="394">
                  <c:v>-6.5786676100000001</c:v>
                </c:pt>
                <c:pt idx="395">
                  <c:v>10.8677686</c:v>
                </c:pt>
                <c:pt idx="396">
                  <c:v>8.0900900900000003</c:v>
                </c:pt>
                <c:pt idx="397">
                  <c:v>0.57507081999999998</c:v>
                </c:pt>
                <c:pt idx="398">
                  <c:v>-0.50894454</c:v>
                </c:pt>
                <c:pt idx="399">
                  <c:v>3.0084745800000001</c:v>
                </c:pt>
                <c:pt idx="400">
                  <c:v>0.22284123</c:v>
                </c:pt>
                <c:pt idx="401">
                  <c:v>-3.639775E-2</c:v>
                </c:pt>
                <c:pt idx="402">
                  <c:v>-0.46714334000000002</c:v>
                </c:pt>
                <c:pt idx="403">
                  <c:v>2.1126760600000001</c:v>
                </c:pt>
                <c:pt idx="404">
                  <c:v>3.8348045399999999</c:v>
                </c:pt>
                <c:pt idx="405">
                  <c:v>5.7477666799999998</c:v>
                </c:pt>
                <c:pt idx="406">
                  <c:v>3.2767227299999999</c:v>
                </c:pt>
                <c:pt idx="407">
                  <c:v>3.7027933000000002</c:v>
                </c:pt>
                <c:pt idx="408">
                  <c:v>3.3045089600000002</c:v>
                </c:pt>
                <c:pt idx="409">
                  <c:v>3.5629877400000001</c:v>
                </c:pt>
                <c:pt idx="410">
                  <c:v>0.84757221999999999</c:v>
                </c:pt>
                <c:pt idx="411">
                  <c:v>-0.72555745999999999</c:v>
                </c:pt>
                <c:pt idx="412">
                  <c:v>-0.71479501000000001</c:v>
                </c:pt>
                <c:pt idx="413">
                  <c:v>-0.91114057999999998</c:v>
                </c:pt>
                <c:pt idx="414">
                  <c:v>0.52891790999999999</c:v>
                </c:pt>
                <c:pt idx="415">
                  <c:v>-1.3466031999999999</c:v>
                </c:pt>
                <c:pt idx="416">
                  <c:v>0.48114434</c:v>
                </c:pt>
                <c:pt idx="417">
                  <c:v>13.95619988</c:v>
                </c:pt>
                <c:pt idx="418">
                  <c:v>12.020594969999999</c:v>
                </c:pt>
                <c:pt idx="419">
                  <c:v>1.57130397</c:v>
                </c:pt>
                <c:pt idx="420">
                  <c:v>0.81099365999999995</c:v>
                </c:pt>
                <c:pt idx="421">
                  <c:v>0.30033278000000002</c:v>
                </c:pt>
                <c:pt idx="422">
                  <c:v>-7.3495370000000004E-2</c:v>
                </c:pt>
                <c:pt idx="423">
                  <c:v>2.5283464599999999</c:v>
                </c:pt>
                <c:pt idx="424">
                  <c:v>1.6004112399999999</c:v>
                </c:pt>
                <c:pt idx="425">
                  <c:v>4.5038759700000002</c:v>
                </c:pt>
                <c:pt idx="426">
                  <c:v>3.59508852</c:v>
                </c:pt>
                <c:pt idx="427">
                  <c:v>-2.9814814799999998</c:v>
                </c:pt>
                <c:pt idx="428">
                  <c:v>10.030769230000001</c:v>
                </c:pt>
                <c:pt idx="429">
                  <c:v>8.7925925899999999</c:v>
                </c:pt>
                <c:pt idx="430">
                  <c:v>2.24642857</c:v>
                </c:pt>
                <c:pt idx="431">
                  <c:v>2.1050185899999998</c:v>
                </c:pt>
                <c:pt idx="432">
                  <c:v>11.6</c:v>
                </c:pt>
                <c:pt idx="433">
                  <c:v>12.66666667</c:v>
                </c:pt>
                <c:pt idx="434">
                  <c:v>11.20224719</c:v>
                </c:pt>
                <c:pt idx="435">
                  <c:v>0.57934989999999997</c:v>
                </c:pt>
                <c:pt idx="436">
                  <c:v>1.09369676</c:v>
                </c:pt>
                <c:pt idx="437">
                  <c:v>5.1149528499999999</c:v>
                </c:pt>
                <c:pt idx="438">
                  <c:v>4.8451753000000002</c:v>
                </c:pt>
                <c:pt idx="439">
                  <c:v>8.2278630499999998</c:v>
                </c:pt>
                <c:pt idx="440">
                  <c:v>14.50043975</c:v>
                </c:pt>
                <c:pt idx="441">
                  <c:v>6.8963317399999999</c:v>
                </c:pt>
                <c:pt idx="442">
                  <c:v>5.8822525600000004</c:v>
                </c:pt>
                <c:pt idx="443">
                  <c:v>-2.89701897</c:v>
                </c:pt>
                <c:pt idx="444">
                  <c:v>-2.9163963100000001</c:v>
                </c:pt>
                <c:pt idx="445">
                  <c:v>-3.433996</c:v>
                </c:pt>
                <c:pt idx="446">
                  <c:v>-3.6232451399999999</c:v>
                </c:pt>
                <c:pt idx="447">
                  <c:v>-1.4906638999999999</c:v>
                </c:pt>
                <c:pt idx="448">
                  <c:v>-2.1279342699999999</c:v>
                </c:pt>
                <c:pt idx="449">
                  <c:v>2.2455089799999999</c:v>
                </c:pt>
                <c:pt idx="450">
                  <c:v>3.7523510999999998</c:v>
                </c:pt>
                <c:pt idx="451">
                  <c:v>3.5841995799999999</c:v>
                </c:pt>
                <c:pt idx="452">
                  <c:v>0.36349646000000002</c:v>
                </c:pt>
                <c:pt idx="453">
                  <c:v>-4.4807387900000002</c:v>
                </c:pt>
                <c:pt idx="454">
                  <c:v>-2.3892995400000001</c:v>
                </c:pt>
                <c:pt idx="455">
                  <c:v>2.9660194199999999</c:v>
                </c:pt>
                <c:pt idx="456">
                  <c:v>-0.83381088999999997</c:v>
                </c:pt>
                <c:pt idx="457">
                  <c:v>7.0901143199999996</c:v>
                </c:pt>
                <c:pt idx="458">
                  <c:v>8.9326164899999991</c:v>
                </c:pt>
                <c:pt idx="459">
                  <c:v>11.28282828</c:v>
                </c:pt>
                <c:pt idx="460">
                  <c:v>10.009345789999999</c:v>
                </c:pt>
                <c:pt idx="461">
                  <c:v>2.3194256800000002</c:v>
                </c:pt>
                <c:pt idx="462">
                  <c:v>-1.368078E-2</c:v>
                </c:pt>
                <c:pt idx="463">
                  <c:v>-4.6839610199999999</c:v>
                </c:pt>
                <c:pt idx="464">
                  <c:v>-6.30194411</c:v>
                </c:pt>
                <c:pt idx="465">
                  <c:v>3.9340475399999999</c:v>
                </c:pt>
                <c:pt idx="466">
                  <c:v>2.0323172999999999</c:v>
                </c:pt>
                <c:pt idx="467">
                  <c:v>6.9473684200000001</c:v>
                </c:pt>
                <c:pt idx="468">
                  <c:v>7.5909090900000002</c:v>
                </c:pt>
                <c:pt idx="469">
                  <c:v>3.0032786900000001</c:v>
                </c:pt>
                <c:pt idx="470">
                  <c:v>3.24539877</c:v>
                </c:pt>
                <c:pt idx="471">
                  <c:v>0.44666666999999999</c:v>
                </c:pt>
                <c:pt idx="472">
                  <c:v>1.71748879</c:v>
                </c:pt>
                <c:pt idx="473">
                  <c:v>3.3134635100000001</c:v>
                </c:pt>
                <c:pt idx="474">
                  <c:v>1.6219879500000001</c:v>
                </c:pt>
                <c:pt idx="475">
                  <c:v>9.2640402300000009</c:v>
                </c:pt>
                <c:pt idx="476">
                  <c:v>6.4251302099999998</c:v>
                </c:pt>
                <c:pt idx="477">
                  <c:v>-3.1217228499999998</c:v>
                </c:pt>
                <c:pt idx="478">
                  <c:v>-1.55368098</c:v>
                </c:pt>
                <c:pt idx="479">
                  <c:v>-0.52392947000000001</c:v>
                </c:pt>
                <c:pt idx="480">
                  <c:v>-1.51166559</c:v>
                </c:pt>
                <c:pt idx="481">
                  <c:v>4.7385645199999997</c:v>
                </c:pt>
                <c:pt idx="482">
                  <c:v>1.5346200999999999</c:v>
                </c:pt>
                <c:pt idx="483">
                  <c:v>1.12989691</c:v>
                </c:pt>
                <c:pt idx="484">
                  <c:v>-0.19955157000000001</c:v>
                </c:pt>
                <c:pt idx="485">
                  <c:v>-2.63452055</c:v>
                </c:pt>
                <c:pt idx="486">
                  <c:v>-5.1451009699999997</c:v>
                </c:pt>
                <c:pt idx="487">
                  <c:v>1.1657461499999999</c:v>
                </c:pt>
                <c:pt idx="488">
                  <c:v>1.0184323500000001</c:v>
                </c:pt>
                <c:pt idx="489">
                  <c:v>-3.1030213600000001</c:v>
                </c:pt>
                <c:pt idx="490">
                  <c:v>-4.6644121099999998</c:v>
                </c:pt>
                <c:pt idx="491">
                  <c:v>5.6603589300000001</c:v>
                </c:pt>
                <c:pt idx="492">
                  <c:v>4.9970695799999998</c:v>
                </c:pt>
                <c:pt idx="493">
                  <c:v>-11.48137287</c:v>
                </c:pt>
                <c:pt idx="494">
                  <c:v>-12.284534600000001</c:v>
                </c:pt>
                <c:pt idx="495">
                  <c:v>-1.33068115</c:v>
                </c:pt>
                <c:pt idx="496">
                  <c:v>-1.84838693</c:v>
                </c:pt>
                <c:pt idx="497">
                  <c:v>2.7406459600000002</c:v>
                </c:pt>
                <c:pt idx="498">
                  <c:v>0.86536146000000003</c:v>
                </c:pt>
                <c:pt idx="499">
                  <c:v>2.23541678</c:v>
                </c:pt>
                <c:pt idx="500">
                  <c:v>4.4026565499999997</c:v>
                </c:pt>
                <c:pt idx="501">
                  <c:v>4.7948191400000004</c:v>
                </c:pt>
                <c:pt idx="502">
                  <c:v>-4.80310975</c:v>
                </c:pt>
                <c:pt idx="503">
                  <c:v>-5.7142857100000004</c:v>
                </c:pt>
                <c:pt idx="504">
                  <c:v>-1.35909605</c:v>
                </c:pt>
                <c:pt idx="505">
                  <c:v>-2.7975531600000001</c:v>
                </c:pt>
                <c:pt idx="506">
                  <c:v>9.4934497800000006</c:v>
                </c:pt>
                <c:pt idx="507">
                  <c:v>9.9282511200000005</c:v>
                </c:pt>
                <c:pt idx="508">
                  <c:v>5.5366939500000001</c:v>
                </c:pt>
                <c:pt idx="509">
                  <c:v>5.1038365900000002</c:v>
                </c:pt>
                <c:pt idx="510">
                  <c:v>-2.1511273599999998</c:v>
                </c:pt>
                <c:pt idx="511">
                  <c:v>-0.16085790999999999</c:v>
                </c:pt>
                <c:pt idx="512">
                  <c:v>-1.10833333</c:v>
                </c:pt>
                <c:pt idx="513">
                  <c:v>-0.47398496000000001</c:v>
                </c:pt>
                <c:pt idx="514">
                  <c:v>1.02075702</c:v>
                </c:pt>
                <c:pt idx="515">
                  <c:v>1.49949774</c:v>
                </c:pt>
                <c:pt idx="516">
                  <c:v>-0.94128544999999997</c:v>
                </c:pt>
                <c:pt idx="517">
                  <c:v>10.22889518</c:v>
                </c:pt>
                <c:pt idx="518">
                  <c:v>-4.1523272200000001</c:v>
                </c:pt>
                <c:pt idx="519">
                  <c:v>-0.33880049000000001</c:v>
                </c:pt>
                <c:pt idx="520">
                  <c:v>1.4510296300000001</c:v>
                </c:pt>
                <c:pt idx="521">
                  <c:v>2.6034925499999999</c:v>
                </c:pt>
                <c:pt idx="522">
                  <c:v>2.2205848000000001</c:v>
                </c:pt>
                <c:pt idx="523">
                  <c:v>1.4721873700000001</c:v>
                </c:pt>
                <c:pt idx="524">
                  <c:v>-3.2389796400000002</c:v>
                </c:pt>
                <c:pt idx="525">
                  <c:v>10.04819277</c:v>
                </c:pt>
                <c:pt idx="526">
                  <c:v>1.8643822400000001</c:v>
                </c:pt>
                <c:pt idx="527">
                  <c:v>-0.45210084</c:v>
                </c:pt>
                <c:pt idx="528">
                  <c:v>-5.1707348099999999</c:v>
                </c:pt>
                <c:pt idx="529">
                  <c:v>-6.1838375599999997</c:v>
                </c:pt>
                <c:pt idx="530">
                  <c:v>2.0234192000000002</c:v>
                </c:pt>
                <c:pt idx="531">
                  <c:v>3.7064116999999999</c:v>
                </c:pt>
                <c:pt idx="532">
                  <c:v>-2.0121666299999998</c:v>
                </c:pt>
                <c:pt idx="533">
                  <c:v>1.40850023</c:v>
                </c:pt>
                <c:pt idx="534">
                  <c:v>3.36393443</c:v>
                </c:pt>
                <c:pt idx="535">
                  <c:v>6.0576923100000002</c:v>
                </c:pt>
                <c:pt idx="536">
                  <c:v>10.119999999999999</c:v>
                </c:pt>
                <c:pt idx="537">
                  <c:v>1.27310575</c:v>
                </c:pt>
                <c:pt idx="538">
                  <c:v>-0.85289115999999998</c:v>
                </c:pt>
                <c:pt idx="539">
                  <c:v>1.2630212300000001</c:v>
                </c:pt>
                <c:pt idx="540">
                  <c:v>0.38776073999999999</c:v>
                </c:pt>
                <c:pt idx="541">
                  <c:v>-2.6506817100000002</c:v>
                </c:pt>
                <c:pt idx="542">
                  <c:v>-2.1870727200000002</c:v>
                </c:pt>
                <c:pt idx="543">
                  <c:v>-0.55215685999999997</c:v>
                </c:pt>
                <c:pt idx="544">
                  <c:v>0.44536034000000002</c:v>
                </c:pt>
                <c:pt idx="545">
                  <c:v>6.2497954699999996</c:v>
                </c:pt>
                <c:pt idx="546">
                  <c:v>7.0640961400000002</c:v>
                </c:pt>
                <c:pt idx="547">
                  <c:v>-0.95666404999999999</c:v>
                </c:pt>
                <c:pt idx="548">
                  <c:v>-1.24564184</c:v>
                </c:pt>
                <c:pt idx="549">
                  <c:v>-3.27356494</c:v>
                </c:pt>
                <c:pt idx="550">
                  <c:v>-4.5079864499999998</c:v>
                </c:pt>
                <c:pt idx="551">
                  <c:v>1.0619701800000001</c:v>
                </c:pt>
                <c:pt idx="552">
                  <c:v>-1.2442089700000001</c:v>
                </c:pt>
                <c:pt idx="553">
                  <c:v>7.2656826600000004</c:v>
                </c:pt>
                <c:pt idx="554">
                  <c:v>8.1397058799999993</c:v>
                </c:pt>
                <c:pt idx="555">
                  <c:v>0.14911874999999999</c:v>
                </c:pt>
                <c:pt idx="556">
                  <c:v>-1.1276939500000001</c:v>
                </c:pt>
                <c:pt idx="557">
                  <c:v>4.6933894900000004</c:v>
                </c:pt>
                <c:pt idx="558">
                  <c:v>4.1915771199999998</c:v>
                </c:pt>
                <c:pt idx="559">
                  <c:v>5.02642364</c:v>
                </c:pt>
                <c:pt idx="560">
                  <c:v>4.5430188200000003</c:v>
                </c:pt>
                <c:pt idx="561">
                  <c:v>-3.3958323799999999</c:v>
                </c:pt>
                <c:pt idx="562">
                  <c:v>-2.3099042000000001</c:v>
                </c:pt>
                <c:pt idx="563">
                  <c:v>-0.70077425000000004</c:v>
                </c:pt>
                <c:pt idx="564">
                  <c:v>-2.64221708</c:v>
                </c:pt>
                <c:pt idx="565">
                  <c:v>-2.7849407500000001</c:v>
                </c:pt>
                <c:pt idx="566">
                  <c:v>-2.1519458</c:v>
                </c:pt>
                <c:pt idx="567">
                  <c:v>8.3413451700000003</c:v>
                </c:pt>
                <c:pt idx="568">
                  <c:v>5.8694471799999999</c:v>
                </c:pt>
                <c:pt idx="569">
                  <c:v>-0.94700814</c:v>
                </c:pt>
                <c:pt idx="570">
                  <c:v>1.13001215</c:v>
                </c:pt>
                <c:pt idx="571">
                  <c:v>-0.47896878999999998</c:v>
                </c:pt>
                <c:pt idx="572">
                  <c:v>1.1135798699999999</c:v>
                </c:pt>
                <c:pt idx="573">
                  <c:v>0.52775475999999999</c:v>
                </c:pt>
                <c:pt idx="574">
                  <c:v>1.3604729499999999</c:v>
                </c:pt>
                <c:pt idx="575">
                  <c:v>4.8085288899999998</c:v>
                </c:pt>
                <c:pt idx="576">
                  <c:v>7.3324972099999997</c:v>
                </c:pt>
                <c:pt idx="577">
                  <c:v>-2.3946843900000001</c:v>
                </c:pt>
                <c:pt idx="578">
                  <c:v>-2.1820204699999999</c:v>
                </c:pt>
                <c:pt idx="579">
                  <c:v>-2.9545834499999999</c:v>
                </c:pt>
                <c:pt idx="580">
                  <c:v>-0.18713184999999999</c:v>
                </c:pt>
                <c:pt idx="581">
                  <c:v>-0.25582572999999997</c:v>
                </c:pt>
                <c:pt idx="582">
                  <c:v>1.2171297599999999</c:v>
                </c:pt>
                <c:pt idx="583">
                  <c:v>-5.7652464500000002</c:v>
                </c:pt>
                <c:pt idx="584">
                  <c:v>-3.8111286400000002</c:v>
                </c:pt>
                <c:pt idx="585">
                  <c:v>4.45713223</c:v>
                </c:pt>
                <c:pt idx="586">
                  <c:v>3.7587373199999998</c:v>
                </c:pt>
                <c:pt idx="587">
                  <c:v>8.0475612000000005</c:v>
                </c:pt>
                <c:pt idx="588">
                  <c:v>8.8601791100000007</c:v>
                </c:pt>
                <c:pt idx="589">
                  <c:v>-5.5442543899999999</c:v>
                </c:pt>
                <c:pt idx="590">
                  <c:v>3.74681351</c:v>
                </c:pt>
                <c:pt idx="591">
                  <c:v>5.4952520099999997</c:v>
                </c:pt>
                <c:pt idx="592">
                  <c:v>-3.6806629800000001</c:v>
                </c:pt>
                <c:pt idx="593">
                  <c:v>-3.0229805000000001</c:v>
                </c:pt>
                <c:pt idx="594">
                  <c:v>15.240963860000001</c:v>
                </c:pt>
                <c:pt idx="595">
                  <c:v>14.125</c:v>
                </c:pt>
                <c:pt idx="596">
                  <c:v>-0.29382826000000001</c:v>
                </c:pt>
                <c:pt idx="597">
                  <c:v>-4.0739291599999996</c:v>
                </c:pt>
                <c:pt idx="598">
                  <c:v>0.43689319999999998</c:v>
                </c:pt>
                <c:pt idx="599">
                  <c:v>-3.4837722000000002</c:v>
                </c:pt>
                <c:pt idx="600">
                  <c:v>-2.1651018999999998</c:v>
                </c:pt>
                <c:pt idx="601">
                  <c:v>-1.50968477</c:v>
                </c:pt>
                <c:pt idx="602">
                  <c:v>-0.86539326000000005</c:v>
                </c:pt>
                <c:pt idx="603">
                  <c:v>0.41499846000000001</c:v>
                </c:pt>
                <c:pt idx="604">
                  <c:v>-0.44377323000000002</c:v>
                </c:pt>
                <c:pt idx="605">
                  <c:v>-1.8092122799999999</c:v>
                </c:pt>
                <c:pt idx="606">
                  <c:v>-1.37229348</c:v>
                </c:pt>
                <c:pt idx="607">
                  <c:v>-1.78556509</c:v>
                </c:pt>
                <c:pt idx="608">
                  <c:v>2.17179834</c:v>
                </c:pt>
                <c:pt idx="609">
                  <c:v>0.39575567</c:v>
                </c:pt>
                <c:pt idx="610">
                  <c:v>-1.88589322</c:v>
                </c:pt>
                <c:pt idx="611">
                  <c:v>-6.152179E-2</c:v>
                </c:pt>
                <c:pt idx="612">
                  <c:v>-5.6428281299999998</c:v>
                </c:pt>
                <c:pt idx="613">
                  <c:v>-4.3264211699999997</c:v>
                </c:pt>
                <c:pt idx="614">
                  <c:v>9.3249305699999994</c:v>
                </c:pt>
                <c:pt idx="615">
                  <c:v>5.6575094200000002</c:v>
                </c:pt>
                <c:pt idx="616">
                  <c:v>2.8120480699999999</c:v>
                </c:pt>
                <c:pt idx="617">
                  <c:v>5.2798643199999997</c:v>
                </c:pt>
                <c:pt idx="618">
                  <c:v>5.0657027399999999</c:v>
                </c:pt>
                <c:pt idx="619">
                  <c:v>3.9128623999999999</c:v>
                </c:pt>
                <c:pt idx="620">
                  <c:v>-1.90265164</c:v>
                </c:pt>
                <c:pt idx="621">
                  <c:v>-3.90164921</c:v>
                </c:pt>
                <c:pt idx="622">
                  <c:v>11.763624910000001</c:v>
                </c:pt>
                <c:pt idx="623">
                  <c:v>9.1413460499999992</c:v>
                </c:pt>
                <c:pt idx="624">
                  <c:v>3.05216581</c:v>
                </c:pt>
                <c:pt idx="625">
                  <c:v>3.4899446200000002</c:v>
                </c:pt>
                <c:pt idx="626">
                  <c:v>11.58368228</c:v>
                </c:pt>
                <c:pt idx="627">
                  <c:v>9.3233471100000003</c:v>
                </c:pt>
                <c:pt idx="628">
                  <c:v>2.8404442599999999</c:v>
                </c:pt>
                <c:pt idx="629">
                  <c:v>-0.73731614000000001</c:v>
                </c:pt>
                <c:pt idx="630">
                  <c:v>5.3579498699999997</c:v>
                </c:pt>
                <c:pt idx="631">
                  <c:v>4.8680567400000001</c:v>
                </c:pt>
                <c:pt idx="632">
                  <c:v>8.0451689900000005</c:v>
                </c:pt>
                <c:pt idx="633">
                  <c:v>7.9185896700000002</c:v>
                </c:pt>
                <c:pt idx="634">
                  <c:v>11.067742620000001</c:v>
                </c:pt>
                <c:pt idx="635">
                  <c:v>8.6394052000000006</c:v>
                </c:pt>
                <c:pt idx="636">
                  <c:v>6.3462915100000004</c:v>
                </c:pt>
                <c:pt idx="637">
                  <c:v>5.5239050900000004</c:v>
                </c:pt>
                <c:pt idx="638">
                  <c:v>7.1106597899999997</c:v>
                </c:pt>
                <c:pt idx="639">
                  <c:v>7.8889286600000004</c:v>
                </c:pt>
                <c:pt idx="640">
                  <c:v>8.3246549699999992</c:v>
                </c:pt>
                <c:pt idx="641">
                  <c:v>0.20055306000000001</c:v>
                </c:pt>
                <c:pt idx="642">
                  <c:v>-1.4390868699999999</c:v>
                </c:pt>
                <c:pt idx="643">
                  <c:v>6.9934645399999997</c:v>
                </c:pt>
                <c:pt idx="644">
                  <c:v>4.7708060000000003</c:v>
                </c:pt>
                <c:pt idx="645">
                  <c:v>-0.44262874000000002</c:v>
                </c:pt>
                <c:pt idx="646">
                  <c:v>-1.0592391299999999</c:v>
                </c:pt>
                <c:pt idx="647">
                  <c:v>-1.48898014</c:v>
                </c:pt>
                <c:pt idx="648">
                  <c:v>-0.73637567999999998</c:v>
                </c:pt>
                <c:pt idx="649">
                  <c:v>-9.1828098100000002</c:v>
                </c:pt>
                <c:pt idx="650">
                  <c:v>-9.2996904699999998</c:v>
                </c:pt>
                <c:pt idx="651">
                  <c:v>1.1814366999999999</c:v>
                </c:pt>
                <c:pt idx="652">
                  <c:v>-2.5327747700000001</c:v>
                </c:pt>
                <c:pt idx="653">
                  <c:v>6.7068030399999996</c:v>
                </c:pt>
                <c:pt idx="654">
                  <c:v>5.8666946700000002</c:v>
                </c:pt>
                <c:pt idx="655">
                  <c:v>3.4460272199999999</c:v>
                </c:pt>
                <c:pt idx="656">
                  <c:v>-4.3080625799999996</c:v>
                </c:pt>
                <c:pt idx="657">
                  <c:v>6.5680359399999997</c:v>
                </c:pt>
                <c:pt idx="658">
                  <c:v>19.145796059999999</c:v>
                </c:pt>
                <c:pt idx="659">
                  <c:v>8.3470737899999996</c:v>
                </c:pt>
                <c:pt idx="660">
                  <c:v>7.0240544099999997</c:v>
                </c:pt>
                <c:pt idx="661">
                  <c:v>6.5062616799999997</c:v>
                </c:pt>
                <c:pt idx="662">
                  <c:v>4.8984581</c:v>
                </c:pt>
              </c:numCache>
            </c:numRef>
          </c:xVal>
          <c:yVal>
            <c:numRef>
              <c:f>'Austin_SiteLevel_Mplus_ID with '!$AI$2:$AI$664</c:f>
            </c:numRef>
          </c:yVal>
          <c:smooth val="0"/>
          <c:extLst>
            <c:ext xmlns:c16="http://schemas.microsoft.com/office/drawing/2014/chart" uri="{C3380CC4-5D6E-409C-BE32-E72D297353CC}">
              <c16:uniqueId val="{00000015-2A1B-4A55-8197-5FD56FC0F430}"/>
            </c:ext>
          </c:extLst>
        </c:ser>
        <c:ser>
          <c:idx val="22"/>
          <c:order val="22"/>
          <c:tx>
            <c:strRef>
              <c:f>'Austin_SiteLevel_Mplus_ID with '!$AJ$1</c:f>
              <c:strCache>
                <c:ptCount val="1"/>
                <c:pt idx="0">
                  <c:v>RU_F_2</c:v>
                </c:pt>
              </c:strCache>
            </c:strRef>
          </c:tx>
          <c:spPr>
            <a:ln w="19050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80000"/>
                </a:schemeClr>
              </a:solidFill>
              <a:ln w="9525">
                <a:solidFill>
                  <a:schemeClr val="accent5">
                    <a:lumMod val="80000"/>
                  </a:schemeClr>
                </a:solidFill>
              </a:ln>
              <a:effectLst/>
            </c:spPr>
          </c:marker>
          <c:xVal>
            <c:numRef>
              <c:f>'Austin_SiteLevel_Mplus_ID with '!$M$2:$M$664</c:f>
              <c:numCache>
                <c:formatCode>General</c:formatCode>
                <c:ptCount val="663"/>
                <c:pt idx="0">
                  <c:v>6.6428571400000003</c:v>
                </c:pt>
                <c:pt idx="1">
                  <c:v>5.45</c:v>
                </c:pt>
                <c:pt idx="2">
                  <c:v>6.3333333300000003</c:v>
                </c:pt>
                <c:pt idx="3">
                  <c:v>5.6607142899999996</c:v>
                </c:pt>
                <c:pt idx="4">
                  <c:v>8.0826446300000008</c:v>
                </c:pt>
                <c:pt idx="5">
                  <c:v>8.0664993700000007</c:v>
                </c:pt>
                <c:pt idx="6">
                  <c:v>8.1734693899999993</c:v>
                </c:pt>
                <c:pt idx="7">
                  <c:v>8.6907514500000005</c:v>
                </c:pt>
                <c:pt idx="8">
                  <c:v>0.81575246000000001</c:v>
                </c:pt>
                <c:pt idx="9">
                  <c:v>1.35539403</c:v>
                </c:pt>
                <c:pt idx="10">
                  <c:v>8.8000000000000007</c:v>
                </c:pt>
                <c:pt idx="11">
                  <c:v>9.6842105299999997</c:v>
                </c:pt>
                <c:pt idx="12">
                  <c:v>11.51612903</c:v>
                </c:pt>
                <c:pt idx="13">
                  <c:v>3.2984189700000002</c:v>
                </c:pt>
                <c:pt idx="14">
                  <c:v>3.22966014</c:v>
                </c:pt>
                <c:pt idx="15">
                  <c:v>-3.793382E-2</c:v>
                </c:pt>
                <c:pt idx="16">
                  <c:v>0.26634769000000003</c:v>
                </c:pt>
                <c:pt idx="17">
                  <c:v>2.5057803500000002</c:v>
                </c:pt>
                <c:pt idx="18">
                  <c:v>1.1895565100000001</c:v>
                </c:pt>
                <c:pt idx="19">
                  <c:v>9.1166666700000007</c:v>
                </c:pt>
                <c:pt idx="20">
                  <c:v>8.5063291099999994</c:v>
                </c:pt>
                <c:pt idx="21">
                  <c:v>5.31518625</c:v>
                </c:pt>
                <c:pt idx="22">
                  <c:v>6.8622449000000003</c:v>
                </c:pt>
                <c:pt idx="23">
                  <c:v>1.44632768</c:v>
                </c:pt>
                <c:pt idx="24">
                  <c:v>2.7692307700000001</c:v>
                </c:pt>
                <c:pt idx="25">
                  <c:v>8.5707964600000004</c:v>
                </c:pt>
                <c:pt idx="26">
                  <c:v>5.9089317000000001</c:v>
                </c:pt>
                <c:pt idx="27">
                  <c:v>3.9523809499999998</c:v>
                </c:pt>
                <c:pt idx="28">
                  <c:v>1.3464566899999999</c:v>
                </c:pt>
                <c:pt idx="29">
                  <c:v>4.2891566299999999</c:v>
                </c:pt>
                <c:pt idx="30">
                  <c:v>2.4444444399999998</c:v>
                </c:pt>
                <c:pt idx="31">
                  <c:v>0.45359476999999998</c:v>
                </c:pt>
                <c:pt idx="32">
                  <c:v>-0.90625</c:v>
                </c:pt>
                <c:pt idx="33">
                  <c:v>-0.38757764</c:v>
                </c:pt>
                <c:pt idx="34">
                  <c:v>-2.54320988</c:v>
                </c:pt>
                <c:pt idx="35">
                  <c:v>-1.90788504</c:v>
                </c:pt>
                <c:pt idx="36">
                  <c:v>0.56236162000000001</c:v>
                </c:pt>
                <c:pt idx="37">
                  <c:v>4.9885057499999998</c:v>
                </c:pt>
                <c:pt idx="38">
                  <c:v>4.0071428600000001</c:v>
                </c:pt>
                <c:pt idx="39">
                  <c:v>3.4789081899999998</c:v>
                </c:pt>
                <c:pt idx="40">
                  <c:v>-2.81118881</c:v>
                </c:pt>
                <c:pt idx="41">
                  <c:v>-1.7140255</c:v>
                </c:pt>
                <c:pt idx="42">
                  <c:v>3.22090261</c:v>
                </c:pt>
                <c:pt idx="43">
                  <c:v>5.63387978</c:v>
                </c:pt>
                <c:pt idx="44">
                  <c:v>-5.7862796799999998</c:v>
                </c:pt>
                <c:pt idx="45">
                  <c:v>-6.93894009</c:v>
                </c:pt>
                <c:pt idx="46">
                  <c:v>-3.4780957899999998</c:v>
                </c:pt>
                <c:pt idx="47">
                  <c:v>6.2571428600000001</c:v>
                </c:pt>
                <c:pt idx="48">
                  <c:v>7.1269841300000003</c:v>
                </c:pt>
                <c:pt idx="49">
                  <c:v>-2.1899563299999998</c:v>
                </c:pt>
                <c:pt idx="50">
                  <c:v>-2.89552239</c:v>
                </c:pt>
                <c:pt idx="51">
                  <c:v>1.19672131</c:v>
                </c:pt>
                <c:pt idx="52">
                  <c:v>-0.36645962999999998</c:v>
                </c:pt>
                <c:pt idx="53">
                  <c:v>1.3467741900000001</c:v>
                </c:pt>
                <c:pt idx="54">
                  <c:v>2.9583333299999999</c:v>
                </c:pt>
                <c:pt idx="55">
                  <c:v>1.23234391</c:v>
                </c:pt>
                <c:pt idx="56">
                  <c:v>-0.30778165000000002</c:v>
                </c:pt>
                <c:pt idx="57">
                  <c:v>-1.8352941199999999</c:v>
                </c:pt>
                <c:pt idx="58">
                  <c:v>-2.55194805</c:v>
                </c:pt>
                <c:pt idx="59">
                  <c:v>0.10953346999999999</c:v>
                </c:pt>
                <c:pt idx="60">
                  <c:v>0.74352331999999999</c:v>
                </c:pt>
                <c:pt idx="61">
                  <c:v>-0.17625899</c:v>
                </c:pt>
                <c:pt idx="62">
                  <c:v>1.13390313</c:v>
                </c:pt>
                <c:pt idx="63">
                  <c:v>-1.53811659</c:v>
                </c:pt>
                <c:pt idx="64">
                  <c:v>-1.8646616499999999</c:v>
                </c:pt>
                <c:pt idx="65">
                  <c:v>7.03166227</c:v>
                </c:pt>
                <c:pt idx="66">
                  <c:v>4.8756906100000004</c:v>
                </c:pt>
                <c:pt idx="67">
                  <c:v>6.8076923100000002</c:v>
                </c:pt>
                <c:pt idx="68">
                  <c:v>5.2110726600000001</c:v>
                </c:pt>
                <c:pt idx="69">
                  <c:v>1.6848249</c:v>
                </c:pt>
                <c:pt idx="70">
                  <c:v>1.38529412</c:v>
                </c:pt>
                <c:pt idx="71">
                  <c:v>-1.4603133800000001</c:v>
                </c:pt>
                <c:pt idx="72">
                  <c:v>-1.6310260299999999</c:v>
                </c:pt>
                <c:pt idx="73">
                  <c:v>5.6356589100000001</c:v>
                </c:pt>
                <c:pt idx="74">
                  <c:v>4.5240963900000004</c:v>
                </c:pt>
                <c:pt idx="75">
                  <c:v>2.1945392500000001</c:v>
                </c:pt>
                <c:pt idx="76">
                  <c:v>1.5630769200000001</c:v>
                </c:pt>
                <c:pt idx="77">
                  <c:v>-3.2483249600000002</c:v>
                </c:pt>
                <c:pt idx="78">
                  <c:v>-3.76982097</c:v>
                </c:pt>
                <c:pt idx="79">
                  <c:v>8.7286821700000008</c:v>
                </c:pt>
                <c:pt idx="80">
                  <c:v>7.7040816300000001</c:v>
                </c:pt>
                <c:pt idx="81">
                  <c:v>7.16</c:v>
                </c:pt>
                <c:pt idx="82">
                  <c:v>7.8133333299999999</c:v>
                </c:pt>
                <c:pt idx="83">
                  <c:v>8.2140221400000009</c:v>
                </c:pt>
                <c:pt idx="84">
                  <c:v>-0.79521277000000001</c:v>
                </c:pt>
                <c:pt idx="85">
                  <c:v>-0.67500000000000004</c:v>
                </c:pt>
                <c:pt idx="86">
                  <c:v>0.28864060000000002</c:v>
                </c:pt>
                <c:pt idx="87">
                  <c:v>0.36412077999999998</c:v>
                </c:pt>
                <c:pt idx="88">
                  <c:v>8.06666667</c:v>
                </c:pt>
                <c:pt idx="89">
                  <c:v>9.7719298200000004</c:v>
                </c:pt>
                <c:pt idx="90">
                  <c:v>4.1052631599999998</c:v>
                </c:pt>
                <c:pt idx="91">
                  <c:v>2.8112449800000001</c:v>
                </c:pt>
                <c:pt idx="92">
                  <c:v>-0.48321816000000001</c:v>
                </c:pt>
                <c:pt idx="93">
                  <c:v>1.0644977200000001</c:v>
                </c:pt>
                <c:pt idx="94">
                  <c:v>4.9936305699999997</c:v>
                </c:pt>
                <c:pt idx="95">
                  <c:v>6.7836538500000003</c:v>
                </c:pt>
                <c:pt idx="96">
                  <c:v>-1.4738535800000001</c:v>
                </c:pt>
                <c:pt idx="97">
                  <c:v>0.19950372</c:v>
                </c:pt>
                <c:pt idx="98">
                  <c:v>8.9347826099999992</c:v>
                </c:pt>
                <c:pt idx="99">
                  <c:v>7.984375</c:v>
                </c:pt>
                <c:pt idx="100">
                  <c:v>9.1370560000000003E-2</c:v>
                </c:pt>
                <c:pt idx="101">
                  <c:v>2.0249999999999999</c:v>
                </c:pt>
                <c:pt idx="102">
                  <c:v>3.5766951900000001</c:v>
                </c:pt>
                <c:pt idx="103">
                  <c:v>3.0113996200000002</c:v>
                </c:pt>
                <c:pt idx="104">
                  <c:v>0.62683438000000002</c:v>
                </c:pt>
                <c:pt idx="105">
                  <c:v>8.1415929999999997E-2</c:v>
                </c:pt>
                <c:pt idx="106">
                  <c:v>-1.7433628299999999</c:v>
                </c:pt>
                <c:pt idx="107">
                  <c:v>-1.62191781</c:v>
                </c:pt>
                <c:pt idx="108">
                  <c:v>-2.1727616599999999</c:v>
                </c:pt>
                <c:pt idx="109">
                  <c:v>-2.3542857100000001</c:v>
                </c:pt>
                <c:pt idx="110">
                  <c:v>2.0905797100000001</c:v>
                </c:pt>
                <c:pt idx="111">
                  <c:v>2.1417624499999999</c:v>
                </c:pt>
                <c:pt idx="112">
                  <c:v>1.3720000000000001</c:v>
                </c:pt>
                <c:pt idx="113">
                  <c:v>1.46963563</c:v>
                </c:pt>
                <c:pt idx="114">
                  <c:v>2.9221311499999998</c:v>
                </c:pt>
                <c:pt idx="115">
                  <c:v>3.7293233099999998</c:v>
                </c:pt>
                <c:pt idx="116">
                  <c:v>3.80297398</c:v>
                </c:pt>
                <c:pt idx="117">
                  <c:v>4.3291139200000002</c:v>
                </c:pt>
                <c:pt idx="118">
                  <c:v>-4.6387532900000004</c:v>
                </c:pt>
                <c:pt idx="119">
                  <c:v>0.30662982999999999</c:v>
                </c:pt>
                <c:pt idx="120">
                  <c:v>1.6787709500000001</c:v>
                </c:pt>
                <c:pt idx="121">
                  <c:v>0.70689654999999996</c:v>
                </c:pt>
                <c:pt idx="122">
                  <c:v>4.90828402</c:v>
                </c:pt>
                <c:pt idx="123">
                  <c:v>4.7021276600000004</c:v>
                </c:pt>
                <c:pt idx="124">
                  <c:v>3.74324324</c:v>
                </c:pt>
                <c:pt idx="125">
                  <c:v>-1.4186507900000001</c:v>
                </c:pt>
                <c:pt idx="126">
                  <c:v>-1.61757426</c:v>
                </c:pt>
                <c:pt idx="127">
                  <c:v>1.8490565999999999</c:v>
                </c:pt>
                <c:pt idx="128">
                  <c:v>-1.97014925</c:v>
                </c:pt>
                <c:pt idx="129">
                  <c:v>-3.37660772</c:v>
                </c:pt>
                <c:pt idx="130">
                  <c:v>-4.0486656200000004</c:v>
                </c:pt>
                <c:pt idx="131">
                  <c:v>1.9703703699999999</c:v>
                </c:pt>
                <c:pt idx="132">
                  <c:v>0.54404145000000004</c:v>
                </c:pt>
                <c:pt idx="133">
                  <c:v>4.7961672499999999</c:v>
                </c:pt>
                <c:pt idx="134">
                  <c:v>4.63468635</c:v>
                </c:pt>
                <c:pt idx="135">
                  <c:v>3.9473684200000001</c:v>
                </c:pt>
                <c:pt idx="136">
                  <c:v>2.0202702700000001</c:v>
                </c:pt>
                <c:pt idx="137">
                  <c:v>-1.43164063</c:v>
                </c:pt>
                <c:pt idx="138">
                  <c:v>3.6178861800000002</c:v>
                </c:pt>
                <c:pt idx="139">
                  <c:v>2.5</c:v>
                </c:pt>
                <c:pt idx="140">
                  <c:v>4.6602564099999997</c:v>
                </c:pt>
                <c:pt idx="141">
                  <c:v>4.3806818200000004</c:v>
                </c:pt>
                <c:pt idx="142">
                  <c:v>3.2753623200000002</c:v>
                </c:pt>
                <c:pt idx="143">
                  <c:v>5.6928571400000001</c:v>
                </c:pt>
                <c:pt idx="144">
                  <c:v>-0.67419112000000003</c:v>
                </c:pt>
                <c:pt idx="145">
                  <c:v>-1.3190975</c:v>
                </c:pt>
                <c:pt idx="146">
                  <c:v>-1.48941799</c:v>
                </c:pt>
                <c:pt idx="147">
                  <c:v>-0.62750715999999995</c:v>
                </c:pt>
                <c:pt idx="148">
                  <c:v>7.9646017699999998</c:v>
                </c:pt>
                <c:pt idx="149">
                  <c:v>5.3230769200000001</c:v>
                </c:pt>
                <c:pt idx="150">
                  <c:v>0.17232375999999999</c:v>
                </c:pt>
                <c:pt idx="151">
                  <c:v>0.75862068999999999</c:v>
                </c:pt>
                <c:pt idx="152">
                  <c:v>2.27208481</c:v>
                </c:pt>
                <c:pt idx="153">
                  <c:v>4.7586206899999999</c:v>
                </c:pt>
                <c:pt idx="154">
                  <c:v>2.2480942499999998</c:v>
                </c:pt>
                <c:pt idx="155">
                  <c:v>-0.88321704000000001</c:v>
                </c:pt>
                <c:pt idx="156">
                  <c:v>7.86486486</c:v>
                </c:pt>
                <c:pt idx="157">
                  <c:v>3.0212766000000002</c:v>
                </c:pt>
                <c:pt idx="158">
                  <c:v>5.1567164200000004</c:v>
                </c:pt>
                <c:pt idx="159">
                  <c:v>5.21703297</c:v>
                </c:pt>
                <c:pt idx="160">
                  <c:v>4.07662835</c:v>
                </c:pt>
                <c:pt idx="161">
                  <c:v>4.2255892299999998</c:v>
                </c:pt>
                <c:pt idx="162">
                  <c:v>3.4978902999999999</c:v>
                </c:pt>
                <c:pt idx="163">
                  <c:v>0.70454545000000002</c:v>
                </c:pt>
                <c:pt idx="164">
                  <c:v>0.51948052</c:v>
                </c:pt>
                <c:pt idx="165">
                  <c:v>5.0890411000000002</c:v>
                </c:pt>
                <c:pt idx="166">
                  <c:v>6.1857707499999997</c:v>
                </c:pt>
                <c:pt idx="167">
                  <c:v>5.0277777800000001</c:v>
                </c:pt>
                <c:pt idx="168">
                  <c:v>3.5972222199999999</c:v>
                </c:pt>
                <c:pt idx="169">
                  <c:v>5.8760451299999996</c:v>
                </c:pt>
                <c:pt idx="170">
                  <c:v>5.9118016999999998</c:v>
                </c:pt>
                <c:pt idx="171">
                  <c:v>10.615811969999999</c:v>
                </c:pt>
                <c:pt idx="172">
                  <c:v>5.4266055</c:v>
                </c:pt>
                <c:pt idx="173">
                  <c:v>4.4134790500000003</c:v>
                </c:pt>
                <c:pt idx="174">
                  <c:v>4.54320988</c:v>
                </c:pt>
                <c:pt idx="175">
                  <c:v>3.4260504200000002</c:v>
                </c:pt>
                <c:pt idx="176">
                  <c:v>5.8585931799999997</c:v>
                </c:pt>
                <c:pt idx="177">
                  <c:v>-5.6345328500000003</c:v>
                </c:pt>
                <c:pt idx="178">
                  <c:v>-4.9086446099999996</c:v>
                </c:pt>
                <c:pt idx="179">
                  <c:v>16.650602410000001</c:v>
                </c:pt>
                <c:pt idx="180">
                  <c:v>16.357798169999999</c:v>
                </c:pt>
                <c:pt idx="181">
                  <c:v>7.0713028199999997</c:v>
                </c:pt>
                <c:pt idx="182">
                  <c:v>5.1547392900000002</c:v>
                </c:pt>
                <c:pt idx="183">
                  <c:v>9.5268456399999994</c:v>
                </c:pt>
                <c:pt idx="184">
                  <c:v>9.2448275899999999</c:v>
                </c:pt>
                <c:pt idx="185">
                  <c:v>1.5420118300000001</c:v>
                </c:pt>
                <c:pt idx="186">
                  <c:v>-6.1173529999999997E-2</c:v>
                </c:pt>
                <c:pt idx="187">
                  <c:v>0.78698224999999999</c:v>
                </c:pt>
                <c:pt idx="188">
                  <c:v>1.8358209000000001</c:v>
                </c:pt>
                <c:pt idx="189">
                  <c:v>6.1181434599999998</c:v>
                </c:pt>
                <c:pt idx="190">
                  <c:v>5.7379912700000002</c:v>
                </c:pt>
                <c:pt idx="191">
                  <c:v>5.3509971500000004</c:v>
                </c:pt>
                <c:pt idx="192">
                  <c:v>3.57518402</c:v>
                </c:pt>
                <c:pt idx="193">
                  <c:v>4.3443037999999996</c:v>
                </c:pt>
                <c:pt idx="194">
                  <c:v>5.5670731699999996</c:v>
                </c:pt>
                <c:pt idx="195">
                  <c:v>4.1859296500000003</c:v>
                </c:pt>
                <c:pt idx="196">
                  <c:v>2.9742424199999999</c:v>
                </c:pt>
                <c:pt idx="197">
                  <c:v>4.1405492700000002</c:v>
                </c:pt>
                <c:pt idx="198">
                  <c:v>5.7491554100000002</c:v>
                </c:pt>
                <c:pt idx="199">
                  <c:v>7.3364094</c:v>
                </c:pt>
                <c:pt idx="200">
                  <c:v>5.4551820700000002</c:v>
                </c:pt>
                <c:pt idx="201">
                  <c:v>3.3740157499999999</c:v>
                </c:pt>
                <c:pt idx="202">
                  <c:v>-0.89819121000000002</c:v>
                </c:pt>
                <c:pt idx="203">
                  <c:v>-0.35991820000000002</c:v>
                </c:pt>
                <c:pt idx="204">
                  <c:v>-3.2131070199999998</c:v>
                </c:pt>
                <c:pt idx="205">
                  <c:v>-0.56069652000000003</c:v>
                </c:pt>
                <c:pt idx="206">
                  <c:v>2.2938350700000001</c:v>
                </c:pt>
                <c:pt idx="207">
                  <c:v>2.1018898899999998</c:v>
                </c:pt>
                <c:pt idx="208">
                  <c:v>6.58152794</c:v>
                </c:pt>
                <c:pt idx="209">
                  <c:v>7.4753164600000002</c:v>
                </c:pt>
                <c:pt idx="210">
                  <c:v>4.5250965299999999</c:v>
                </c:pt>
                <c:pt idx="211">
                  <c:v>5.0356234100000004</c:v>
                </c:pt>
                <c:pt idx="212">
                  <c:v>1.4934118300000001</c:v>
                </c:pt>
                <c:pt idx="213">
                  <c:v>0.8897157</c:v>
                </c:pt>
                <c:pt idx="214">
                  <c:v>-5.31617988</c:v>
                </c:pt>
                <c:pt idx="215">
                  <c:v>-5.6431554500000001</c:v>
                </c:pt>
                <c:pt idx="216">
                  <c:v>-8.7888842799999995</c:v>
                </c:pt>
                <c:pt idx="217">
                  <c:v>-9.0043392499999992</c:v>
                </c:pt>
                <c:pt idx="218">
                  <c:v>5.46938776</c:v>
                </c:pt>
                <c:pt idx="219">
                  <c:v>1.3058823500000001</c:v>
                </c:pt>
                <c:pt idx="220">
                  <c:v>1.88139696</c:v>
                </c:pt>
                <c:pt idx="221">
                  <c:v>6.6768916200000001</c:v>
                </c:pt>
                <c:pt idx="222">
                  <c:v>-5.7181881099999998</c:v>
                </c:pt>
                <c:pt idx="223">
                  <c:v>-2.1234089699999998</c:v>
                </c:pt>
                <c:pt idx="224">
                  <c:v>-4.9730941700000004</c:v>
                </c:pt>
                <c:pt idx="225">
                  <c:v>-6.1278135000000002</c:v>
                </c:pt>
                <c:pt idx="226">
                  <c:v>-1.5317773800000001</c:v>
                </c:pt>
                <c:pt idx="227">
                  <c:v>0.49785741999999999</c:v>
                </c:pt>
                <c:pt idx="228">
                  <c:v>-0.30246190000000001</c:v>
                </c:pt>
                <c:pt idx="229">
                  <c:v>-1.2504038799999999</c:v>
                </c:pt>
                <c:pt idx="230">
                  <c:v>-5.9449901799999996</c:v>
                </c:pt>
                <c:pt idx="231">
                  <c:v>-4.6102150499999999</c:v>
                </c:pt>
                <c:pt idx="232">
                  <c:v>0.82104317000000004</c:v>
                </c:pt>
                <c:pt idx="233">
                  <c:v>-0.70419425999999996</c:v>
                </c:pt>
                <c:pt idx="234">
                  <c:v>9.6557376999999995</c:v>
                </c:pt>
                <c:pt idx="235">
                  <c:v>1.32216958</c:v>
                </c:pt>
                <c:pt idx="236">
                  <c:v>2.89889375</c:v>
                </c:pt>
                <c:pt idx="237">
                  <c:v>-1.2511111100000001</c:v>
                </c:pt>
                <c:pt idx="238">
                  <c:v>-1.3289801000000001</c:v>
                </c:pt>
                <c:pt idx="239">
                  <c:v>3.72852234</c:v>
                </c:pt>
                <c:pt idx="240">
                  <c:v>3.4904014000000001</c:v>
                </c:pt>
                <c:pt idx="241">
                  <c:v>2.4291394500000001</c:v>
                </c:pt>
                <c:pt idx="242">
                  <c:v>9.8484848500000002</c:v>
                </c:pt>
                <c:pt idx="243">
                  <c:v>9.84</c:v>
                </c:pt>
                <c:pt idx="244">
                  <c:v>10.483333330000001</c:v>
                </c:pt>
                <c:pt idx="245">
                  <c:v>9.4157043900000001</c:v>
                </c:pt>
                <c:pt idx="246">
                  <c:v>14.48421053</c:v>
                </c:pt>
                <c:pt idx="247">
                  <c:v>10.704761899999999</c:v>
                </c:pt>
                <c:pt idx="248">
                  <c:v>12.27592593</c:v>
                </c:pt>
                <c:pt idx="249">
                  <c:v>19.083146070000002</c:v>
                </c:pt>
                <c:pt idx="250">
                  <c:v>9.2679900699999997</c:v>
                </c:pt>
                <c:pt idx="251">
                  <c:v>8.2226415100000008</c:v>
                </c:pt>
                <c:pt idx="252">
                  <c:v>5.2638888899999996</c:v>
                </c:pt>
                <c:pt idx="253">
                  <c:v>5.6812500000000004</c:v>
                </c:pt>
                <c:pt idx="254">
                  <c:v>2.3162790700000002</c:v>
                </c:pt>
                <c:pt idx="255">
                  <c:v>0.66637630999999997</c:v>
                </c:pt>
                <c:pt idx="256">
                  <c:v>-2.2021357699999999</c:v>
                </c:pt>
                <c:pt idx="257">
                  <c:v>-1.11415525</c:v>
                </c:pt>
                <c:pt idx="258">
                  <c:v>3.5998160100000001</c:v>
                </c:pt>
                <c:pt idx="259">
                  <c:v>2.5565312800000002</c:v>
                </c:pt>
                <c:pt idx="260">
                  <c:v>2.9895615900000001</c:v>
                </c:pt>
                <c:pt idx="261">
                  <c:v>7.0917225999999998</c:v>
                </c:pt>
                <c:pt idx="262">
                  <c:v>2.6670680299999998</c:v>
                </c:pt>
                <c:pt idx="263">
                  <c:v>1.5677462</c:v>
                </c:pt>
                <c:pt idx="264">
                  <c:v>9.8430493299999995</c:v>
                </c:pt>
                <c:pt idx="265">
                  <c:v>16.27054429</c:v>
                </c:pt>
                <c:pt idx="266">
                  <c:v>2.4740740699999999</c:v>
                </c:pt>
                <c:pt idx="267">
                  <c:v>2.1639024400000002</c:v>
                </c:pt>
                <c:pt idx="268">
                  <c:v>7.0658682600000002</c:v>
                </c:pt>
                <c:pt idx="269">
                  <c:v>3.9695122</c:v>
                </c:pt>
                <c:pt idx="270">
                  <c:v>5.5934579400000004</c:v>
                </c:pt>
                <c:pt idx="271">
                  <c:v>4.9370629399999997</c:v>
                </c:pt>
                <c:pt idx="272">
                  <c:v>7.5938864600000002</c:v>
                </c:pt>
                <c:pt idx="273">
                  <c:v>5.2791225400000004</c:v>
                </c:pt>
                <c:pt idx="274">
                  <c:v>4.28364689</c:v>
                </c:pt>
                <c:pt idx="275">
                  <c:v>2.7129688500000002</c:v>
                </c:pt>
                <c:pt idx="276">
                  <c:v>1.7639082100000001</c:v>
                </c:pt>
                <c:pt idx="277">
                  <c:v>2.0506607899999998</c:v>
                </c:pt>
                <c:pt idx="278">
                  <c:v>1.5231304299999999</c:v>
                </c:pt>
                <c:pt idx="279">
                  <c:v>3.5</c:v>
                </c:pt>
                <c:pt idx="280">
                  <c:v>5.1729323300000001</c:v>
                </c:pt>
                <c:pt idx="281">
                  <c:v>7.4190476199999997</c:v>
                </c:pt>
                <c:pt idx="282">
                  <c:v>6.7095238100000003</c:v>
                </c:pt>
                <c:pt idx="283">
                  <c:v>2.98823529</c:v>
                </c:pt>
                <c:pt idx="284">
                  <c:v>0.91564791999999995</c:v>
                </c:pt>
                <c:pt idx="285">
                  <c:v>7.8605324100000002</c:v>
                </c:pt>
                <c:pt idx="286">
                  <c:v>8.4592857099999996</c:v>
                </c:pt>
                <c:pt idx="287">
                  <c:v>-2.2340696699999998</c:v>
                </c:pt>
                <c:pt idx="288">
                  <c:v>-0.92776886000000003</c:v>
                </c:pt>
                <c:pt idx="289">
                  <c:v>7.9335790000000003E-2</c:v>
                </c:pt>
                <c:pt idx="290">
                  <c:v>6.2727272699999999</c:v>
                </c:pt>
                <c:pt idx="291">
                  <c:v>5.8251748299999999</c:v>
                </c:pt>
                <c:pt idx="292">
                  <c:v>5.4696569899999998</c:v>
                </c:pt>
                <c:pt idx="293">
                  <c:v>3.3868274600000001</c:v>
                </c:pt>
                <c:pt idx="294">
                  <c:v>1.9734204799999999</c:v>
                </c:pt>
                <c:pt idx="295">
                  <c:v>9.8700565000000005</c:v>
                </c:pt>
                <c:pt idx="296">
                  <c:v>10.036789300000001</c:v>
                </c:pt>
                <c:pt idx="297">
                  <c:v>-3.75</c:v>
                </c:pt>
                <c:pt idx="298">
                  <c:v>-2.2791767599999999</c:v>
                </c:pt>
                <c:pt idx="299">
                  <c:v>6.8367346900000001</c:v>
                </c:pt>
                <c:pt idx="300">
                  <c:v>7.8005390800000001</c:v>
                </c:pt>
                <c:pt idx="301">
                  <c:v>4.4895104899999998</c:v>
                </c:pt>
                <c:pt idx="302">
                  <c:v>4.50943396</c:v>
                </c:pt>
                <c:pt idx="303">
                  <c:v>-1.46210269</c:v>
                </c:pt>
                <c:pt idx="304">
                  <c:v>-0.36247086000000001</c:v>
                </c:pt>
                <c:pt idx="305">
                  <c:v>-2.0673026000000001</c:v>
                </c:pt>
                <c:pt idx="306">
                  <c:v>-1.60475162</c:v>
                </c:pt>
                <c:pt idx="307">
                  <c:v>8.9518413599999995</c:v>
                </c:pt>
                <c:pt idx="308">
                  <c:v>5.3209876500000002</c:v>
                </c:pt>
                <c:pt idx="309">
                  <c:v>7.0698466800000004</c:v>
                </c:pt>
                <c:pt idx="310">
                  <c:v>6.6116504899999997</c:v>
                </c:pt>
                <c:pt idx="311">
                  <c:v>-7.4229166700000002</c:v>
                </c:pt>
                <c:pt idx="312">
                  <c:v>2.56666667</c:v>
                </c:pt>
                <c:pt idx="313">
                  <c:v>3.9459627300000002</c:v>
                </c:pt>
                <c:pt idx="314">
                  <c:v>1.91884641</c:v>
                </c:pt>
                <c:pt idx="315">
                  <c:v>9.6001813200000008</c:v>
                </c:pt>
                <c:pt idx="316">
                  <c:v>5.5019585900000001</c:v>
                </c:pt>
                <c:pt idx="317">
                  <c:v>-2.2020802399999999</c:v>
                </c:pt>
                <c:pt idx="318">
                  <c:v>-4.9418386500000002</c:v>
                </c:pt>
                <c:pt idx="319">
                  <c:v>0.33043477999999998</c:v>
                </c:pt>
                <c:pt idx="320">
                  <c:v>0.52149791999999995</c:v>
                </c:pt>
                <c:pt idx="321">
                  <c:v>6.0013717399999997</c:v>
                </c:pt>
                <c:pt idx="322">
                  <c:v>6.0019841300000003</c:v>
                </c:pt>
                <c:pt idx="323">
                  <c:v>8.0488798399999997</c:v>
                </c:pt>
                <c:pt idx="324">
                  <c:v>8.7624559600000005</c:v>
                </c:pt>
                <c:pt idx="325">
                  <c:v>2.0206529</c:v>
                </c:pt>
                <c:pt idx="326">
                  <c:v>1.5718799400000001</c:v>
                </c:pt>
                <c:pt idx="327">
                  <c:v>0.58832116999999995</c:v>
                </c:pt>
                <c:pt idx="328">
                  <c:v>-1.2708638400000001</c:v>
                </c:pt>
                <c:pt idx="329">
                  <c:v>-1.3198281199999999</c:v>
                </c:pt>
                <c:pt idx="330">
                  <c:v>-0.59921155999999998</c:v>
                </c:pt>
                <c:pt idx="331">
                  <c:v>7.2681818199999997</c:v>
                </c:pt>
                <c:pt idx="332">
                  <c:v>5.8458781399999999</c:v>
                </c:pt>
                <c:pt idx="333">
                  <c:v>9.0757575799999994</c:v>
                </c:pt>
                <c:pt idx="334">
                  <c:v>7.22653722</c:v>
                </c:pt>
                <c:pt idx="335">
                  <c:v>-1.68763402</c:v>
                </c:pt>
                <c:pt idx="336">
                  <c:v>-0.39001848</c:v>
                </c:pt>
                <c:pt idx="337">
                  <c:v>2.40011682</c:v>
                </c:pt>
                <c:pt idx="338">
                  <c:v>-4.1382415300000002</c:v>
                </c:pt>
                <c:pt idx="339">
                  <c:v>-5.2468596400000003</c:v>
                </c:pt>
                <c:pt idx="340">
                  <c:v>1.29993183</c:v>
                </c:pt>
                <c:pt idx="341">
                  <c:v>4.7780172399999996</c:v>
                </c:pt>
                <c:pt idx="342">
                  <c:v>2.65577051</c:v>
                </c:pt>
                <c:pt idx="343">
                  <c:v>6.44979367</c:v>
                </c:pt>
                <c:pt idx="344">
                  <c:v>2.7835951099999998</c:v>
                </c:pt>
                <c:pt idx="345">
                  <c:v>1.99137187</c:v>
                </c:pt>
                <c:pt idx="346">
                  <c:v>3.29812606</c:v>
                </c:pt>
                <c:pt idx="347">
                  <c:v>4.2780656300000004</c:v>
                </c:pt>
                <c:pt idx="348">
                  <c:v>8.4252336400000001</c:v>
                </c:pt>
                <c:pt idx="349">
                  <c:v>7.6561085999999996</c:v>
                </c:pt>
                <c:pt idx="350">
                  <c:v>5.70742963</c:v>
                </c:pt>
                <c:pt idx="351">
                  <c:v>6.6126323500000002</c:v>
                </c:pt>
                <c:pt idx="352">
                  <c:v>8.6012903200000004</c:v>
                </c:pt>
                <c:pt idx="353">
                  <c:v>7.0868486400000004</c:v>
                </c:pt>
                <c:pt idx="354">
                  <c:v>5.4133333300000004</c:v>
                </c:pt>
                <c:pt idx="355">
                  <c:v>5.44497608</c:v>
                </c:pt>
                <c:pt idx="356">
                  <c:v>3.9435483900000001</c:v>
                </c:pt>
                <c:pt idx="357">
                  <c:v>4.8403508799999999</c:v>
                </c:pt>
                <c:pt idx="358">
                  <c:v>-2.8140236199999999</c:v>
                </c:pt>
                <c:pt idx="359">
                  <c:v>-2.5570852099999999</c:v>
                </c:pt>
                <c:pt idx="360">
                  <c:v>1.8766519800000001</c:v>
                </c:pt>
                <c:pt idx="361">
                  <c:v>1.8666666700000001</c:v>
                </c:pt>
                <c:pt idx="362">
                  <c:v>11.09433962</c:v>
                </c:pt>
                <c:pt idx="363">
                  <c:v>12.440972220000001</c:v>
                </c:pt>
                <c:pt idx="364">
                  <c:v>15.11386139</c:v>
                </c:pt>
                <c:pt idx="365">
                  <c:v>15.66666667</c:v>
                </c:pt>
                <c:pt idx="366">
                  <c:v>3.27631579</c:v>
                </c:pt>
                <c:pt idx="367">
                  <c:v>2.5401960799999999</c:v>
                </c:pt>
                <c:pt idx="368">
                  <c:v>6.7554858900000001</c:v>
                </c:pt>
                <c:pt idx="369">
                  <c:v>3.6936651600000001</c:v>
                </c:pt>
                <c:pt idx="370">
                  <c:v>6.0276162800000002</c:v>
                </c:pt>
                <c:pt idx="371">
                  <c:v>13.95180723</c:v>
                </c:pt>
                <c:pt idx="372">
                  <c:v>10.349593499999999</c:v>
                </c:pt>
                <c:pt idx="373">
                  <c:v>-2.5391685800000001</c:v>
                </c:pt>
                <c:pt idx="374">
                  <c:v>-1.71487693</c:v>
                </c:pt>
                <c:pt idx="375">
                  <c:v>-3.8907849799999998</c:v>
                </c:pt>
                <c:pt idx="376">
                  <c:v>-1.38441039</c:v>
                </c:pt>
                <c:pt idx="377">
                  <c:v>-1.5829797299999999</c:v>
                </c:pt>
                <c:pt idx="378">
                  <c:v>-1.3953337699999999</c:v>
                </c:pt>
                <c:pt idx="379">
                  <c:v>-4.6760839999999998E-2</c:v>
                </c:pt>
                <c:pt idx="380">
                  <c:v>0.40372271999999998</c:v>
                </c:pt>
                <c:pt idx="381">
                  <c:v>1.7899441300000001</c:v>
                </c:pt>
                <c:pt idx="382">
                  <c:v>2.0621814500000002</c:v>
                </c:pt>
                <c:pt idx="383">
                  <c:v>2.57830008</c:v>
                </c:pt>
                <c:pt idx="384">
                  <c:v>0.82516054000000005</c:v>
                </c:pt>
                <c:pt idx="385">
                  <c:v>-3.5619540600000001</c:v>
                </c:pt>
                <c:pt idx="386">
                  <c:v>-4.8173719400000001</c:v>
                </c:pt>
                <c:pt idx="387">
                  <c:v>-2.7275894100000002</c:v>
                </c:pt>
                <c:pt idx="388">
                  <c:v>-1.72934783</c:v>
                </c:pt>
                <c:pt idx="389">
                  <c:v>-2.53031579</c:v>
                </c:pt>
                <c:pt idx="390">
                  <c:v>-2.28633994</c:v>
                </c:pt>
                <c:pt idx="391">
                  <c:v>4.6280709699999996</c:v>
                </c:pt>
                <c:pt idx="392">
                  <c:v>2.7706151000000001</c:v>
                </c:pt>
                <c:pt idx="393">
                  <c:v>-4.5035653699999996</c:v>
                </c:pt>
                <c:pt idx="394">
                  <c:v>-6.5786676100000001</c:v>
                </c:pt>
                <c:pt idx="395">
                  <c:v>10.8677686</c:v>
                </c:pt>
                <c:pt idx="396">
                  <c:v>8.0900900900000003</c:v>
                </c:pt>
                <c:pt idx="397">
                  <c:v>0.57507081999999998</c:v>
                </c:pt>
                <c:pt idx="398">
                  <c:v>-0.50894454</c:v>
                </c:pt>
                <c:pt idx="399">
                  <c:v>3.0084745800000001</c:v>
                </c:pt>
                <c:pt idx="400">
                  <c:v>0.22284123</c:v>
                </c:pt>
                <c:pt idx="401">
                  <c:v>-3.639775E-2</c:v>
                </c:pt>
                <c:pt idx="402">
                  <c:v>-0.46714334000000002</c:v>
                </c:pt>
                <c:pt idx="403">
                  <c:v>2.1126760600000001</c:v>
                </c:pt>
                <c:pt idx="404">
                  <c:v>3.8348045399999999</c:v>
                </c:pt>
                <c:pt idx="405">
                  <c:v>5.7477666799999998</c:v>
                </c:pt>
                <c:pt idx="406">
                  <c:v>3.2767227299999999</c:v>
                </c:pt>
                <c:pt idx="407">
                  <c:v>3.7027933000000002</c:v>
                </c:pt>
                <c:pt idx="408">
                  <c:v>3.3045089600000002</c:v>
                </c:pt>
                <c:pt idx="409">
                  <c:v>3.5629877400000001</c:v>
                </c:pt>
                <c:pt idx="410">
                  <c:v>0.84757221999999999</c:v>
                </c:pt>
                <c:pt idx="411">
                  <c:v>-0.72555745999999999</c:v>
                </c:pt>
                <c:pt idx="412">
                  <c:v>-0.71479501000000001</c:v>
                </c:pt>
                <c:pt idx="413">
                  <c:v>-0.91114057999999998</c:v>
                </c:pt>
                <c:pt idx="414">
                  <c:v>0.52891790999999999</c:v>
                </c:pt>
                <c:pt idx="415">
                  <c:v>-1.3466031999999999</c:v>
                </c:pt>
                <c:pt idx="416">
                  <c:v>0.48114434</c:v>
                </c:pt>
                <c:pt idx="417">
                  <c:v>13.95619988</c:v>
                </c:pt>
                <c:pt idx="418">
                  <c:v>12.020594969999999</c:v>
                </c:pt>
                <c:pt idx="419">
                  <c:v>1.57130397</c:v>
                </c:pt>
                <c:pt idx="420">
                  <c:v>0.81099365999999995</c:v>
                </c:pt>
                <c:pt idx="421">
                  <c:v>0.30033278000000002</c:v>
                </c:pt>
                <c:pt idx="422">
                  <c:v>-7.3495370000000004E-2</c:v>
                </c:pt>
                <c:pt idx="423">
                  <c:v>2.5283464599999999</c:v>
                </c:pt>
                <c:pt idx="424">
                  <c:v>1.6004112399999999</c:v>
                </c:pt>
                <c:pt idx="425">
                  <c:v>4.5038759700000002</c:v>
                </c:pt>
                <c:pt idx="426">
                  <c:v>3.59508852</c:v>
                </c:pt>
                <c:pt idx="427">
                  <c:v>-2.9814814799999998</c:v>
                </c:pt>
                <c:pt idx="428">
                  <c:v>10.030769230000001</c:v>
                </c:pt>
                <c:pt idx="429">
                  <c:v>8.7925925899999999</c:v>
                </c:pt>
                <c:pt idx="430">
                  <c:v>2.24642857</c:v>
                </c:pt>
                <c:pt idx="431">
                  <c:v>2.1050185899999998</c:v>
                </c:pt>
                <c:pt idx="432">
                  <c:v>11.6</c:v>
                </c:pt>
                <c:pt idx="433">
                  <c:v>12.66666667</c:v>
                </c:pt>
                <c:pt idx="434">
                  <c:v>11.20224719</c:v>
                </c:pt>
                <c:pt idx="435">
                  <c:v>0.57934989999999997</c:v>
                </c:pt>
                <c:pt idx="436">
                  <c:v>1.09369676</c:v>
                </c:pt>
                <c:pt idx="437">
                  <c:v>5.1149528499999999</c:v>
                </c:pt>
                <c:pt idx="438">
                  <c:v>4.8451753000000002</c:v>
                </c:pt>
                <c:pt idx="439">
                  <c:v>8.2278630499999998</c:v>
                </c:pt>
                <c:pt idx="440">
                  <c:v>14.50043975</c:v>
                </c:pt>
                <c:pt idx="441">
                  <c:v>6.8963317399999999</c:v>
                </c:pt>
                <c:pt idx="442">
                  <c:v>5.8822525600000004</c:v>
                </c:pt>
                <c:pt idx="443">
                  <c:v>-2.89701897</c:v>
                </c:pt>
                <c:pt idx="444">
                  <c:v>-2.9163963100000001</c:v>
                </c:pt>
                <c:pt idx="445">
                  <c:v>-3.433996</c:v>
                </c:pt>
                <c:pt idx="446">
                  <c:v>-3.6232451399999999</c:v>
                </c:pt>
                <c:pt idx="447">
                  <c:v>-1.4906638999999999</c:v>
                </c:pt>
                <c:pt idx="448">
                  <c:v>-2.1279342699999999</c:v>
                </c:pt>
                <c:pt idx="449">
                  <c:v>2.2455089799999999</c:v>
                </c:pt>
                <c:pt idx="450">
                  <c:v>3.7523510999999998</c:v>
                </c:pt>
                <c:pt idx="451">
                  <c:v>3.5841995799999999</c:v>
                </c:pt>
                <c:pt idx="452">
                  <c:v>0.36349646000000002</c:v>
                </c:pt>
                <c:pt idx="453">
                  <c:v>-4.4807387900000002</c:v>
                </c:pt>
                <c:pt idx="454">
                  <c:v>-2.3892995400000001</c:v>
                </c:pt>
                <c:pt idx="455">
                  <c:v>2.9660194199999999</c:v>
                </c:pt>
                <c:pt idx="456">
                  <c:v>-0.83381088999999997</c:v>
                </c:pt>
                <c:pt idx="457">
                  <c:v>7.0901143199999996</c:v>
                </c:pt>
                <c:pt idx="458">
                  <c:v>8.9326164899999991</c:v>
                </c:pt>
                <c:pt idx="459">
                  <c:v>11.28282828</c:v>
                </c:pt>
                <c:pt idx="460">
                  <c:v>10.009345789999999</c:v>
                </c:pt>
                <c:pt idx="461">
                  <c:v>2.3194256800000002</c:v>
                </c:pt>
                <c:pt idx="462">
                  <c:v>-1.368078E-2</c:v>
                </c:pt>
                <c:pt idx="463">
                  <c:v>-4.6839610199999999</c:v>
                </c:pt>
                <c:pt idx="464">
                  <c:v>-6.30194411</c:v>
                </c:pt>
                <c:pt idx="465">
                  <c:v>3.9340475399999999</c:v>
                </c:pt>
                <c:pt idx="466">
                  <c:v>2.0323172999999999</c:v>
                </c:pt>
                <c:pt idx="467">
                  <c:v>6.9473684200000001</c:v>
                </c:pt>
                <c:pt idx="468">
                  <c:v>7.5909090900000002</c:v>
                </c:pt>
                <c:pt idx="469">
                  <c:v>3.0032786900000001</c:v>
                </c:pt>
                <c:pt idx="470">
                  <c:v>3.24539877</c:v>
                </c:pt>
                <c:pt idx="471">
                  <c:v>0.44666666999999999</c:v>
                </c:pt>
                <c:pt idx="472">
                  <c:v>1.71748879</c:v>
                </c:pt>
                <c:pt idx="473">
                  <c:v>3.3134635100000001</c:v>
                </c:pt>
                <c:pt idx="474">
                  <c:v>1.6219879500000001</c:v>
                </c:pt>
                <c:pt idx="475">
                  <c:v>9.2640402300000009</c:v>
                </c:pt>
                <c:pt idx="476">
                  <c:v>6.4251302099999998</c:v>
                </c:pt>
                <c:pt idx="477">
                  <c:v>-3.1217228499999998</c:v>
                </c:pt>
                <c:pt idx="478">
                  <c:v>-1.55368098</c:v>
                </c:pt>
                <c:pt idx="479">
                  <c:v>-0.52392947000000001</c:v>
                </c:pt>
                <c:pt idx="480">
                  <c:v>-1.51166559</c:v>
                </c:pt>
                <c:pt idx="481">
                  <c:v>4.7385645199999997</c:v>
                </c:pt>
                <c:pt idx="482">
                  <c:v>1.5346200999999999</c:v>
                </c:pt>
                <c:pt idx="483">
                  <c:v>1.12989691</c:v>
                </c:pt>
                <c:pt idx="484">
                  <c:v>-0.19955157000000001</c:v>
                </c:pt>
                <c:pt idx="485">
                  <c:v>-2.63452055</c:v>
                </c:pt>
                <c:pt idx="486">
                  <c:v>-5.1451009699999997</c:v>
                </c:pt>
                <c:pt idx="487">
                  <c:v>1.1657461499999999</c:v>
                </c:pt>
                <c:pt idx="488">
                  <c:v>1.0184323500000001</c:v>
                </c:pt>
                <c:pt idx="489">
                  <c:v>-3.1030213600000001</c:v>
                </c:pt>
                <c:pt idx="490">
                  <c:v>-4.6644121099999998</c:v>
                </c:pt>
                <c:pt idx="491">
                  <c:v>5.6603589300000001</c:v>
                </c:pt>
                <c:pt idx="492">
                  <c:v>4.9970695799999998</c:v>
                </c:pt>
                <c:pt idx="493">
                  <c:v>-11.48137287</c:v>
                </c:pt>
                <c:pt idx="494">
                  <c:v>-12.284534600000001</c:v>
                </c:pt>
                <c:pt idx="495">
                  <c:v>-1.33068115</c:v>
                </c:pt>
                <c:pt idx="496">
                  <c:v>-1.84838693</c:v>
                </c:pt>
                <c:pt idx="497">
                  <c:v>2.7406459600000002</c:v>
                </c:pt>
                <c:pt idx="498">
                  <c:v>0.86536146000000003</c:v>
                </c:pt>
                <c:pt idx="499">
                  <c:v>2.23541678</c:v>
                </c:pt>
                <c:pt idx="500">
                  <c:v>4.4026565499999997</c:v>
                </c:pt>
                <c:pt idx="501">
                  <c:v>4.7948191400000004</c:v>
                </c:pt>
                <c:pt idx="502">
                  <c:v>-4.80310975</c:v>
                </c:pt>
                <c:pt idx="503">
                  <c:v>-5.7142857100000004</c:v>
                </c:pt>
                <c:pt idx="504">
                  <c:v>-1.35909605</c:v>
                </c:pt>
                <c:pt idx="505">
                  <c:v>-2.7975531600000001</c:v>
                </c:pt>
                <c:pt idx="506">
                  <c:v>9.4934497800000006</c:v>
                </c:pt>
                <c:pt idx="507">
                  <c:v>9.9282511200000005</c:v>
                </c:pt>
                <c:pt idx="508">
                  <c:v>5.5366939500000001</c:v>
                </c:pt>
                <c:pt idx="509">
                  <c:v>5.1038365900000002</c:v>
                </c:pt>
                <c:pt idx="510">
                  <c:v>-2.1511273599999998</c:v>
                </c:pt>
                <c:pt idx="511">
                  <c:v>-0.16085790999999999</c:v>
                </c:pt>
                <c:pt idx="512">
                  <c:v>-1.10833333</c:v>
                </c:pt>
                <c:pt idx="513">
                  <c:v>-0.47398496000000001</c:v>
                </c:pt>
                <c:pt idx="514">
                  <c:v>1.02075702</c:v>
                </c:pt>
                <c:pt idx="515">
                  <c:v>1.49949774</c:v>
                </c:pt>
                <c:pt idx="516">
                  <c:v>-0.94128544999999997</c:v>
                </c:pt>
                <c:pt idx="517">
                  <c:v>10.22889518</c:v>
                </c:pt>
                <c:pt idx="518">
                  <c:v>-4.1523272200000001</c:v>
                </c:pt>
                <c:pt idx="519">
                  <c:v>-0.33880049000000001</c:v>
                </c:pt>
                <c:pt idx="520">
                  <c:v>1.4510296300000001</c:v>
                </c:pt>
                <c:pt idx="521">
                  <c:v>2.6034925499999999</c:v>
                </c:pt>
                <c:pt idx="522">
                  <c:v>2.2205848000000001</c:v>
                </c:pt>
                <c:pt idx="523">
                  <c:v>1.4721873700000001</c:v>
                </c:pt>
                <c:pt idx="524">
                  <c:v>-3.2389796400000002</c:v>
                </c:pt>
                <c:pt idx="525">
                  <c:v>10.04819277</c:v>
                </c:pt>
                <c:pt idx="526">
                  <c:v>1.8643822400000001</c:v>
                </c:pt>
                <c:pt idx="527">
                  <c:v>-0.45210084</c:v>
                </c:pt>
                <c:pt idx="528">
                  <c:v>-5.1707348099999999</c:v>
                </c:pt>
                <c:pt idx="529">
                  <c:v>-6.1838375599999997</c:v>
                </c:pt>
                <c:pt idx="530">
                  <c:v>2.0234192000000002</c:v>
                </c:pt>
                <c:pt idx="531">
                  <c:v>3.7064116999999999</c:v>
                </c:pt>
                <c:pt idx="532">
                  <c:v>-2.0121666299999998</c:v>
                </c:pt>
                <c:pt idx="533">
                  <c:v>1.40850023</c:v>
                </c:pt>
                <c:pt idx="534">
                  <c:v>3.36393443</c:v>
                </c:pt>
                <c:pt idx="535">
                  <c:v>6.0576923100000002</c:v>
                </c:pt>
                <c:pt idx="536">
                  <c:v>10.119999999999999</c:v>
                </c:pt>
                <c:pt idx="537">
                  <c:v>1.27310575</c:v>
                </c:pt>
                <c:pt idx="538">
                  <c:v>-0.85289115999999998</c:v>
                </c:pt>
                <c:pt idx="539">
                  <c:v>1.2630212300000001</c:v>
                </c:pt>
                <c:pt idx="540">
                  <c:v>0.38776073999999999</c:v>
                </c:pt>
                <c:pt idx="541">
                  <c:v>-2.6506817100000002</c:v>
                </c:pt>
                <c:pt idx="542">
                  <c:v>-2.1870727200000002</c:v>
                </c:pt>
                <c:pt idx="543">
                  <c:v>-0.55215685999999997</c:v>
                </c:pt>
                <c:pt idx="544">
                  <c:v>0.44536034000000002</c:v>
                </c:pt>
                <c:pt idx="545">
                  <c:v>6.2497954699999996</c:v>
                </c:pt>
                <c:pt idx="546">
                  <c:v>7.0640961400000002</c:v>
                </c:pt>
                <c:pt idx="547">
                  <c:v>-0.95666404999999999</c:v>
                </c:pt>
                <c:pt idx="548">
                  <c:v>-1.24564184</c:v>
                </c:pt>
                <c:pt idx="549">
                  <c:v>-3.27356494</c:v>
                </c:pt>
                <c:pt idx="550">
                  <c:v>-4.5079864499999998</c:v>
                </c:pt>
                <c:pt idx="551">
                  <c:v>1.0619701800000001</c:v>
                </c:pt>
                <c:pt idx="552">
                  <c:v>-1.2442089700000001</c:v>
                </c:pt>
                <c:pt idx="553">
                  <c:v>7.2656826600000004</c:v>
                </c:pt>
                <c:pt idx="554">
                  <c:v>8.1397058799999993</c:v>
                </c:pt>
                <c:pt idx="555">
                  <c:v>0.14911874999999999</c:v>
                </c:pt>
                <c:pt idx="556">
                  <c:v>-1.1276939500000001</c:v>
                </c:pt>
                <c:pt idx="557">
                  <c:v>4.6933894900000004</c:v>
                </c:pt>
                <c:pt idx="558">
                  <c:v>4.1915771199999998</c:v>
                </c:pt>
                <c:pt idx="559">
                  <c:v>5.02642364</c:v>
                </c:pt>
                <c:pt idx="560">
                  <c:v>4.5430188200000003</c:v>
                </c:pt>
                <c:pt idx="561">
                  <c:v>-3.3958323799999999</c:v>
                </c:pt>
                <c:pt idx="562">
                  <c:v>-2.3099042000000001</c:v>
                </c:pt>
                <c:pt idx="563">
                  <c:v>-0.70077425000000004</c:v>
                </c:pt>
                <c:pt idx="564">
                  <c:v>-2.64221708</c:v>
                </c:pt>
                <c:pt idx="565">
                  <c:v>-2.7849407500000001</c:v>
                </c:pt>
                <c:pt idx="566">
                  <c:v>-2.1519458</c:v>
                </c:pt>
                <c:pt idx="567">
                  <c:v>8.3413451700000003</c:v>
                </c:pt>
                <c:pt idx="568">
                  <c:v>5.8694471799999999</c:v>
                </c:pt>
                <c:pt idx="569">
                  <c:v>-0.94700814</c:v>
                </c:pt>
                <c:pt idx="570">
                  <c:v>1.13001215</c:v>
                </c:pt>
                <c:pt idx="571">
                  <c:v>-0.47896878999999998</c:v>
                </c:pt>
                <c:pt idx="572">
                  <c:v>1.1135798699999999</c:v>
                </c:pt>
                <c:pt idx="573">
                  <c:v>0.52775475999999999</c:v>
                </c:pt>
                <c:pt idx="574">
                  <c:v>1.3604729499999999</c:v>
                </c:pt>
                <c:pt idx="575">
                  <c:v>4.8085288899999998</c:v>
                </c:pt>
                <c:pt idx="576">
                  <c:v>7.3324972099999997</c:v>
                </c:pt>
                <c:pt idx="577">
                  <c:v>-2.3946843900000001</c:v>
                </c:pt>
                <c:pt idx="578">
                  <c:v>-2.1820204699999999</c:v>
                </c:pt>
                <c:pt idx="579">
                  <c:v>-2.9545834499999999</c:v>
                </c:pt>
                <c:pt idx="580">
                  <c:v>-0.18713184999999999</c:v>
                </c:pt>
                <c:pt idx="581">
                  <c:v>-0.25582572999999997</c:v>
                </c:pt>
                <c:pt idx="582">
                  <c:v>1.2171297599999999</c:v>
                </c:pt>
                <c:pt idx="583">
                  <c:v>-5.7652464500000002</c:v>
                </c:pt>
                <c:pt idx="584">
                  <c:v>-3.8111286400000002</c:v>
                </c:pt>
                <c:pt idx="585">
                  <c:v>4.45713223</c:v>
                </c:pt>
                <c:pt idx="586">
                  <c:v>3.7587373199999998</c:v>
                </c:pt>
                <c:pt idx="587">
                  <c:v>8.0475612000000005</c:v>
                </c:pt>
                <c:pt idx="588">
                  <c:v>8.8601791100000007</c:v>
                </c:pt>
                <c:pt idx="589">
                  <c:v>-5.5442543899999999</c:v>
                </c:pt>
                <c:pt idx="590">
                  <c:v>3.74681351</c:v>
                </c:pt>
                <c:pt idx="591">
                  <c:v>5.4952520099999997</c:v>
                </c:pt>
                <c:pt idx="592">
                  <c:v>-3.6806629800000001</c:v>
                </c:pt>
                <c:pt idx="593">
                  <c:v>-3.0229805000000001</c:v>
                </c:pt>
                <c:pt idx="594">
                  <c:v>15.240963860000001</c:v>
                </c:pt>
                <c:pt idx="595">
                  <c:v>14.125</c:v>
                </c:pt>
                <c:pt idx="596">
                  <c:v>-0.29382826000000001</c:v>
                </c:pt>
                <c:pt idx="597">
                  <c:v>-4.0739291599999996</c:v>
                </c:pt>
                <c:pt idx="598">
                  <c:v>0.43689319999999998</c:v>
                </c:pt>
                <c:pt idx="599">
                  <c:v>-3.4837722000000002</c:v>
                </c:pt>
                <c:pt idx="600">
                  <c:v>-2.1651018999999998</c:v>
                </c:pt>
                <c:pt idx="601">
                  <c:v>-1.50968477</c:v>
                </c:pt>
                <c:pt idx="602">
                  <c:v>-0.86539326000000005</c:v>
                </c:pt>
                <c:pt idx="603">
                  <c:v>0.41499846000000001</c:v>
                </c:pt>
                <c:pt idx="604">
                  <c:v>-0.44377323000000002</c:v>
                </c:pt>
                <c:pt idx="605">
                  <c:v>-1.8092122799999999</c:v>
                </c:pt>
                <c:pt idx="606">
                  <c:v>-1.37229348</c:v>
                </c:pt>
                <c:pt idx="607">
                  <c:v>-1.78556509</c:v>
                </c:pt>
                <c:pt idx="608">
                  <c:v>2.17179834</c:v>
                </c:pt>
                <c:pt idx="609">
                  <c:v>0.39575567</c:v>
                </c:pt>
                <c:pt idx="610">
                  <c:v>-1.88589322</c:v>
                </c:pt>
                <c:pt idx="611">
                  <c:v>-6.152179E-2</c:v>
                </c:pt>
                <c:pt idx="612">
                  <c:v>-5.6428281299999998</c:v>
                </c:pt>
                <c:pt idx="613">
                  <c:v>-4.3264211699999997</c:v>
                </c:pt>
                <c:pt idx="614">
                  <c:v>9.3249305699999994</c:v>
                </c:pt>
                <c:pt idx="615">
                  <c:v>5.6575094200000002</c:v>
                </c:pt>
                <c:pt idx="616">
                  <c:v>2.8120480699999999</c:v>
                </c:pt>
                <c:pt idx="617">
                  <c:v>5.2798643199999997</c:v>
                </c:pt>
                <c:pt idx="618">
                  <c:v>5.0657027399999999</c:v>
                </c:pt>
                <c:pt idx="619">
                  <c:v>3.9128623999999999</c:v>
                </c:pt>
                <c:pt idx="620">
                  <c:v>-1.90265164</c:v>
                </c:pt>
                <c:pt idx="621">
                  <c:v>-3.90164921</c:v>
                </c:pt>
                <c:pt idx="622">
                  <c:v>11.763624910000001</c:v>
                </c:pt>
                <c:pt idx="623">
                  <c:v>9.1413460499999992</c:v>
                </c:pt>
                <c:pt idx="624">
                  <c:v>3.05216581</c:v>
                </c:pt>
                <c:pt idx="625">
                  <c:v>3.4899446200000002</c:v>
                </c:pt>
                <c:pt idx="626">
                  <c:v>11.58368228</c:v>
                </c:pt>
                <c:pt idx="627">
                  <c:v>9.3233471100000003</c:v>
                </c:pt>
                <c:pt idx="628">
                  <c:v>2.8404442599999999</c:v>
                </c:pt>
                <c:pt idx="629">
                  <c:v>-0.73731614000000001</c:v>
                </c:pt>
                <c:pt idx="630">
                  <c:v>5.3579498699999997</c:v>
                </c:pt>
                <c:pt idx="631">
                  <c:v>4.8680567400000001</c:v>
                </c:pt>
                <c:pt idx="632">
                  <c:v>8.0451689900000005</c:v>
                </c:pt>
                <c:pt idx="633">
                  <c:v>7.9185896700000002</c:v>
                </c:pt>
                <c:pt idx="634">
                  <c:v>11.067742620000001</c:v>
                </c:pt>
                <c:pt idx="635">
                  <c:v>8.6394052000000006</c:v>
                </c:pt>
                <c:pt idx="636">
                  <c:v>6.3462915100000004</c:v>
                </c:pt>
                <c:pt idx="637">
                  <c:v>5.5239050900000004</c:v>
                </c:pt>
                <c:pt idx="638">
                  <c:v>7.1106597899999997</c:v>
                </c:pt>
                <c:pt idx="639">
                  <c:v>7.8889286600000004</c:v>
                </c:pt>
                <c:pt idx="640">
                  <c:v>8.3246549699999992</c:v>
                </c:pt>
                <c:pt idx="641">
                  <c:v>0.20055306000000001</c:v>
                </c:pt>
                <c:pt idx="642">
                  <c:v>-1.4390868699999999</c:v>
                </c:pt>
                <c:pt idx="643">
                  <c:v>6.9934645399999997</c:v>
                </c:pt>
                <c:pt idx="644">
                  <c:v>4.7708060000000003</c:v>
                </c:pt>
                <c:pt idx="645">
                  <c:v>-0.44262874000000002</c:v>
                </c:pt>
                <c:pt idx="646">
                  <c:v>-1.0592391299999999</c:v>
                </c:pt>
                <c:pt idx="647">
                  <c:v>-1.48898014</c:v>
                </c:pt>
                <c:pt idx="648">
                  <c:v>-0.73637567999999998</c:v>
                </c:pt>
                <c:pt idx="649">
                  <c:v>-9.1828098100000002</c:v>
                </c:pt>
                <c:pt idx="650">
                  <c:v>-9.2996904699999998</c:v>
                </c:pt>
                <c:pt idx="651">
                  <c:v>1.1814366999999999</c:v>
                </c:pt>
                <c:pt idx="652">
                  <c:v>-2.5327747700000001</c:v>
                </c:pt>
                <c:pt idx="653">
                  <c:v>6.7068030399999996</c:v>
                </c:pt>
                <c:pt idx="654">
                  <c:v>5.8666946700000002</c:v>
                </c:pt>
                <c:pt idx="655">
                  <c:v>3.4460272199999999</c:v>
                </c:pt>
                <c:pt idx="656">
                  <c:v>-4.3080625799999996</c:v>
                </c:pt>
                <c:pt idx="657">
                  <c:v>6.5680359399999997</c:v>
                </c:pt>
                <c:pt idx="658">
                  <c:v>19.145796059999999</c:v>
                </c:pt>
                <c:pt idx="659">
                  <c:v>8.3470737899999996</c:v>
                </c:pt>
                <c:pt idx="660">
                  <c:v>7.0240544099999997</c:v>
                </c:pt>
                <c:pt idx="661">
                  <c:v>6.5062616799999997</c:v>
                </c:pt>
                <c:pt idx="662">
                  <c:v>4.8984581</c:v>
                </c:pt>
              </c:numCache>
            </c:numRef>
          </c:xVal>
          <c:yVal>
            <c:numRef>
              <c:f>'Austin_SiteLevel_Mplus_ID with '!$AJ$2:$AJ$664</c:f>
            </c:numRef>
          </c:yVal>
          <c:smooth val="0"/>
          <c:extLst>
            <c:ext xmlns:c16="http://schemas.microsoft.com/office/drawing/2014/chart" uri="{C3380CC4-5D6E-409C-BE32-E72D297353CC}">
              <c16:uniqueId val="{00000016-2A1B-4A55-8197-5FD56FC0F430}"/>
            </c:ext>
          </c:extLst>
        </c:ser>
        <c:ser>
          <c:idx val="23"/>
          <c:order val="23"/>
          <c:tx>
            <c:strRef>
              <c:f>'Austin_SiteLevel_Mplus_ID with '!$AK$1</c:f>
              <c:strCache>
                <c:ptCount val="1"/>
                <c:pt idx="0">
                  <c:v>RU_F_3</c:v>
                </c:pt>
              </c:strCache>
            </c:strRef>
          </c:tx>
          <c:spPr>
            <a:ln w="19050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80000"/>
                </a:schemeClr>
              </a:solidFill>
              <a:ln w="9525">
                <a:solidFill>
                  <a:schemeClr val="accent6">
                    <a:lumMod val="80000"/>
                  </a:schemeClr>
                </a:solidFill>
              </a:ln>
              <a:effectLst/>
            </c:spPr>
          </c:marker>
          <c:xVal>
            <c:numRef>
              <c:f>'Austin_SiteLevel_Mplus_ID with '!$M$2:$M$664</c:f>
              <c:numCache>
                <c:formatCode>General</c:formatCode>
                <c:ptCount val="663"/>
                <c:pt idx="0">
                  <c:v>6.6428571400000003</c:v>
                </c:pt>
                <c:pt idx="1">
                  <c:v>5.45</c:v>
                </c:pt>
                <c:pt idx="2">
                  <c:v>6.3333333300000003</c:v>
                </c:pt>
                <c:pt idx="3">
                  <c:v>5.6607142899999996</c:v>
                </c:pt>
                <c:pt idx="4">
                  <c:v>8.0826446300000008</c:v>
                </c:pt>
                <c:pt idx="5">
                  <c:v>8.0664993700000007</c:v>
                </c:pt>
                <c:pt idx="6">
                  <c:v>8.1734693899999993</c:v>
                </c:pt>
                <c:pt idx="7">
                  <c:v>8.6907514500000005</c:v>
                </c:pt>
                <c:pt idx="8">
                  <c:v>0.81575246000000001</c:v>
                </c:pt>
                <c:pt idx="9">
                  <c:v>1.35539403</c:v>
                </c:pt>
                <c:pt idx="10">
                  <c:v>8.8000000000000007</c:v>
                </c:pt>
                <c:pt idx="11">
                  <c:v>9.6842105299999997</c:v>
                </c:pt>
                <c:pt idx="12">
                  <c:v>11.51612903</c:v>
                </c:pt>
                <c:pt idx="13">
                  <c:v>3.2984189700000002</c:v>
                </c:pt>
                <c:pt idx="14">
                  <c:v>3.22966014</c:v>
                </c:pt>
                <c:pt idx="15">
                  <c:v>-3.793382E-2</c:v>
                </c:pt>
                <c:pt idx="16">
                  <c:v>0.26634769000000003</c:v>
                </c:pt>
                <c:pt idx="17">
                  <c:v>2.5057803500000002</c:v>
                </c:pt>
                <c:pt idx="18">
                  <c:v>1.1895565100000001</c:v>
                </c:pt>
                <c:pt idx="19">
                  <c:v>9.1166666700000007</c:v>
                </c:pt>
                <c:pt idx="20">
                  <c:v>8.5063291099999994</c:v>
                </c:pt>
                <c:pt idx="21">
                  <c:v>5.31518625</c:v>
                </c:pt>
                <c:pt idx="22">
                  <c:v>6.8622449000000003</c:v>
                </c:pt>
                <c:pt idx="23">
                  <c:v>1.44632768</c:v>
                </c:pt>
                <c:pt idx="24">
                  <c:v>2.7692307700000001</c:v>
                </c:pt>
                <c:pt idx="25">
                  <c:v>8.5707964600000004</c:v>
                </c:pt>
                <c:pt idx="26">
                  <c:v>5.9089317000000001</c:v>
                </c:pt>
                <c:pt idx="27">
                  <c:v>3.9523809499999998</c:v>
                </c:pt>
                <c:pt idx="28">
                  <c:v>1.3464566899999999</c:v>
                </c:pt>
                <c:pt idx="29">
                  <c:v>4.2891566299999999</c:v>
                </c:pt>
                <c:pt idx="30">
                  <c:v>2.4444444399999998</c:v>
                </c:pt>
                <c:pt idx="31">
                  <c:v>0.45359476999999998</c:v>
                </c:pt>
                <c:pt idx="32">
                  <c:v>-0.90625</c:v>
                </c:pt>
                <c:pt idx="33">
                  <c:v>-0.38757764</c:v>
                </c:pt>
                <c:pt idx="34">
                  <c:v>-2.54320988</c:v>
                </c:pt>
                <c:pt idx="35">
                  <c:v>-1.90788504</c:v>
                </c:pt>
                <c:pt idx="36">
                  <c:v>0.56236162000000001</c:v>
                </c:pt>
                <c:pt idx="37">
                  <c:v>4.9885057499999998</c:v>
                </c:pt>
                <c:pt idx="38">
                  <c:v>4.0071428600000001</c:v>
                </c:pt>
                <c:pt idx="39">
                  <c:v>3.4789081899999998</c:v>
                </c:pt>
                <c:pt idx="40">
                  <c:v>-2.81118881</c:v>
                </c:pt>
                <c:pt idx="41">
                  <c:v>-1.7140255</c:v>
                </c:pt>
                <c:pt idx="42">
                  <c:v>3.22090261</c:v>
                </c:pt>
                <c:pt idx="43">
                  <c:v>5.63387978</c:v>
                </c:pt>
                <c:pt idx="44">
                  <c:v>-5.7862796799999998</c:v>
                </c:pt>
                <c:pt idx="45">
                  <c:v>-6.93894009</c:v>
                </c:pt>
                <c:pt idx="46">
                  <c:v>-3.4780957899999998</c:v>
                </c:pt>
                <c:pt idx="47">
                  <c:v>6.2571428600000001</c:v>
                </c:pt>
                <c:pt idx="48">
                  <c:v>7.1269841300000003</c:v>
                </c:pt>
                <c:pt idx="49">
                  <c:v>-2.1899563299999998</c:v>
                </c:pt>
                <c:pt idx="50">
                  <c:v>-2.89552239</c:v>
                </c:pt>
                <c:pt idx="51">
                  <c:v>1.19672131</c:v>
                </c:pt>
                <c:pt idx="52">
                  <c:v>-0.36645962999999998</c:v>
                </c:pt>
                <c:pt idx="53">
                  <c:v>1.3467741900000001</c:v>
                </c:pt>
                <c:pt idx="54">
                  <c:v>2.9583333299999999</c:v>
                </c:pt>
                <c:pt idx="55">
                  <c:v>1.23234391</c:v>
                </c:pt>
                <c:pt idx="56">
                  <c:v>-0.30778165000000002</c:v>
                </c:pt>
                <c:pt idx="57">
                  <c:v>-1.8352941199999999</c:v>
                </c:pt>
                <c:pt idx="58">
                  <c:v>-2.55194805</c:v>
                </c:pt>
                <c:pt idx="59">
                  <c:v>0.10953346999999999</c:v>
                </c:pt>
                <c:pt idx="60">
                  <c:v>0.74352331999999999</c:v>
                </c:pt>
                <c:pt idx="61">
                  <c:v>-0.17625899</c:v>
                </c:pt>
                <c:pt idx="62">
                  <c:v>1.13390313</c:v>
                </c:pt>
                <c:pt idx="63">
                  <c:v>-1.53811659</c:v>
                </c:pt>
                <c:pt idx="64">
                  <c:v>-1.8646616499999999</c:v>
                </c:pt>
                <c:pt idx="65">
                  <c:v>7.03166227</c:v>
                </c:pt>
                <c:pt idx="66">
                  <c:v>4.8756906100000004</c:v>
                </c:pt>
                <c:pt idx="67">
                  <c:v>6.8076923100000002</c:v>
                </c:pt>
                <c:pt idx="68">
                  <c:v>5.2110726600000001</c:v>
                </c:pt>
                <c:pt idx="69">
                  <c:v>1.6848249</c:v>
                </c:pt>
                <c:pt idx="70">
                  <c:v>1.38529412</c:v>
                </c:pt>
                <c:pt idx="71">
                  <c:v>-1.4603133800000001</c:v>
                </c:pt>
                <c:pt idx="72">
                  <c:v>-1.6310260299999999</c:v>
                </c:pt>
                <c:pt idx="73">
                  <c:v>5.6356589100000001</c:v>
                </c:pt>
                <c:pt idx="74">
                  <c:v>4.5240963900000004</c:v>
                </c:pt>
                <c:pt idx="75">
                  <c:v>2.1945392500000001</c:v>
                </c:pt>
                <c:pt idx="76">
                  <c:v>1.5630769200000001</c:v>
                </c:pt>
                <c:pt idx="77">
                  <c:v>-3.2483249600000002</c:v>
                </c:pt>
                <c:pt idx="78">
                  <c:v>-3.76982097</c:v>
                </c:pt>
                <c:pt idx="79">
                  <c:v>8.7286821700000008</c:v>
                </c:pt>
                <c:pt idx="80">
                  <c:v>7.7040816300000001</c:v>
                </c:pt>
                <c:pt idx="81">
                  <c:v>7.16</c:v>
                </c:pt>
                <c:pt idx="82">
                  <c:v>7.8133333299999999</c:v>
                </c:pt>
                <c:pt idx="83">
                  <c:v>8.2140221400000009</c:v>
                </c:pt>
                <c:pt idx="84">
                  <c:v>-0.79521277000000001</c:v>
                </c:pt>
                <c:pt idx="85">
                  <c:v>-0.67500000000000004</c:v>
                </c:pt>
                <c:pt idx="86">
                  <c:v>0.28864060000000002</c:v>
                </c:pt>
                <c:pt idx="87">
                  <c:v>0.36412077999999998</c:v>
                </c:pt>
                <c:pt idx="88">
                  <c:v>8.06666667</c:v>
                </c:pt>
                <c:pt idx="89">
                  <c:v>9.7719298200000004</c:v>
                </c:pt>
                <c:pt idx="90">
                  <c:v>4.1052631599999998</c:v>
                </c:pt>
                <c:pt idx="91">
                  <c:v>2.8112449800000001</c:v>
                </c:pt>
                <c:pt idx="92">
                  <c:v>-0.48321816000000001</c:v>
                </c:pt>
                <c:pt idx="93">
                  <c:v>1.0644977200000001</c:v>
                </c:pt>
                <c:pt idx="94">
                  <c:v>4.9936305699999997</c:v>
                </c:pt>
                <c:pt idx="95">
                  <c:v>6.7836538500000003</c:v>
                </c:pt>
                <c:pt idx="96">
                  <c:v>-1.4738535800000001</c:v>
                </c:pt>
                <c:pt idx="97">
                  <c:v>0.19950372</c:v>
                </c:pt>
                <c:pt idx="98">
                  <c:v>8.9347826099999992</c:v>
                </c:pt>
                <c:pt idx="99">
                  <c:v>7.984375</c:v>
                </c:pt>
                <c:pt idx="100">
                  <c:v>9.1370560000000003E-2</c:v>
                </c:pt>
                <c:pt idx="101">
                  <c:v>2.0249999999999999</c:v>
                </c:pt>
                <c:pt idx="102">
                  <c:v>3.5766951900000001</c:v>
                </c:pt>
                <c:pt idx="103">
                  <c:v>3.0113996200000002</c:v>
                </c:pt>
                <c:pt idx="104">
                  <c:v>0.62683438000000002</c:v>
                </c:pt>
                <c:pt idx="105">
                  <c:v>8.1415929999999997E-2</c:v>
                </c:pt>
                <c:pt idx="106">
                  <c:v>-1.7433628299999999</c:v>
                </c:pt>
                <c:pt idx="107">
                  <c:v>-1.62191781</c:v>
                </c:pt>
                <c:pt idx="108">
                  <c:v>-2.1727616599999999</c:v>
                </c:pt>
                <c:pt idx="109">
                  <c:v>-2.3542857100000001</c:v>
                </c:pt>
                <c:pt idx="110">
                  <c:v>2.0905797100000001</c:v>
                </c:pt>
                <c:pt idx="111">
                  <c:v>2.1417624499999999</c:v>
                </c:pt>
                <c:pt idx="112">
                  <c:v>1.3720000000000001</c:v>
                </c:pt>
                <c:pt idx="113">
                  <c:v>1.46963563</c:v>
                </c:pt>
                <c:pt idx="114">
                  <c:v>2.9221311499999998</c:v>
                </c:pt>
                <c:pt idx="115">
                  <c:v>3.7293233099999998</c:v>
                </c:pt>
                <c:pt idx="116">
                  <c:v>3.80297398</c:v>
                </c:pt>
                <c:pt idx="117">
                  <c:v>4.3291139200000002</c:v>
                </c:pt>
                <c:pt idx="118">
                  <c:v>-4.6387532900000004</c:v>
                </c:pt>
                <c:pt idx="119">
                  <c:v>0.30662982999999999</c:v>
                </c:pt>
                <c:pt idx="120">
                  <c:v>1.6787709500000001</c:v>
                </c:pt>
                <c:pt idx="121">
                  <c:v>0.70689654999999996</c:v>
                </c:pt>
                <c:pt idx="122">
                  <c:v>4.90828402</c:v>
                </c:pt>
                <c:pt idx="123">
                  <c:v>4.7021276600000004</c:v>
                </c:pt>
                <c:pt idx="124">
                  <c:v>3.74324324</c:v>
                </c:pt>
                <c:pt idx="125">
                  <c:v>-1.4186507900000001</c:v>
                </c:pt>
                <c:pt idx="126">
                  <c:v>-1.61757426</c:v>
                </c:pt>
                <c:pt idx="127">
                  <c:v>1.8490565999999999</c:v>
                </c:pt>
                <c:pt idx="128">
                  <c:v>-1.97014925</c:v>
                </c:pt>
                <c:pt idx="129">
                  <c:v>-3.37660772</c:v>
                </c:pt>
                <c:pt idx="130">
                  <c:v>-4.0486656200000004</c:v>
                </c:pt>
                <c:pt idx="131">
                  <c:v>1.9703703699999999</c:v>
                </c:pt>
                <c:pt idx="132">
                  <c:v>0.54404145000000004</c:v>
                </c:pt>
                <c:pt idx="133">
                  <c:v>4.7961672499999999</c:v>
                </c:pt>
                <c:pt idx="134">
                  <c:v>4.63468635</c:v>
                </c:pt>
                <c:pt idx="135">
                  <c:v>3.9473684200000001</c:v>
                </c:pt>
                <c:pt idx="136">
                  <c:v>2.0202702700000001</c:v>
                </c:pt>
                <c:pt idx="137">
                  <c:v>-1.43164063</c:v>
                </c:pt>
                <c:pt idx="138">
                  <c:v>3.6178861800000002</c:v>
                </c:pt>
                <c:pt idx="139">
                  <c:v>2.5</c:v>
                </c:pt>
                <c:pt idx="140">
                  <c:v>4.6602564099999997</c:v>
                </c:pt>
                <c:pt idx="141">
                  <c:v>4.3806818200000004</c:v>
                </c:pt>
                <c:pt idx="142">
                  <c:v>3.2753623200000002</c:v>
                </c:pt>
                <c:pt idx="143">
                  <c:v>5.6928571400000001</c:v>
                </c:pt>
                <c:pt idx="144">
                  <c:v>-0.67419112000000003</c:v>
                </c:pt>
                <c:pt idx="145">
                  <c:v>-1.3190975</c:v>
                </c:pt>
                <c:pt idx="146">
                  <c:v>-1.48941799</c:v>
                </c:pt>
                <c:pt idx="147">
                  <c:v>-0.62750715999999995</c:v>
                </c:pt>
                <c:pt idx="148">
                  <c:v>7.9646017699999998</c:v>
                </c:pt>
                <c:pt idx="149">
                  <c:v>5.3230769200000001</c:v>
                </c:pt>
                <c:pt idx="150">
                  <c:v>0.17232375999999999</c:v>
                </c:pt>
                <c:pt idx="151">
                  <c:v>0.75862068999999999</c:v>
                </c:pt>
                <c:pt idx="152">
                  <c:v>2.27208481</c:v>
                </c:pt>
                <c:pt idx="153">
                  <c:v>4.7586206899999999</c:v>
                </c:pt>
                <c:pt idx="154">
                  <c:v>2.2480942499999998</c:v>
                </c:pt>
                <c:pt idx="155">
                  <c:v>-0.88321704000000001</c:v>
                </c:pt>
                <c:pt idx="156">
                  <c:v>7.86486486</c:v>
                </c:pt>
                <c:pt idx="157">
                  <c:v>3.0212766000000002</c:v>
                </c:pt>
                <c:pt idx="158">
                  <c:v>5.1567164200000004</c:v>
                </c:pt>
                <c:pt idx="159">
                  <c:v>5.21703297</c:v>
                </c:pt>
                <c:pt idx="160">
                  <c:v>4.07662835</c:v>
                </c:pt>
                <c:pt idx="161">
                  <c:v>4.2255892299999998</c:v>
                </c:pt>
                <c:pt idx="162">
                  <c:v>3.4978902999999999</c:v>
                </c:pt>
                <c:pt idx="163">
                  <c:v>0.70454545000000002</c:v>
                </c:pt>
                <c:pt idx="164">
                  <c:v>0.51948052</c:v>
                </c:pt>
                <c:pt idx="165">
                  <c:v>5.0890411000000002</c:v>
                </c:pt>
                <c:pt idx="166">
                  <c:v>6.1857707499999997</c:v>
                </c:pt>
                <c:pt idx="167">
                  <c:v>5.0277777800000001</c:v>
                </c:pt>
                <c:pt idx="168">
                  <c:v>3.5972222199999999</c:v>
                </c:pt>
                <c:pt idx="169">
                  <c:v>5.8760451299999996</c:v>
                </c:pt>
                <c:pt idx="170">
                  <c:v>5.9118016999999998</c:v>
                </c:pt>
                <c:pt idx="171">
                  <c:v>10.615811969999999</c:v>
                </c:pt>
                <c:pt idx="172">
                  <c:v>5.4266055</c:v>
                </c:pt>
                <c:pt idx="173">
                  <c:v>4.4134790500000003</c:v>
                </c:pt>
                <c:pt idx="174">
                  <c:v>4.54320988</c:v>
                </c:pt>
                <c:pt idx="175">
                  <c:v>3.4260504200000002</c:v>
                </c:pt>
                <c:pt idx="176">
                  <c:v>5.8585931799999997</c:v>
                </c:pt>
                <c:pt idx="177">
                  <c:v>-5.6345328500000003</c:v>
                </c:pt>
                <c:pt idx="178">
                  <c:v>-4.9086446099999996</c:v>
                </c:pt>
                <c:pt idx="179">
                  <c:v>16.650602410000001</c:v>
                </c:pt>
                <c:pt idx="180">
                  <c:v>16.357798169999999</c:v>
                </c:pt>
                <c:pt idx="181">
                  <c:v>7.0713028199999997</c:v>
                </c:pt>
                <c:pt idx="182">
                  <c:v>5.1547392900000002</c:v>
                </c:pt>
                <c:pt idx="183">
                  <c:v>9.5268456399999994</c:v>
                </c:pt>
                <c:pt idx="184">
                  <c:v>9.2448275899999999</c:v>
                </c:pt>
                <c:pt idx="185">
                  <c:v>1.5420118300000001</c:v>
                </c:pt>
                <c:pt idx="186">
                  <c:v>-6.1173529999999997E-2</c:v>
                </c:pt>
                <c:pt idx="187">
                  <c:v>0.78698224999999999</c:v>
                </c:pt>
                <c:pt idx="188">
                  <c:v>1.8358209000000001</c:v>
                </c:pt>
                <c:pt idx="189">
                  <c:v>6.1181434599999998</c:v>
                </c:pt>
                <c:pt idx="190">
                  <c:v>5.7379912700000002</c:v>
                </c:pt>
                <c:pt idx="191">
                  <c:v>5.3509971500000004</c:v>
                </c:pt>
                <c:pt idx="192">
                  <c:v>3.57518402</c:v>
                </c:pt>
                <c:pt idx="193">
                  <c:v>4.3443037999999996</c:v>
                </c:pt>
                <c:pt idx="194">
                  <c:v>5.5670731699999996</c:v>
                </c:pt>
                <c:pt idx="195">
                  <c:v>4.1859296500000003</c:v>
                </c:pt>
                <c:pt idx="196">
                  <c:v>2.9742424199999999</c:v>
                </c:pt>
                <c:pt idx="197">
                  <c:v>4.1405492700000002</c:v>
                </c:pt>
                <c:pt idx="198">
                  <c:v>5.7491554100000002</c:v>
                </c:pt>
                <c:pt idx="199">
                  <c:v>7.3364094</c:v>
                </c:pt>
                <c:pt idx="200">
                  <c:v>5.4551820700000002</c:v>
                </c:pt>
                <c:pt idx="201">
                  <c:v>3.3740157499999999</c:v>
                </c:pt>
                <c:pt idx="202">
                  <c:v>-0.89819121000000002</c:v>
                </c:pt>
                <c:pt idx="203">
                  <c:v>-0.35991820000000002</c:v>
                </c:pt>
                <c:pt idx="204">
                  <c:v>-3.2131070199999998</c:v>
                </c:pt>
                <c:pt idx="205">
                  <c:v>-0.56069652000000003</c:v>
                </c:pt>
                <c:pt idx="206">
                  <c:v>2.2938350700000001</c:v>
                </c:pt>
                <c:pt idx="207">
                  <c:v>2.1018898899999998</c:v>
                </c:pt>
                <c:pt idx="208">
                  <c:v>6.58152794</c:v>
                </c:pt>
                <c:pt idx="209">
                  <c:v>7.4753164600000002</c:v>
                </c:pt>
                <c:pt idx="210">
                  <c:v>4.5250965299999999</c:v>
                </c:pt>
                <c:pt idx="211">
                  <c:v>5.0356234100000004</c:v>
                </c:pt>
                <c:pt idx="212">
                  <c:v>1.4934118300000001</c:v>
                </c:pt>
                <c:pt idx="213">
                  <c:v>0.8897157</c:v>
                </c:pt>
                <c:pt idx="214">
                  <c:v>-5.31617988</c:v>
                </c:pt>
                <c:pt idx="215">
                  <c:v>-5.6431554500000001</c:v>
                </c:pt>
                <c:pt idx="216">
                  <c:v>-8.7888842799999995</c:v>
                </c:pt>
                <c:pt idx="217">
                  <c:v>-9.0043392499999992</c:v>
                </c:pt>
                <c:pt idx="218">
                  <c:v>5.46938776</c:v>
                </c:pt>
                <c:pt idx="219">
                  <c:v>1.3058823500000001</c:v>
                </c:pt>
                <c:pt idx="220">
                  <c:v>1.88139696</c:v>
                </c:pt>
                <c:pt idx="221">
                  <c:v>6.6768916200000001</c:v>
                </c:pt>
                <c:pt idx="222">
                  <c:v>-5.7181881099999998</c:v>
                </c:pt>
                <c:pt idx="223">
                  <c:v>-2.1234089699999998</c:v>
                </c:pt>
                <c:pt idx="224">
                  <c:v>-4.9730941700000004</c:v>
                </c:pt>
                <c:pt idx="225">
                  <c:v>-6.1278135000000002</c:v>
                </c:pt>
                <c:pt idx="226">
                  <c:v>-1.5317773800000001</c:v>
                </c:pt>
                <c:pt idx="227">
                  <c:v>0.49785741999999999</c:v>
                </c:pt>
                <c:pt idx="228">
                  <c:v>-0.30246190000000001</c:v>
                </c:pt>
                <c:pt idx="229">
                  <c:v>-1.2504038799999999</c:v>
                </c:pt>
                <c:pt idx="230">
                  <c:v>-5.9449901799999996</c:v>
                </c:pt>
                <c:pt idx="231">
                  <c:v>-4.6102150499999999</c:v>
                </c:pt>
                <c:pt idx="232">
                  <c:v>0.82104317000000004</c:v>
                </c:pt>
                <c:pt idx="233">
                  <c:v>-0.70419425999999996</c:v>
                </c:pt>
                <c:pt idx="234">
                  <c:v>9.6557376999999995</c:v>
                </c:pt>
                <c:pt idx="235">
                  <c:v>1.32216958</c:v>
                </c:pt>
                <c:pt idx="236">
                  <c:v>2.89889375</c:v>
                </c:pt>
                <c:pt idx="237">
                  <c:v>-1.2511111100000001</c:v>
                </c:pt>
                <c:pt idx="238">
                  <c:v>-1.3289801000000001</c:v>
                </c:pt>
                <c:pt idx="239">
                  <c:v>3.72852234</c:v>
                </c:pt>
                <c:pt idx="240">
                  <c:v>3.4904014000000001</c:v>
                </c:pt>
                <c:pt idx="241">
                  <c:v>2.4291394500000001</c:v>
                </c:pt>
                <c:pt idx="242">
                  <c:v>9.8484848500000002</c:v>
                </c:pt>
                <c:pt idx="243">
                  <c:v>9.84</c:v>
                </c:pt>
                <c:pt idx="244">
                  <c:v>10.483333330000001</c:v>
                </c:pt>
                <c:pt idx="245">
                  <c:v>9.4157043900000001</c:v>
                </c:pt>
                <c:pt idx="246">
                  <c:v>14.48421053</c:v>
                </c:pt>
                <c:pt idx="247">
                  <c:v>10.704761899999999</c:v>
                </c:pt>
                <c:pt idx="248">
                  <c:v>12.27592593</c:v>
                </c:pt>
                <c:pt idx="249">
                  <c:v>19.083146070000002</c:v>
                </c:pt>
                <c:pt idx="250">
                  <c:v>9.2679900699999997</c:v>
                </c:pt>
                <c:pt idx="251">
                  <c:v>8.2226415100000008</c:v>
                </c:pt>
                <c:pt idx="252">
                  <c:v>5.2638888899999996</c:v>
                </c:pt>
                <c:pt idx="253">
                  <c:v>5.6812500000000004</c:v>
                </c:pt>
                <c:pt idx="254">
                  <c:v>2.3162790700000002</c:v>
                </c:pt>
                <c:pt idx="255">
                  <c:v>0.66637630999999997</c:v>
                </c:pt>
                <c:pt idx="256">
                  <c:v>-2.2021357699999999</c:v>
                </c:pt>
                <c:pt idx="257">
                  <c:v>-1.11415525</c:v>
                </c:pt>
                <c:pt idx="258">
                  <c:v>3.5998160100000001</c:v>
                </c:pt>
                <c:pt idx="259">
                  <c:v>2.5565312800000002</c:v>
                </c:pt>
                <c:pt idx="260">
                  <c:v>2.9895615900000001</c:v>
                </c:pt>
                <c:pt idx="261">
                  <c:v>7.0917225999999998</c:v>
                </c:pt>
                <c:pt idx="262">
                  <c:v>2.6670680299999998</c:v>
                </c:pt>
                <c:pt idx="263">
                  <c:v>1.5677462</c:v>
                </c:pt>
                <c:pt idx="264">
                  <c:v>9.8430493299999995</c:v>
                </c:pt>
                <c:pt idx="265">
                  <c:v>16.27054429</c:v>
                </c:pt>
                <c:pt idx="266">
                  <c:v>2.4740740699999999</c:v>
                </c:pt>
                <c:pt idx="267">
                  <c:v>2.1639024400000002</c:v>
                </c:pt>
                <c:pt idx="268">
                  <c:v>7.0658682600000002</c:v>
                </c:pt>
                <c:pt idx="269">
                  <c:v>3.9695122</c:v>
                </c:pt>
                <c:pt idx="270">
                  <c:v>5.5934579400000004</c:v>
                </c:pt>
                <c:pt idx="271">
                  <c:v>4.9370629399999997</c:v>
                </c:pt>
                <c:pt idx="272">
                  <c:v>7.5938864600000002</c:v>
                </c:pt>
                <c:pt idx="273">
                  <c:v>5.2791225400000004</c:v>
                </c:pt>
                <c:pt idx="274">
                  <c:v>4.28364689</c:v>
                </c:pt>
                <c:pt idx="275">
                  <c:v>2.7129688500000002</c:v>
                </c:pt>
                <c:pt idx="276">
                  <c:v>1.7639082100000001</c:v>
                </c:pt>
                <c:pt idx="277">
                  <c:v>2.0506607899999998</c:v>
                </c:pt>
                <c:pt idx="278">
                  <c:v>1.5231304299999999</c:v>
                </c:pt>
                <c:pt idx="279">
                  <c:v>3.5</c:v>
                </c:pt>
                <c:pt idx="280">
                  <c:v>5.1729323300000001</c:v>
                </c:pt>
                <c:pt idx="281">
                  <c:v>7.4190476199999997</c:v>
                </c:pt>
                <c:pt idx="282">
                  <c:v>6.7095238100000003</c:v>
                </c:pt>
                <c:pt idx="283">
                  <c:v>2.98823529</c:v>
                </c:pt>
                <c:pt idx="284">
                  <c:v>0.91564791999999995</c:v>
                </c:pt>
                <c:pt idx="285">
                  <c:v>7.8605324100000002</c:v>
                </c:pt>
                <c:pt idx="286">
                  <c:v>8.4592857099999996</c:v>
                </c:pt>
                <c:pt idx="287">
                  <c:v>-2.2340696699999998</c:v>
                </c:pt>
                <c:pt idx="288">
                  <c:v>-0.92776886000000003</c:v>
                </c:pt>
                <c:pt idx="289">
                  <c:v>7.9335790000000003E-2</c:v>
                </c:pt>
                <c:pt idx="290">
                  <c:v>6.2727272699999999</c:v>
                </c:pt>
                <c:pt idx="291">
                  <c:v>5.8251748299999999</c:v>
                </c:pt>
                <c:pt idx="292">
                  <c:v>5.4696569899999998</c:v>
                </c:pt>
                <c:pt idx="293">
                  <c:v>3.3868274600000001</c:v>
                </c:pt>
                <c:pt idx="294">
                  <c:v>1.9734204799999999</c:v>
                </c:pt>
                <c:pt idx="295">
                  <c:v>9.8700565000000005</c:v>
                </c:pt>
                <c:pt idx="296">
                  <c:v>10.036789300000001</c:v>
                </c:pt>
                <c:pt idx="297">
                  <c:v>-3.75</c:v>
                </c:pt>
                <c:pt idx="298">
                  <c:v>-2.2791767599999999</c:v>
                </c:pt>
                <c:pt idx="299">
                  <c:v>6.8367346900000001</c:v>
                </c:pt>
                <c:pt idx="300">
                  <c:v>7.8005390800000001</c:v>
                </c:pt>
                <c:pt idx="301">
                  <c:v>4.4895104899999998</c:v>
                </c:pt>
                <c:pt idx="302">
                  <c:v>4.50943396</c:v>
                </c:pt>
                <c:pt idx="303">
                  <c:v>-1.46210269</c:v>
                </c:pt>
                <c:pt idx="304">
                  <c:v>-0.36247086000000001</c:v>
                </c:pt>
                <c:pt idx="305">
                  <c:v>-2.0673026000000001</c:v>
                </c:pt>
                <c:pt idx="306">
                  <c:v>-1.60475162</c:v>
                </c:pt>
                <c:pt idx="307">
                  <c:v>8.9518413599999995</c:v>
                </c:pt>
                <c:pt idx="308">
                  <c:v>5.3209876500000002</c:v>
                </c:pt>
                <c:pt idx="309">
                  <c:v>7.0698466800000004</c:v>
                </c:pt>
                <c:pt idx="310">
                  <c:v>6.6116504899999997</c:v>
                </c:pt>
                <c:pt idx="311">
                  <c:v>-7.4229166700000002</c:v>
                </c:pt>
                <c:pt idx="312">
                  <c:v>2.56666667</c:v>
                </c:pt>
                <c:pt idx="313">
                  <c:v>3.9459627300000002</c:v>
                </c:pt>
                <c:pt idx="314">
                  <c:v>1.91884641</c:v>
                </c:pt>
                <c:pt idx="315">
                  <c:v>9.6001813200000008</c:v>
                </c:pt>
                <c:pt idx="316">
                  <c:v>5.5019585900000001</c:v>
                </c:pt>
                <c:pt idx="317">
                  <c:v>-2.2020802399999999</c:v>
                </c:pt>
                <c:pt idx="318">
                  <c:v>-4.9418386500000002</c:v>
                </c:pt>
                <c:pt idx="319">
                  <c:v>0.33043477999999998</c:v>
                </c:pt>
                <c:pt idx="320">
                  <c:v>0.52149791999999995</c:v>
                </c:pt>
                <c:pt idx="321">
                  <c:v>6.0013717399999997</c:v>
                </c:pt>
                <c:pt idx="322">
                  <c:v>6.0019841300000003</c:v>
                </c:pt>
                <c:pt idx="323">
                  <c:v>8.0488798399999997</c:v>
                </c:pt>
                <c:pt idx="324">
                  <c:v>8.7624559600000005</c:v>
                </c:pt>
                <c:pt idx="325">
                  <c:v>2.0206529</c:v>
                </c:pt>
                <c:pt idx="326">
                  <c:v>1.5718799400000001</c:v>
                </c:pt>
                <c:pt idx="327">
                  <c:v>0.58832116999999995</c:v>
                </c:pt>
                <c:pt idx="328">
                  <c:v>-1.2708638400000001</c:v>
                </c:pt>
                <c:pt idx="329">
                  <c:v>-1.3198281199999999</c:v>
                </c:pt>
                <c:pt idx="330">
                  <c:v>-0.59921155999999998</c:v>
                </c:pt>
                <c:pt idx="331">
                  <c:v>7.2681818199999997</c:v>
                </c:pt>
                <c:pt idx="332">
                  <c:v>5.8458781399999999</c:v>
                </c:pt>
                <c:pt idx="333">
                  <c:v>9.0757575799999994</c:v>
                </c:pt>
                <c:pt idx="334">
                  <c:v>7.22653722</c:v>
                </c:pt>
                <c:pt idx="335">
                  <c:v>-1.68763402</c:v>
                </c:pt>
                <c:pt idx="336">
                  <c:v>-0.39001848</c:v>
                </c:pt>
                <c:pt idx="337">
                  <c:v>2.40011682</c:v>
                </c:pt>
                <c:pt idx="338">
                  <c:v>-4.1382415300000002</c:v>
                </c:pt>
                <c:pt idx="339">
                  <c:v>-5.2468596400000003</c:v>
                </c:pt>
                <c:pt idx="340">
                  <c:v>1.29993183</c:v>
                </c:pt>
                <c:pt idx="341">
                  <c:v>4.7780172399999996</c:v>
                </c:pt>
                <c:pt idx="342">
                  <c:v>2.65577051</c:v>
                </c:pt>
                <c:pt idx="343">
                  <c:v>6.44979367</c:v>
                </c:pt>
                <c:pt idx="344">
                  <c:v>2.7835951099999998</c:v>
                </c:pt>
                <c:pt idx="345">
                  <c:v>1.99137187</c:v>
                </c:pt>
                <c:pt idx="346">
                  <c:v>3.29812606</c:v>
                </c:pt>
                <c:pt idx="347">
                  <c:v>4.2780656300000004</c:v>
                </c:pt>
                <c:pt idx="348">
                  <c:v>8.4252336400000001</c:v>
                </c:pt>
                <c:pt idx="349">
                  <c:v>7.6561085999999996</c:v>
                </c:pt>
                <c:pt idx="350">
                  <c:v>5.70742963</c:v>
                </c:pt>
                <c:pt idx="351">
                  <c:v>6.6126323500000002</c:v>
                </c:pt>
                <c:pt idx="352">
                  <c:v>8.6012903200000004</c:v>
                </c:pt>
                <c:pt idx="353">
                  <c:v>7.0868486400000004</c:v>
                </c:pt>
                <c:pt idx="354">
                  <c:v>5.4133333300000004</c:v>
                </c:pt>
                <c:pt idx="355">
                  <c:v>5.44497608</c:v>
                </c:pt>
                <c:pt idx="356">
                  <c:v>3.9435483900000001</c:v>
                </c:pt>
                <c:pt idx="357">
                  <c:v>4.8403508799999999</c:v>
                </c:pt>
                <c:pt idx="358">
                  <c:v>-2.8140236199999999</c:v>
                </c:pt>
                <c:pt idx="359">
                  <c:v>-2.5570852099999999</c:v>
                </c:pt>
                <c:pt idx="360">
                  <c:v>1.8766519800000001</c:v>
                </c:pt>
                <c:pt idx="361">
                  <c:v>1.8666666700000001</c:v>
                </c:pt>
                <c:pt idx="362">
                  <c:v>11.09433962</c:v>
                </c:pt>
                <c:pt idx="363">
                  <c:v>12.440972220000001</c:v>
                </c:pt>
                <c:pt idx="364">
                  <c:v>15.11386139</c:v>
                </c:pt>
                <c:pt idx="365">
                  <c:v>15.66666667</c:v>
                </c:pt>
                <c:pt idx="366">
                  <c:v>3.27631579</c:v>
                </c:pt>
                <c:pt idx="367">
                  <c:v>2.5401960799999999</c:v>
                </c:pt>
                <c:pt idx="368">
                  <c:v>6.7554858900000001</c:v>
                </c:pt>
                <c:pt idx="369">
                  <c:v>3.6936651600000001</c:v>
                </c:pt>
                <c:pt idx="370">
                  <c:v>6.0276162800000002</c:v>
                </c:pt>
                <c:pt idx="371">
                  <c:v>13.95180723</c:v>
                </c:pt>
                <c:pt idx="372">
                  <c:v>10.349593499999999</c:v>
                </c:pt>
                <c:pt idx="373">
                  <c:v>-2.5391685800000001</c:v>
                </c:pt>
                <c:pt idx="374">
                  <c:v>-1.71487693</c:v>
                </c:pt>
                <c:pt idx="375">
                  <c:v>-3.8907849799999998</c:v>
                </c:pt>
                <c:pt idx="376">
                  <c:v>-1.38441039</c:v>
                </c:pt>
                <c:pt idx="377">
                  <c:v>-1.5829797299999999</c:v>
                </c:pt>
                <c:pt idx="378">
                  <c:v>-1.3953337699999999</c:v>
                </c:pt>
                <c:pt idx="379">
                  <c:v>-4.6760839999999998E-2</c:v>
                </c:pt>
                <c:pt idx="380">
                  <c:v>0.40372271999999998</c:v>
                </c:pt>
                <c:pt idx="381">
                  <c:v>1.7899441300000001</c:v>
                </c:pt>
                <c:pt idx="382">
                  <c:v>2.0621814500000002</c:v>
                </c:pt>
                <c:pt idx="383">
                  <c:v>2.57830008</c:v>
                </c:pt>
                <c:pt idx="384">
                  <c:v>0.82516054000000005</c:v>
                </c:pt>
                <c:pt idx="385">
                  <c:v>-3.5619540600000001</c:v>
                </c:pt>
                <c:pt idx="386">
                  <c:v>-4.8173719400000001</c:v>
                </c:pt>
                <c:pt idx="387">
                  <c:v>-2.7275894100000002</c:v>
                </c:pt>
                <c:pt idx="388">
                  <c:v>-1.72934783</c:v>
                </c:pt>
                <c:pt idx="389">
                  <c:v>-2.53031579</c:v>
                </c:pt>
                <c:pt idx="390">
                  <c:v>-2.28633994</c:v>
                </c:pt>
                <c:pt idx="391">
                  <c:v>4.6280709699999996</c:v>
                </c:pt>
                <c:pt idx="392">
                  <c:v>2.7706151000000001</c:v>
                </c:pt>
                <c:pt idx="393">
                  <c:v>-4.5035653699999996</c:v>
                </c:pt>
                <c:pt idx="394">
                  <c:v>-6.5786676100000001</c:v>
                </c:pt>
                <c:pt idx="395">
                  <c:v>10.8677686</c:v>
                </c:pt>
                <c:pt idx="396">
                  <c:v>8.0900900900000003</c:v>
                </c:pt>
                <c:pt idx="397">
                  <c:v>0.57507081999999998</c:v>
                </c:pt>
                <c:pt idx="398">
                  <c:v>-0.50894454</c:v>
                </c:pt>
                <c:pt idx="399">
                  <c:v>3.0084745800000001</c:v>
                </c:pt>
                <c:pt idx="400">
                  <c:v>0.22284123</c:v>
                </c:pt>
                <c:pt idx="401">
                  <c:v>-3.639775E-2</c:v>
                </c:pt>
                <c:pt idx="402">
                  <c:v>-0.46714334000000002</c:v>
                </c:pt>
                <c:pt idx="403">
                  <c:v>2.1126760600000001</c:v>
                </c:pt>
                <c:pt idx="404">
                  <c:v>3.8348045399999999</c:v>
                </c:pt>
                <c:pt idx="405">
                  <c:v>5.7477666799999998</c:v>
                </c:pt>
                <c:pt idx="406">
                  <c:v>3.2767227299999999</c:v>
                </c:pt>
                <c:pt idx="407">
                  <c:v>3.7027933000000002</c:v>
                </c:pt>
                <c:pt idx="408">
                  <c:v>3.3045089600000002</c:v>
                </c:pt>
                <c:pt idx="409">
                  <c:v>3.5629877400000001</c:v>
                </c:pt>
                <c:pt idx="410">
                  <c:v>0.84757221999999999</c:v>
                </c:pt>
                <c:pt idx="411">
                  <c:v>-0.72555745999999999</c:v>
                </c:pt>
                <c:pt idx="412">
                  <c:v>-0.71479501000000001</c:v>
                </c:pt>
                <c:pt idx="413">
                  <c:v>-0.91114057999999998</c:v>
                </c:pt>
                <c:pt idx="414">
                  <c:v>0.52891790999999999</c:v>
                </c:pt>
                <c:pt idx="415">
                  <c:v>-1.3466031999999999</c:v>
                </c:pt>
                <c:pt idx="416">
                  <c:v>0.48114434</c:v>
                </c:pt>
                <c:pt idx="417">
                  <c:v>13.95619988</c:v>
                </c:pt>
                <c:pt idx="418">
                  <c:v>12.020594969999999</c:v>
                </c:pt>
                <c:pt idx="419">
                  <c:v>1.57130397</c:v>
                </c:pt>
                <c:pt idx="420">
                  <c:v>0.81099365999999995</c:v>
                </c:pt>
                <c:pt idx="421">
                  <c:v>0.30033278000000002</c:v>
                </c:pt>
                <c:pt idx="422">
                  <c:v>-7.3495370000000004E-2</c:v>
                </c:pt>
                <c:pt idx="423">
                  <c:v>2.5283464599999999</c:v>
                </c:pt>
                <c:pt idx="424">
                  <c:v>1.6004112399999999</c:v>
                </c:pt>
                <c:pt idx="425">
                  <c:v>4.5038759700000002</c:v>
                </c:pt>
                <c:pt idx="426">
                  <c:v>3.59508852</c:v>
                </c:pt>
                <c:pt idx="427">
                  <c:v>-2.9814814799999998</c:v>
                </c:pt>
                <c:pt idx="428">
                  <c:v>10.030769230000001</c:v>
                </c:pt>
                <c:pt idx="429">
                  <c:v>8.7925925899999999</c:v>
                </c:pt>
                <c:pt idx="430">
                  <c:v>2.24642857</c:v>
                </c:pt>
                <c:pt idx="431">
                  <c:v>2.1050185899999998</c:v>
                </c:pt>
                <c:pt idx="432">
                  <c:v>11.6</c:v>
                </c:pt>
                <c:pt idx="433">
                  <c:v>12.66666667</c:v>
                </c:pt>
                <c:pt idx="434">
                  <c:v>11.20224719</c:v>
                </c:pt>
                <c:pt idx="435">
                  <c:v>0.57934989999999997</c:v>
                </c:pt>
                <c:pt idx="436">
                  <c:v>1.09369676</c:v>
                </c:pt>
                <c:pt idx="437">
                  <c:v>5.1149528499999999</c:v>
                </c:pt>
                <c:pt idx="438">
                  <c:v>4.8451753000000002</c:v>
                </c:pt>
                <c:pt idx="439">
                  <c:v>8.2278630499999998</c:v>
                </c:pt>
                <c:pt idx="440">
                  <c:v>14.50043975</c:v>
                </c:pt>
                <c:pt idx="441">
                  <c:v>6.8963317399999999</c:v>
                </c:pt>
                <c:pt idx="442">
                  <c:v>5.8822525600000004</c:v>
                </c:pt>
                <c:pt idx="443">
                  <c:v>-2.89701897</c:v>
                </c:pt>
                <c:pt idx="444">
                  <c:v>-2.9163963100000001</c:v>
                </c:pt>
                <c:pt idx="445">
                  <c:v>-3.433996</c:v>
                </c:pt>
                <c:pt idx="446">
                  <c:v>-3.6232451399999999</c:v>
                </c:pt>
                <c:pt idx="447">
                  <c:v>-1.4906638999999999</c:v>
                </c:pt>
                <c:pt idx="448">
                  <c:v>-2.1279342699999999</c:v>
                </c:pt>
                <c:pt idx="449">
                  <c:v>2.2455089799999999</c:v>
                </c:pt>
                <c:pt idx="450">
                  <c:v>3.7523510999999998</c:v>
                </c:pt>
                <c:pt idx="451">
                  <c:v>3.5841995799999999</c:v>
                </c:pt>
                <c:pt idx="452">
                  <c:v>0.36349646000000002</c:v>
                </c:pt>
                <c:pt idx="453">
                  <c:v>-4.4807387900000002</c:v>
                </c:pt>
                <c:pt idx="454">
                  <c:v>-2.3892995400000001</c:v>
                </c:pt>
                <c:pt idx="455">
                  <c:v>2.9660194199999999</c:v>
                </c:pt>
                <c:pt idx="456">
                  <c:v>-0.83381088999999997</c:v>
                </c:pt>
                <c:pt idx="457">
                  <c:v>7.0901143199999996</c:v>
                </c:pt>
                <c:pt idx="458">
                  <c:v>8.9326164899999991</c:v>
                </c:pt>
                <c:pt idx="459">
                  <c:v>11.28282828</c:v>
                </c:pt>
                <c:pt idx="460">
                  <c:v>10.009345789999999</c:v>
                </c:pt>
                <c:pt idx="461">
                  <c:v>2.3194256800000002</c:v>
                </c:pt>
                <c:pt idx="462">
                  <c:v>-1.368078E-2</c:v>
                </c:pt>
                <c:pt idx="463">
                  <c:v>-4.6839610199999999</c:v>
                </c:pt>
                <c:pt idx="464">
                  <c:v>-6.30194411</c:v>
                </c:pt>
                <c:pt idx="465">
                  <c:v>3.9340475399999999</c:v>
                </c:pt>
                <c:pt idx="466">
                  <c:v>2.0323172999999999</c:v>
                </c:pt>
                <c:pt idx="467">
                  <c:v>6.9473684200000001</c:v>
                </c:pt>
                <c:pt idx="468">
                  <c:v>7.5909090900000002</c:v>
                </c:pt>
                <c:pt idx="469">
                  <c:v>3.0032786900000001</c:v>
                </c:pt>
                <c:pt idx="470">
                  <c:v>3.24539877</c:v>
                </c:pt>
                <c:pt idx="471">
                  <c:v>0.44666666999999999</c:v>
                </c:pt>
                <c:pt idx="472">
                  <c:v>1.71748879</c:v>
                </c:pt>
                <c:pt idx="473">
                  <c:v>3.3134635100000001</c:v>
                </c:pt>
                <c:pt idx="474">
                  <c:v>1.6219879500000001</c:v>
                </c:pt>
                <c:pt idx="475">
                  <c:v>9.2640402300000009</c:v>
                </c:pt>
                <c:pt idx="476">
                  <c:v>6.4251302099999998</c:v>
                </c:pt>
                <c:pt idx="477">
                  <c:v>-3.1217228499999998</c:v>
                </c:pt>
                <c:pt idx="478">
                  <c:v>-1.55368098</c:v>
                </c:pt>
                <c:pt idx="479">
                  <c:v>-0.52392947000000001</c:v>
                </c:pt>
                <c:pt idx="480">
                  <c:v>-1.51166559</c:v>
                </c:pt>
                <c:pt idx="481">
                  <c:v>4.7385645199999997</c:v>
                </c:pt>
                <c:pt idx="482">
                  <c:v>1.5346200999999999</c:v>
                </c:pt>
                <c:pt idx="483">
                  <c:v>1.12989691</c:v>
                </c:pt>
                <c:pt idx="484">
                  <c:v>-0.19955157000000001</c:v>
                </c:pt>
                <c:pt idx="485">
                  <c:v>-2.63452055</c:v>
                </c:pt>
                <c:pt idx="486">
                  <c:v>-5.1451009699999997</c:v>
                </c:pt>
                <c:pt idx="487">
                  <c:v>1.1657461499999999</c:v>
                </c:pt>
                <c:pt idx="488">
                  <c:v>1.0184323500000001</c:v>
                </c:pt>
                <c:pt idx="489">
                  <c:v>-3.1030213600000001</c:v>
                </c:pt>
                <c:pt idx="490">
                  <c:v>-4.6644121099999998</c:v>
                </c:pt>
                <c:pt idx="491">
                  <c:v>5.6603589300000001</c:v>
                </c:pt>
                <c:pt idx="492">
                  <c:v>4.9970695799999998</c:v>
                </c:pt>
                <c:pt idx="493">
                  <c:v>-11.48137287</c:v>
                </c:pt>
                <c:pt idx="494">
                  <c:v>-12.284534600000001</c:v>
                </c:pt>
                <c:pt idx="495">
                  <c:v>-1.33068115</c:v>
                </c:pt>
                <c:pt idx="496">
                  <c:v>-1.84838693</c:v>
                </c:pt>
                <c:pt idx="497">
                  <c:v>2.7406459600000002</c:v>
                </c:pt>
                <c:pt idx="498">
                  <c:v>0.86536146000000003</c:v>
                </c:pt>
                <c:pt idx="499">
                  <c:v>2.23541678</c:v>
                </c:pt>
                <c:pt idx="500">
                  <c:v>4.4026565499999997</c:v>
                </c:pt>
                <c:pt idx="501">
                  <c:v>4.7948191400000004</c:v>
                </c:pt>
                <c:pt idx="502">
                  <c:v>-4.80310975</c:v>
                </c:pt>
                <c:pt idx="503">
                  <c:v>-5.7142857100000004</c:v>
                </c:pt>
                <c:pt idx="504">
                  <c:v>-1.35909605</c:v>
                </c:pt>
                <c:pt idx="505">
                  <c:v>-2.7975531600000001</c:v>
                </c:pt>
                <c:pt idx="506">
                  <c:v>9.4934497800000006</c:v>
                </c:pt>
                <c:pt idx="507">
                  <c:v>9.9282511200000005</c:v>
                </c:pt>
                <c:pt idx="508">
                  <c:v>5.5366939500000001</c:v>
                </c:pt>
                <c:pt idx="509">
                  <c:v>5.1038365900000002</c:v>
                </c:pt>
                <c:pt idx="510">
                  <c:v>-2.1511273599999998</c:v>
                </c:pt>
                <c:pt idx="511">
                  <c:v>-0.16085790999999999</c:v>
                </c:pt>
                <c:pt idx="512">
                  <c:v>-1.10833333</c:v>
                </c:pt>
                <c:pt idx="513">
                  <c:v>-0.47398496000000001</c:v>
                </c:pt>
                <c:pt idx="514">
                  <c:v>1.02075702</c:v>
                </c:pt>
                <c:pt idx="515">
                  <c:v>1.49949774</c:v>
                </c:pt>
                <c:pt idx="516">
                  <c:v>-0.94128544999999997</c:v>
                </c:pt>
                <c:pt idx="517">
                  <c:v>10.22889518</c:v>
                </c:pt>
                <c:pt idx="518">
                  <c:v>-4.1523272200000001</c:v>
                </c:pt>
                <c:pt idx="519">
                  <c:v>-0.33880049000000001</c:v>
                </c:pt>
                <c:pt idx="520">
                  <c:v>1.4510296300000001</c:v>
                </c:pt>
                <c:pt idx="521">
                  <c:v>2.6034925499999999</c:v>
                </c:pt>
                <c:pt idx="522">
                  <c:v>2.2205848000000001</c:v>
                </c:pt>
                <c:pt idx="523">
                  <c:v>1.4721873700000001</c:v>
                </c:pt>
                <c:pt idx="524">
                  <c:v>-3.2389796400000002</c:v>
                </c:pt>
                <c:pt idx="525">
                  <c:v>10.04819277</c:v>
                </c:pt>
                <c:pt idx="526">
                  <c:v>1.8643822400000001</c:v>
                </c:pt>
                <c:pt idx="527">
                  <c:v>-0.45210084</c:v>
                </c:pt>
                <c:pt idx="528">
                  <c:v>-5.1707348099999999</c:v>
                </c:pt>
                <c:pt idx="529">
                  <c:v>-6.1838375599999997</c:v>
                </c:pt>
                <c:pt idx="530">
                  <c:v>2.0234192000000002</c:v>
                </c:pt>
                <c:pt idx="531">
                  <c:v>3.7064116999999999</c:v>
                </c:pt>
                <c:pt idx="532">
                  <c:v>-2.0121666299999998</c:v>
                </c:pt>
                <c:pt idx="533">
                  <c:v>1.40850023</c:v>
                </c:pt>
                <c:pt idx="534">
                  <c:v>3.36393443</c:v>
                </c:pt>
                <c:pt idx="535">
                  <c:v>6.0576923100000002</c:v>
                </c:pt>
                <c:pt idx="536">
                  <c:v>10.119999999999999</c:v>
                </c:pt>
                <c:pt idx="537">
                  <c:v>1.27310575</c:v>
                </c:pt>
                <c:pt idx="538">
                  <c:v>-0.85289115999999998</c:v>
                </c:pt>
                <c:pt idx="539">
                  <c:v>1.2630212300000001</c:v>
                </c:pt>
                <c:pt idx="540">
                  <c:v>0.38776073999999999</c:v>
                </c:pt>
                <c:pt idx="541">
                  <c:v>-2.6506817100000002</c:v>
                </c:pt>
                <c:pt idx="542">
                  <c:v>-2.1870727200000002</c:v>
                </c:pt>
                <c:pt idx="543">
                  <c:v>-0.55215685999999997</c:v>
                </c:pt>
                <c:pt idx="544">
                  <c:v>0.44536034000000002</c:v>
                </c:pt>
                <c:pt idx="545">
                  <c:v>6.2497954699999996</c:v>
                </c:pt>
                <c:pt idx="546">
                  <c:v>7.0640961400000002</c:v>
                </c:pt>
                <c:pt idx="547">
                  <c:v>-0.95666404999999999</c:v>
                </c:pt>
                <c:pt idx="548">
                  <c:v>-1.24564184</c:v>
                </c:pt>
                <c:pt idx="549">
                  <c:v>-3.27356494</c:v>
                </c:pt>
                <c:pt idx="550">
                  <c:v>-4.5079864499999998</c:v>
                </c:pt>
                <c:pt idx="551">
                  <c:v>1.0619701800000001</c:v>
                </c:pt>
                <c:pt idx="552">
                  <c:v>-1.2442089700000001</c:v>
                </c:pt>
                <c:pt idx="553">
                  <c:v>7.2656826600000004</c:v>
                </c:pt>
                <c:pt idx="554">
                  <c:v>8.1397058799999993</c:v>
                </c:pt>
                <c:pt idx="555">
                  <c:v>0.14911874999999999</c:v>
                </c:pt>
                <c:pt idx="556">
                  <c:v>-1.1276939500000001</c:v>
                </c:pt>
                <c:pt idx="557">
                  <c:v>4.6933894900000004</c:v>
                </c:pt>
                <c:pt idx="558">
                  <c:v>4.1915771199999998</c:v>
                </c:pt>
                <c:pt idx="559">
                  <c:v>5.02642364</c:v>
                </c:pt>
                <c:pt idx="560">
                  <c:v>4.5430188200000003</c:v>
                </c:pt>
                <c:pt idx="561">
                  <c:v>-3.3958323799999999</c:v>
                </c:pt>
                <c:pt idx="562">
                  <c:v>-2.3099042000000001</c:v>
                </c:pt>
                <c:pt idx="563">
                  <c:v>-0.70077425000000004</c:v>
                </c:pt>
                <c:pt idx="564">
                  <c:v>-2.64221708</c:v>
                </c:pt>
                <c:pt idx="565">
                  <c:v>-2.7849407500000001</c:v>
                </c:pt>
                <c:pt idx="566">
                  <c:v>-2.1519458</c:v>
                </c:pt>
                <c:pt idx="567">
                  <c:v>8.3413451700000003</c:v>
                </c:pt>
                <c:pt idx="568">
                  <c:v>5.8694471799999999</c:v>
                </c:pt>
                <c:pt idx="569">
                  <c:v>-0.94700814</c:v>
                </c:pt>
                <c:pt idx="570">
                  <c:v>1.13001215</c:v>
                </c:pt>
                <c:pt idx="571">
                  <c:v>-0.47896878999999998</c:v>
                </c:pt>
                <c:pt idx="572">
                  <c:v>1.1135798699999999</c:v>
                </c:pt>
                <c:pt idx="573">
                  <c:v>0.52775475999999999</c:v>
                </c:pt>
                <c:pt idx="574">
                  <c:v>1.3604729499999999</c:v>
                </c:pt>
                <c:pt idx="575">
                  <c:v>4.8085288899999998</c:v>
                </c:pt>
                <c:pt idx="576">
                  <c:v>7.3324972099999997</c:v>
                </c:pt>
                <c:pt idx="577">
                  <c:v>-2.3946843900000001</c:v>
                </c:pt>
                <c:pt idx="578">
                  <c:v>-2.1820204699999999</c:v>
                </c:pt>
                <c:pt idx="579">
                  <c:v>-2.9545834499999999</c:v>
                </c:pt>
                <c:pt idx="580">
                  <c:v>-0.18713184999999999</c:v>
                </c:pt>
                <c:pt idx="581">
                  <c:v>-0.25582572999999997</c:v>
                </c:pt>
                <c:pt idx="582">
                  <c:v>1.2171297599999999</c:v>
                </c:pt>
                <c:pt idx="583">
                  <c:v>-5.7652464500000002</c:v>
                </c:pt>
                <c:pt idx="584">
                  <c:v>-3.8111286400000002</c:v>
                </c:pt>
                <c:pt idx="585">
                  <c:v>4.45713223</c:v>
                </c:pt>
                <c:pt idx="586">
                  <c:v>3.7587373199999998</c:v>
                </c:pt>
                <c:pt idx="587">
                  <c:v>8.0475612000000005</c:v>
                </c:pt>
                <c:pt idx="588">
                  <c:v>8.8601791100000007</c:v>
                </c:pt>
                <c:pt idx="589">
                  <c:v>-5.5442543899999999</c:v>
                </c:pt>
                <c:pt idx="590">
                  <c:v>3.74681351</c:v>
                </c:pt>
                <c:pt idx="591">
                  <c:v>5.4952520099999997</c:v>
                </c:pt>
                <c:pt idx="592">
                  <c:v>-3.6806629800000001</c:v>
                </c:pt>
                <c:pt idx="593">
                  <c:v>-3.0229805000000001</c:v>
                </c:pt>
                <c:pt idx="594">
                  <c:v>15.240963860000001</c:v>
                </c:pt>
                <c:pt idx="595">
                  <c:v>14.125</c:v>
                </c:pt>
                <c:pt idx="596">
                  <c:v>-0.29382826000000001</c:v>
                </c:pt>
                <c:pt idx="597">
                  <c:v>-4.0739291599999996</c:v>
                </c:pt>
                <c:pt idx="598">
                  <c:v>0.43689319999999998</c:v>
                </c:pt>
                <c:pt idx="599">
                  <c:v>-3.4837722000000002</c:v>
                </c:pt>
                <c:pt idx="600">
                  <c:v>-2.1651018999999998</c:v>
                </c:pt>
                <c:pt idx="601">
                  <c:v>-1.50968477</c:v>
                </c:pt>
                <c:pt idx="602">
                  <c:v>-0.86539326000000005</c:v>
                </c:pt>
                <c:pt idx="603">
                  <c:v>0.41499846000000001</c:v>
                </c:pt>
                <c:pt idx="604">
                  <c:v>-0.44377323000000002</c:v>
                </c:pt>
                <c:pt idx="605">
                  <c:v>-1.8092122799999999</c:v>
                </c:pt>
                <c:pt idx="606">
                  <c:v>-1.37229348</c:v>
                </c:pt>
                <c:pt idx="607">
                  <c:v>-1.78556509</c:v>
                </c:pt>
                <c:pt idx="608">
                  <c:v>2.17179834</c:v>
                </c:pt>
                <c:pt idx="609">
                  <c:v>0.39575567</c:v>
                </c:pt>
                <c:pt idx="610">
                  <c:v>-1.88589322</c:v>
                </c:pt>
                <c:pt idx="611">
                  <c:v>-6.152179E-2</c:v>
                </c:pt>
                <c:pt idx="612">
                  <c:v>-5.6428281299999998</c:v>
                </c:pt>
                <c:pt idx="613">
                  <c:v>-4.3264211699999997</c:v>
                </c:pt>
                <c:pt idx="614">
                  <c:v>9.3249305699999994</c:v>
                </c:pt>
                <c:pt idx="615">
                  <c:v>5.6575094200000002</c:v>
                </c:pt>
                <c:pt idx="616">
                  <c:v>2.8120480699999999</c:v>
                </c:pt>
                <c:pt idx="617">
                  <c:v>5.2798643199999997</c:v>
                </c:pt>
                <c:pt idx="618">
                  <c:v>5.0657027399999999</c:v>
                </c:pt>
                <c:pt idx="619">
                  <c:v>3.9128623999999999</c:v>
                </c:pt>
                <c:pt idx="620">
                  <c:v>-1.90265164</c:v>
                </c:pt>
                <c:pt idx="621">
                  <c:v>-3.90164921</c:v>
                </c:pt>
                <c:pt idx="622">
                  <c:v>11.763624910000001</c:v>
                </c:pt>
                <c:pt idx="623">
                  <c:v>9.1413460499999992</c:v>
                </c:pt>
                <c:pt idx="624">
                  <c:v>3.05216581</c:v>
                </c:pt>
                <c:pt idx="625">
                  <c:v>3.4899446200000002</c:v>
                </c:pt>
                <c:pt idx="626">
                  <c:v>11.58368228</c:v>
                </c:pt>
                <c:pt idx="627">
                  <c:v>9.3233471100000003</c:v>
                </c:pt>
                <c:pt idx="628">
                  <c:v>2.8404442599999999</c:v>
                </c:pt>
                <c:pt idx="629">
                  <c:v>-0.73731614000000001</c:v>
                </c:pt>
                <c:pt idx="630">
                  <c:v>5.3579498699999997</c:v>
                </c:pt>
                <c:pt idx="631">
                  <c:v>4.8680567400000001</c:v>
                </c:pt>
                <c:pt idx="632">
                  <c:v>8.0451689900000005</c:v>
                </c:pt>
                <c:pt idx="633">
                  <c:v>7.9185896700000002</c:v>
                </c:pt>
                <c:pt idx="634">
                  <c:v>11.067742620000001</c:v>
                </c:pt>
                <c:pt idx="635">
                  <c:v>8.6394052000000006</c:v>
                </c:pt>
                <c:pt idx="636">
                  <c:v>6.3462915100000004</c:v>
                </c:pt>
                <c:pt idx="637">
                  <c:v>5.5239050900000004</c:v>
                </c:pt>
                <c:pt idx="638">
                  <c:v>7.1106597899999997</c:v>
                </c:pt>
                <c:pt idx="639">
                  <c:v>7.8889286600000004</c:v>
                </c:pt>
                <c:pt idx="640">
                  <c:v>8.3246549699999992</c:v>
                </c:pt>
                <c:pt idx="641">
                  <c:v>0.20055306000000001</c:v>
                </c:pt>
                <c:pt idx="642">
                  <c:v>-1.4390868699999999</c:v>
                </c:pt>
                <c:pt idx="643">
                  <c:v>6.9934645399999997</c:v>
                </c:pt>
                <c:pt idx="644">
                  <c:v>4.7708060000000003</c:v>
                </c:pt>
                <c:pt idx="645">
                  <c:v>-0.44262874000000002</c:v>
                </c:pt>
                <c:pt idx="646">
                  <c:v>-1.0592391299999999</c:v>
                </c:pt>
                <c:pt idx="647">
                  <c:v>-1.48898014</c:v>
                </c:pt>
                <c:pt idx="648">
                  <c:v>-0.73637567999999998</c:v>
                </c:pt>
                <c:pt idx="649">
                  <c:v>-9.1828098100000002</c:v>
                </c:pt>
                <c:pt idx="650">
                  <c:v>-9.2996904699999998</c:v>
                </c:pt>
                <c:pt idx="651">
                  <c:v>1.1814366999999999</c:v>
                </c:pt>
                <c:pt idx="652">
                  <c:v>-2.5327747700000001</c:v>
                </c:pt>
                <c:pt idx="653">
                  <c:v>6.7068030399999996</c:v>
                </c:pt>
                <c:pt idx="654">
                  <c:v>5.8666946700000002</c:v>
                </c:pt>
                <c:pt idx="655">
                  <c:v>3.4460272199999999</c:v>
                </c:pt>
                <c:pt idx="656">
                  <c:v>-4.3080625799999996</c:v>
                </c:pt>
                <c:pt idx="657">
                  <c:v>6.5680359399999997</c:v>
                </c:pt>
                <c:pt idx="658">
                  <c:v>19.145796059999999</c:v>
                </c:pt>
                <c:pt idx="659">
                  <c:v>8.3470737899999996</c:v>
                </c:pt>
                <c:pt idx="660">
                  <c:v>7.0240544099999997</c:v>
                </c:pt>
                <c:pt idx="661">
                  <c:v>6.5062616799999997</c:v>
                </c:pt>
                <c:pt idx="662">
                  <c:v>4.8984581</c:v>
                </c:pt>
              </c:numCache>
            </c:numRef>
          </c:xVal>
          <c:yVal>
            <c:numRef>
              <c:f>'Austin_SiteLevel_Mplus_ID with '!$AK$2:$AK$664</c:f>
            </c:numRef>
          </c:yVal>
          <c:smooth val="0"/>
          <c:extLst>
            <c:ext xmlns:c16="http://schemas.microsoft.com/office/drawing/2014/chart" uri="{C3380CC4-5D6E-409C-BE32-E72D297353CC}">
              <c16:uniqueId val="{00000017-2A1B-4A55-8197-5FD56FC0F430}"/>
            </c:ext>
          </c:extLst>
        </c:ser>
        <c:ser>
          <c:idx val="24"/>
          <c:order val="24"/>
          <c:tx>
            <c:strRef>
              <c:f>'Austin_SiteLevel_Mplus_ID with '!$AL$1</c:f>
              <c:strCache>
                <c:ptCount val="1"/>
                <c:pt idx="0">
                  <c:v>ID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xVal>
            <c:numRef>
              <c:f>'Austin_SiteLevel_Mplus_ID with '!$M$2:$M$664</c:f>
              <c:numCache>
                <c:formatCode>General</c:formatCode>
                <c:ptCount val="663"/>
                <c:pt idx="0">
                  <c:v>6.6428571400000003</c:v>
                </c:pt>
                <c:pt idx="1">
                  <c:v>5.45</c:v>
                </c:pt>
                <c:pt idx="2">
                  <c:v>6.3333333300000003</c:v>
                </c:pt>
                <c:pt idx="3">
                  <c:v>5.6607142899999996</c:v>
                </c:pt>
                <c:pt idx="4">
                  <c:v>8.0826446300000008</c:v>
                </c:pt>
                <c:pt idx="5">
                  <c:v>8.0664993700000007</c:v>
                </c:pt>
                <c:pt idx="6">
                  <c:v>8.1734693899999993</c:v>
                </c:pt>
                <c:pt idx="7">
                  <c:v>8.6907514500000005</c:v>
                </c:pt>
                <c:pt idx="8">
                  <c:v>0.81575246000000001</c:v>
                </c:pt>
                <c:pt idx="9">
                  <c:v>1.35539403</c:v>
                </c:pt>
                <c:pt idx="10">
                  <c:v>8.8000000000000007</c:v>
                </c:pt>
                <c:pt idx="11">
                  <c:v>9.6842105299999997</c:v>
                </c:pt>
                <c:pt idx="12">
                  <c:v>11.51612903</c:v>
                </c:pt>
                <c:pt idx="13">
                  <c:v>3.2984189700000002</c:v>
                </c:pt>
                <c:pt idx="14">
                  <c:v>3.22966014</c:v>
                </c:pt>
                <c:pt idx="15">
                  <c:v>-3.793382E-2</c:v>
                </c:pt>
                <c:pt idx="16">
                  <c:v>0.26634769000000003</c:v>
                </c:pt>
                <c:pt idx="17">
                  <c:v>2.5057803500000002</c:v>
                </c:pt>
                <c:pt idx="18">
                  <c:v>1.1895565100000001</c:v>
                </c:pt>
                <c:pt idx="19">
                  <c:v>9.1166666700000007</c:v>
                </c:pt>
                <c:pt idx="20">
                  <c:v>8.5063291099999994</c:v>
                </c:pt>
                <c:pt idx="21">
                  <c:v>5.31518625</c:v>
                </c:pt>
                <c:pt idx="22">
                  <c:v>6.8622449000000003</c:v>
                </c:pt>
                <c:pt idx="23">
                  <c:v>1.44632768</c:v>
                </c:pt>
                <c:pt idx="24">
                  <c:v>2.7692307700000001</c:v>
                </c:pt>
                <c:pt idx="25">
                  <c:v>8.5707964600000004</c:v>
                </c:pt>
                <c:pt idx="26">
                  <c:v>5.9089317000000001</c:v>
                </c:pt>
                <c:pt idx="27">
                  <c:v>3.9523809499999998</c:v>
                </c:pt>
                <c:pt idx="28">
                  <c:v>1.3464566899999999</c:v>
                </c:pt>
                <c:pt idx="29">
                  <c:v>4.2891566299999999</c:v>
                </c:pt>
                <c:pt idx="30">
                  <c:v>2.4444444399999998</c:v>
                </c:pt>
                <c:pt idx="31">
                  <c:v>0.45359476999999998</c:v>
                </c:pt>
                <c:pt idx="32">
                  <c:v>-0.90625</c:v>
                </c:pt>
                <c:pt idx="33">
                  <c:v>-0.38757764</c:v>
                </c:pt>
                <c:pt idx="34">
                  <c:v>-2.54320988</c:v>
                </c:pt>
                <c:pt idx="35">
                  <c:v>-1.90788504</c:v>
                </c:pt>
                <c:pt idx="36">
                  <c:v>0.56236162000000001</c:v>
                </c:pt>
                <c:pt idx="37">
                  <c:v>4.9885057499999998</c:v>
                </c:pt>
                <c:pt idx="38">
                  <c:v>4.0071428600000001</c:v>
                </c:pt>
                <c:pt idx="39">
                  <c:v>3.4789081899999998</c:v>
                </c:pt>
                <c:pt idx="40">
                  <c:v>-2.81118881</c:v>
                </c:pt>
                <c:pt idx="41">
                  <c:v>-1.7140255</c:v>
                </c:pt>
                <c:pt idx="42">
                  <c:v>3.22090261</c:v>
                </c:pt>
                <c:pt idx="43">
                  <c:v>5.63387978</c:v>
                </c:pt>
                <c:pt idx="44">
                  <c:v>-5.7862796799999998</c:v>
                </c:pt>
                <c:pt idx="45">
                  <c:v>-6.93894009</c:v>
                </c:pt>
                <c:pt idx="46">
                  <c:v>-3.4780957899999998</c:v>
                </c:pt>
                <c:pt idx="47">
                  <c:v>6.2571428600000001</c:v>
                </c:pt>
                <c:pt idx="48">
                  <c:v>7.1269841300000003</c:v>
                </c:pt>
                <c:pt idx="49">
                  <c:v>-2.1899563299999998</c:v>
                </c:pt>
                <c:pt idx="50">
                  <c:v>-2.89552239</c:v>
                </c:pt>
                <c:pt idx="51">
                  <c:v>1.19672131</c:v>
                </c:pt>
                <c:pt idx="52">
                  <c:v>-0.36645962999999998</c:v>
                </c:pt>
                <c:pt idx="53">
                  <c:v>1.3467741900000001</c:v>
                </c:pt>
                <c:pt idx="54">
                  <c:v>2.9583333299999999</c:v>
                </c:pt>
                <c:pt idx="55">
                  <c:v>1.23234391</c:v>
                </c:pt>
                <c:pt idx="56">
                  <c:v>-0.30778165000000002</c:v>
                </c:pt>
                <c:pt idx="57">
                  <c:v>-1.8352941199999999</c:v>
                </c:pt>
                <c:pt idx="58">
                  <c:v>-2.55194805</c:v>
                </c:pt>
                <c:pt idx="59">
                  <c:v>0.10953346999999999</c:v>
                </c:pt>
                <c:pt idx="60">
                  <c:v>0.74352331999999999</c:v>
                </c:pt>
                <c:pt idx="61">
                  <c:v>-0.17625899</c:v>
                </c:pt>
                <c:pt idx="62">
                  <c:v>1.13390313</c:v>
                </c:pt>
                <c:pt idx="63">
                  <c:v>-1.53811659</c:v>
                </c:pt>
                <c:pt idx="64">
                  <c:v>-1.8646616499999999</c:v>
                </c:pt>
                <c:pt idx="65">
                  <c:v>7.03166227</c:v>
                </c:pt>
                <c:pt idx="66">
                  <c:v>4.8756906100000004</c:v>
                </c:pt>
                <c:pt idx="67">
                  <c:v>6.8076923100000002</c:v>
                </c:pt>
                <c:pt idx="68">
                  <c:v>5.2110726600000001</c:v>
                </c:pt>
                <c:pt idx="69">
                  <c:v>1.6848249</c:v>
                </c:pt>
                <c:pt idx="70">
                  <c:v>1.38529412</c:v>
                </c:pt>
                <c:pt idx="71">
                  <c:v>-1.4603133800000001</c:v>
                </c:pt>
                <c:pt idx="72">
                  <c:v>-1.6310260299999999</c:v>
                </c:pt>
                <c:pt idx="73">
                  <c:v>5.6356589100000001</c:v>
                </c:pt>
                <c:pt idx="74">
                  <c:v>4.5240963900000004</c:v>
                </c:pt>
                <c:pt idx="75">
                  <c:v>2.1945392500000001</c:v>
                </c:pt>
                <c:pt idx="76">
                  <c:v>1.5630769200000001</c:v>
                </c:pt>
                <c:pt idx="77">
                  <c:v>-3.2483249600000002</c:v>
                </c:pt>
                <c:pt idx="78">
                  <c:v>-3.76982097</c:v>
                </c:pt>
                <c:pt idx="79">
                  <c:v>8.7286821700000008</c:v>
                </c:pt>
                <c:pt idx="80">
                  <c:v>7.7040816300000001</c:v>
                </c:pt>
                <c:pt idx="81">
                  <c:v>7.16</c:v>
                </c:pt>
                <c:pt idx="82">
                  <c:v>7.8133333299999999</c:v>
                </c:pt>
                <c:pt idx="83">
                  <c:v>8.2140221400000009</c:v>
                </c:pt>
                <c:pt idx="84">
                  <c:v>-0.79521277000000001</c:v>
                </c:pt>
                <c:pt idx="85">
                  <c:v>-0.67500000000000004</c:v>
                </c:pt>
                <c:pt idx="86">
                  <c:v>0.28864060000000002</c:v>
                </c:pt>
                <c:pt idx="87">
                  <c:v>0.36412077999999998</c:v>
                </c:pt>
                <c:pt idx="88">
                  <c:v>8.06666667</c:v>
                </c:pt>
                <c:pt idx="89">
                  <c:v>9.7719298200000004</c:v>
                </c:pt>
                <c:pt idx="90">
                  <c:v>4.1052631599999998</c:v>
                </c:pt>
                <c:pt idx="91">
                  <c:v>2.8112449800000001</c:v>
                </c:pt>
                <c:pt idx="92">
                  <c:v>-0.48321816000000001</c:v>
                </c:pt>
                <c:pt idx="93">
                  <c:v>1.0644977200000001</c:v>
                </c:pt>
                <c:pt idx="94">
                  <c:v>4.9936305699999997</c:v>
                </c:pt>
                <c:pt idx="95">
                  <c:v>6.7836538500000003</c:v>
                </c:pt>
                <c:pt idx="96">
                  <c:v>-1.4738535800000001</c:v>
                </c:pt>
                <c:pt idx="97">
                  <c:v>0.19950372</c:v>
                </c:pt>
                <c:pt idx="98">
                  <c:v>8.9347826099999992</c:v>
                </c:pt>
                <c:pt idx="99">
                  <c:v>7.984375</c:v>
                </c:pt>
                <c:pt idx="100">
                  <c:v>9.1370560000000003E-2</c:v>
                </c:pt>
                <c:pt idx="101">
                  <c:v>2.0249999999999999</c:v>
                </c:pt>
                <c:pt idx="102">
                  <c:v>3.5766951900000001</c:v>
                </c:pt>
                <c:pt idx="103">
                  <c:v>3.0113996200000002</c:v>
                </c:pt>
                <c:pt idx="104">
                  <c:v>0.62683438000000002</c:v>
                </c:pt>
                <c:pt idx="105">
                  <c:v>8.1415929999999997E-2</c:v>
                </c:pt>
                <c:pt idx="106">
                  <c:v>-1.7433628299999999</c:v>
                </c:pt>
                <c:pt idx="107">
                  <c:v>-1.62191781</c:v>
                </c:pt>
                <c:pt idx="108">
                  <c:v>-2.1727616599999999</c:v>
                </c:pt>
                <c:pt idx="109">
                  <c:v>-2.3542857100000001</c:v>
                </c:pt>
                <c:pt idx="110">
                  <c:v>2.0905797100000001</c:v>
                </c:pt>
                <c:pt idx="111">
                  <c:v>2.1417624499999999</c:v>
                </c:pt>
                <c:pt idx="112">
                  <c:v>1.3720000000000001</c:v>
                </c:pt>
                <c:pt idx="113">
                  <c:v>1.46963563</c:v>
                </c:pt>
                <c:pt idx="114">
                  <c:v>2.9221311499999998</c:v>
                </c:pt>
                <c:pt idx="115">
                  <c:v>3.7293233099999998</c:v>
                </c:pt>
                <c:pt idx="116">
                  <c:v>3.80297398</c:v>
                </c:pt>
                <c:pt idx="117">
                  <c:v>4.3291139200000002</c:v>
                </c:pt>
                <c:pt idx="118">
                  <c:v>-4.6387532900000004</c:v>
                </c:pt>
                <c:pt idx="119">
                  <c:v>0.30662982999999999</c:v>
                </c:pt>
                <c:pt idx="120">
                  <c:v>1.6787709500000001</c:v>
                </c:pt>
                <c:pt idx="121">
                  <c:v>0.70689654999999996</c:v>
                </c:pt>
                <c:pt idx="122">
                  <c:v>4.90828402</c:v>
                </c:pt>
                <c:pt idx="123">
                  <c:v>4.7021276600000004</c:v>
                </c:pt>
                <c:pt idx="124">
                  <c:v>3.74324324</c:v>
                </c:pt>
                <c:pt idx="125">
                  <c:v>-1.4186507900000001</c:v>
                </c:pt>
                <c:pt idx="126">
                  <c:v>-1.61757426</c:v>
                </c:pt>
                <c:pt idx="127">
                  <c:v>1.8490565999999999</c:v>
                </c:pt>
                <c:pt idx="128">
                  <c:v>-1.97014925</c:v>
                </c:pt>
                <c:pt idx="129">
                  <c:v>-3.37660772</c:v>
                </c:pt>
                <c:pt idx="130">
                  <c:v>-4.0486656200000004</c:v>
                </c:pt>
                <c:pt idx="131">
                  <c:v>1.9703703699999999</c:v>
                </c:pt>
                <c:pt idx="132">
                  <c:v>0.54404145000000004</c:v>
                </c:pt>
                <c:pt idx="133">
                  <c:v>4.7961672499999999</c:v>
                </c:pt>
                <c:pt idx="134">
                  <c:v>4.63468635</c:v>
                </c:pt>
                <c:pt idx="135">
                  <c:v>3.9473684200000001</c:v>
                </c:pt>
                <c:pt idx="136">
                  <c:v>2.0202702700000001</c:v>
                </c:pt>
                <c:pt idx="137">
                  <c:v>-1.43164063</c:v>
                </c:pt>
                <c:pt idx="138">
                  <c:v>3.6178861800000002</c:v>
                </c:pt>
                <c:pt idx="139">
                  <c:v>2.5</c:v>
                </c:pt>
                <c:pt idx="140">
                  <c:v>4.6602564099999997</c:v>
                </c:pt>
                <c:pt idx="141">
                  <c:v>4.3806818200000004</c:v>
                </c:pt>
                <c:pt idx="142">
                  <c:v>3.2753623200000002</c:v>
                </c:pt>
                <c:pt idx="143">
                  <c:v>5.6928571400000001</c:v>
                </c:pt>
                <c:pt idx="144">
                  <c:v>-0.67419112000000003</c:v>
                </c:pt>
                <c:pt idx="145">
                  <c:v>-1.3190975</c:v>
                </c:pt>
                <c:pt idx="146">
                  <c:v>-1.48941799</c:v>
                </c:pt>
                <c:pt idx="147">
                  <c:v>-0.62750715999999995</c:v>
                </c:pt>
                <c:pt idx="148">
                  <c:v>7.9646017699999998</c:v>
                </c:pt>
                <c:pt idx="149">
                  <c:v>5.3230769200000001</c:v>
                </c:pt>
                <c:pt idx="150">
                  <c:v>0.17232375999999999</c:v>
                </c:pt>
                <c:pt idx="151">
                  <c:v>0.75862068999999999</c:v>
                </c:pt>
                <c:pt idx="152">
                  <c:v>2.27208481</c:v>
                </c:pt>
                <c:pt idx="153">
                  <c:v>4.7586206899999999</c:v>
                </c:pt>
                <c:pt idx="154">
                  <c:v>2.2480942499999998</c:v>
                </c:pt>
                <c:pt idx="155">
                  <c:v>-0.88321704000000001</c:v>
                </c:pt>
                <c:pt idx="156">
                  <c:v>7.86486486</c:v>
                </c:pt>
                <c:pt idx="157">
                  <c:v>3.0212766000000002</c:v>
                </c:pt>
                <c:pt idx="158">
                  <c:v>5.1567164200000004</c:v>
                </c:pt>
                <c:pt idx="159">
                  <c:v>5.21703297</c:v>
                </c:pt>
                <c:pt idx="160">
                  <c:v>4.07662835</c:v>
                </c:pt>
                <c:pt idx="161">
                  <c:v>4.2255892299999998</c:v>
                </c:pt>
                <c:pt idx="162">
                  <c:v>3.4978902999999999</c:v>
                </c:pt>
                <c:pt idx="163">
                  <c:v>0.70454545000000002</c:v>
                </c:pt>
                <c:pt idx="164">
                  <c:v>0.51948052</c:v>
                </c:pt>
                <c:pt idx="165">
                  <c:v>5.0890411000000002</c:v>
                </c:pt>
                <c:pt idx="166">
                  <c:v>6.1857707499999997</c:v>
                </c:pt>
                <c:pt idx="167">
                  <c:v>5.0277777800000001</c:v>
                </c:pt>
                <c:pt idx="168">
                  <c:v>3.5972222199999999</c:v>
                </c:pt>
                <c:pt idx="169">
                  <c:v>5.8760451299999996</c:v>
                </c:pt>
                <c:pt idx="170">
                  <c:v>5.9118016999999998</c:v>
                </c:pt>
                <c:pt idx="171">
                  <c:v>10.615811969999999</c:v>
                </c:pt>
                <c:pt idx="172">
                  <c:v>5.4266055</c:v>
                </c:pt>
                <c:pt idx="173">
                  <c:v>4.4134790500000003</c:v>
                </c:pt>
                <c:pt idx="174">
                  <c:v>4.54320988</c:v>
                </c:pt>
                <c:pt idx="175">
                  <c:v>3.4260504200000002</c:v>
                </c:pt>
                <c:pt idx="176">
                  <c:v>5.8585931799999997</c:v>
                </c:pt>
                <c:pt idx="177">
                  <c:v>-5.6345328500000003</c:v>
                </c:pt>
                <c:pt idx="178">
                  <c:v>-4.9086446099999996</c:v>
                </c:pt>
                <c:pt idx="179">
                  <c:v>16.650602410000001</c:v>
                </c:pt>
                <c:pt idx="180">
                  <c:v>16.357798169999999</c:v>
                </c:pt>
                <c:pt idx="181">
                  <c:v>7.0713028199999997</c:v>
                </c:pt>
                <c:pt idx="182">
                  <c:v>5.1547392900000002</c:v>
                </c:pt>
                <c:pt idx="183">
                  <c:v>9.5268456399999994</c:v>
                </c:pt>
                <c:pt idx="184">
                  <c:v>9.2448275899999999</c:v>
                </c:pt>
                <c:pt idx="185">
                  <c:v>1.5420118300000001</c:v>
                </c:pt>
                <c:pt idx="186">
                  <c:v>-6.1173529999999997E-2</c:v>
                </c:pt>
                <c:pt idx="187">
                  <c:v>0.78698224999999999</c:v>
                </c:pt>
                <c:pt idx="188">
                  <c:v>1.8358209000000001</c:v>
                </c:pt>
                <c:pt idx="189">
                  <c:v>6.1181434599999998</c:v>
                </c:pt>
                <c:pt idx="190">
                  <c:v>5.7379912700000002</c:v>
                </c:pt>
                <c:pt idx="191">
                  <c:v>5.3509971500000004</c:v>
                </c:pt>
                <c:pt idx="192">
                  <c:v>3.57518402</c:v>
                </c:pt>
                <c:pt idx="193">
                  <c:v>4.3443037999999996</c:v>
                </c:pt>
                <c:pt idx="194">
                  <c:v>5.5670731699999996</c:v>
                </c:pt>
                <c:pt idx="195">
                  <c:v>4.1859296500000003</c:v>
                </c:pt>
                <c:pt idx="196">
                  <c:v>2.9742424199999999</c:v>
                </c:pt>
                <c:pt idx="197">
                  <c:v>4.1405492700000002</c:v>
                </c:pt>
                <c:pt idx="198">
                  <c:v>5.7491554100000002</c:v>
                </c:pt>
                <c:pt idx="199">
                  <c:v>7.3364094</c:v>
                </c:pt>
                <c:pt idx="200">
                  <c:v>5.4551820700000002</c:v>
                </c:pt>
                <c:pt idx="201">
                  <c:v>3.3740157499999999</c:v>
                </c:pt>
                <c:pt idx="202">
                  <c:v>-0.89819121000000002</c:v>
                </c:pt>
                <c:pt idx="203">
                  <c:v>-0.35991820000000002</c:v>
                </c:pt>
                <c:pt idx="204">
                  <c:v>-3.2131070199999998</c:v>
                </c:pt>
                <c:pt idx="205">
                  <c:v>-0.56069652000000003</c:v>
                </c:pt>
                <c:pt idx="206">
                  <c:v>2.2938350700000001</c:v>
                </c:pt>
                <c:pt idx="207">
                  <c:v>2.1018898899999998</c:v>
                </c:pt>
                <c:pt idx="208">
                  <c:v>6.58152794</c:v>
                </c:pt>
                <c:pt idx="209">
                  <c:v>7.4753164600000002</c:v>
                </c:pt>
                <c:pt idx="210">
                  <c:v>4.5250965299999999</c:v>
                </c:pt>
                <c:pt idx="211">
                  <c:v>5.0356234100000004</c:v>
                </c:pt>
                <c:pt idx="212">
                  <c:v>1.4934118300000001</c:v>
                </c:pt>
                <c:pt idx="213">
                  <c:v>0.8897157</c:v>
                </c:pt>
                <c:pt idx="214">
                  <c:v>-5.31617988</c:v>
                </c:pt>
                <c:pt idx="215">
                  <c:v>-5.6431554500000001</c:v>
                </c:pt>
                <c:pt idx="216">
                  <c:v>-8.7888842799999995</c:v>
                </c:pt>
                <c:pt idx="217">
                  <c:v>-9.0043392499999992</c:v>
                </c:pt>
                <c:pt idx="218">
                  <c:v>5.46938776</c:v>
                </c:pt>
                <c:pt idx="219">
                  <c:v>1.3058823500000001</c:v>
                </c:pt>
                <c:pt idx="220">
                  <c:v>1.88139696</c:v>
                </c:pt>
                <c:pt idx="221">
                  <c:v>6.6768916200000001</c:v>
                </c:pt>
                <c:pt idx="222">
                  <c:v>-5.7181881099999998</c:v>
                </c:pt>
                <c:pt idx="223">
                  <c:v>-2.1234089699999998</c:v>
                </c:pt>
                <c:pt idx="224">
                  <c:v>-4.9730941700000004</c:v>
                </c:pt>
                <c:pt idx="225">
                  <c:v>-6.1278135000000002</c:v>
                </c:pt>
                <c:pt idx="226">
                  <c:v>-1.5317773800000001</c:v>
                </c:pt>
                <c:pt idx="227">
                  <c:v>0.49785741999999999</c:v>
                </c:pt>
                <c:pt idx="228">
                  <c:v>-0.30246190000000001</c:v>
                </c:pt>
                <c:pt idx="229">
                  <c:v>-1.2504038799999999</c:v>
                </c:pt>
                <c:pt idx="230">
                  <c:v>-5.9449901799999996</c:v>
                </c:pt>
                <c:pt idx="231">
                  <c:v>-4.6102150499999999</c:v>
                </c:pt>
                <c:pt idx="232">
                  <c:v>0.82104317000000004</c:v>
                </c:pt>
                <c:pt idx="233">
                  <c:v>-0.70419425999999996</c:v>
                </c:pt>
                <c:pt idx="234">
                  <c:v>9.6557376999999995</c:v>
                </c:pt>
                <c:pt idx="235">
                  <c:v>1.32216958</c:v>
                </c:pt>
                <c:pt idx="236">
                  <c:v>2.89889375</c:v>
                </c:pt>
                <c:pt idx="237">
                  <c:v>-1.2511111100000001</c:v>
                </c:pt>
                <c:pt idx="238">
                  <c:v>-1.3289801000000001</c:v>
                </c:pt>
                <c:pt idx="239">
                  <c:v>3.72852234</c:v>
                </c:pt>
                <c:pt idx="240">
                  <c:v>3.4904014000000001</c:v>
                </c:pt>
                <c:pt idx="241">
                  <c:v>2.4291394500000001</c:v>
                </c:pt>
                <c:pt idx="242">
                  <c:v>9.8484848500000002</c:v>
                </c:pt>
                <c:pt idx="243">
                  <c:v>9.84</c:v>
                </c:pt>
                <c:pt idx="244">
                  <c:v>10.483333330000001</c:v>
                </c:pt>
                <c:pt idx="245">
                  <c:v>9.4157043900000001</c:v>
                </c:pt>
                <c:pt idx="246">
                  <c:v>14.48421053</c:v>
                </c:pt>
                <c:pt idx="247">
                  <c:v>10.704761899999999</c:v>
                </c:pt>
                <c:pt idx="248">
                  <c:v>12.27592593</c:v>
                </c:pt>
                <c:pt idx="249">
                  <c:v>19.083146070000002</c:v>
                </c:pt>
                <c:pt idx="250">
                  <c:v>9.2679900699999997</c:v>
                </c:pt>
                <c:pt idx="251">
                  <c:v>8.2226415100000008</c:v>
                </c:pt>
                <c:pt idx="252">
                  <c:v>5.2638888899999996</c:v>
                </c:pt>
                <c:pt idx="253">
                  <c:v>5.6812500000000004</c:v>
                </c:pt>
                <c:pt idx="254">
                  <c:v>2.3162790700000002</c:v>
                </c:pt>
                <c:pt idx="255">
                  <c:v>0.66637630999999997</c:v>
                </c:pt>
                <c:pt idx="256">
                  <c:v>-2.2021357699999999</c:v>
                </c:pt>
                <c:pt idx="257">
                  <c:v>-1.11415525</c:v>
                </c:pt>
                <c:pt idx="258">
                  <c:v>3.5998160100000001</c:v>
                </c:pt>
                <c:pt idx="259">
                  <c:v>2.5565312800000002</c:v>
                </c:pt>
                <c:pt idx="260">
                  <c:v>2.9895615900000001</c:v>
                </c:pt>
                <c:pt idx="261">
                  <c:v>7.0917225999999998</c:v>
                </c:pt>
                <c:pt idx="262">
                  <c:v>2.6670680299999998</c:v>
                </c:pt>
                <c:pt idx="263">
                  <c:v>1.5677462</c:v>
                </c:pt>
                <c:pt idx="264">
                  <c:v>9.8430493299999995</c:v>
                </c:pt>
                <c:pt idx="265">
                  <c:v>16.27054429</c:v>
                </c:pt>
                <c:pt idx="266">
                  <c:v>2.4740740699999999</c:v>
                </c:pt>
                <c:pt idx="267">
                  <c:v>2.1639024400000002</c:v>
                </c:pt>
                <c:pt idx="268">
                  <c:v>7.0658682600000002</c:v>
                </c:pt>
                <c:pt idx="269">
                  <c:v>3.9695122</c:v>
                </c:pt>
                <c:pt idx="270">
                  <c:v>5.5934579400000004</c:v>
                </c:pt>
                <c:pt idx="271">
                  <c:v>4.9370629399999997</c:v>
                </c:pt>
                <c:pt idx="272">
                  <c:v>7.5938864600000002</c:v>
                </c:pt>
                <c:pt idx="273">
                  <c:v>5.2791225400000004</c:v>
                </c:pt>
                <c:pt idx="274">
                  <c:v>4.28364689</c:v>
                </c:pt>
                <c:pt idx="275">
                  <c:v>2.7129688500000002</c:v>
                </c:pt>
                <c:pt idx="276">
                  <c:v>1.7639082100000001</c:v>
                </c:pt>
                <c:pt idx="277">
                  <c:v>2.0506607899999998</c:v>
                </c:pt>
                <c:pt idx="278">
                  <c:v>1.5231304299999999</c:v>
                </c:pt>
                <c:pt idx="279">
                  <c:v>3.5</c:v>
                </c:pt>
                <c:pt idx="280">
                  <c:v>5.1729323300000001</c:v>
                </c:pt>
                <c:pt idx="281">
                  <c:v>7.4190476199999997</c:v>
                </c:pt>
                <c:pt idx="282">
                  <c:v>6.7095238100000003</c:v>
                </c:pt>
                <c:pt idx="283">
                  <c:v>2.98823529</c:v>
                </c:pt>
                <c:pt idx="284">
                  <c:v>0.91564791999999995</c:v>
                </c:pt>
                <c:pt idx="285">
                  <c:v>7.8605324100000002</c:v>
                </c:pt>
                <c:pt idx="286">
                  <c:v>8.4592857099999996</c:v>
                </c:pt>
                <c:pt idx="287">
                  <c:v>-2.2340696699999998</c:v>
                </c:pt>
                <c:pt idx="288">
                  <c:v>-0.92776886000000003</c:v>
                </c:pt>
                <c:pt idx="289">
                  <c:v>7.9335790000000003E-2</c:v>
                </c:pt>
                <c:pt idx="290">
                  <c:v>6.2727272699999999</c:v>
                </c:pt>
                <c:pt idx="291">
                  <c:v>5.8251748299999999</c:v>
                </c:pt>
                <c:pt idx="292">
                  <c:v>5.4696569899999998</c:v>
                </c:pt>
                <c:pt idx="293">
                  <c:v>3.3868274600000001</c:v>
                </c:pt>
                <c:pt idx="294">
                  <c:v>1.9734204799999999</c:v>
                </c:pt>
                <c:pt idx="295">
                  <c:v>9.8700565000000005</c:v>
                </c:pt>
                <c:pt idx="296">
                  <c:v>10.036789300000001</c:v>
                </c:pt>
                <c:pt idx="297">
                  <c:v>-3.75</c:v>
                </c:pt>
                <c:pt idx="298">
                  <c:v>-2.2791767599999999</c:v>
                </c:pt>
                <c:pt idx="299">
                  <c:v>6.8367346900000001</c:v>
                </c:pt>
                <c:pt idx="300">
                  <c:v>7.8005390800000001</c:v>
                </c:pt>
                <c:pt idx="301">
                  <c:v>4.4895104899999998</c:v>
                </c:pt>
                <c:pt idx="302">
                  <c:v>4.50943396</c:v>
                </c:pt>
                <c:pt idx="303">
                  <c:v>-1.46210269</c:v>
                </c:pt>
                <c:pt idx="304">
                  <c:v>-0.36247086000000001</c:v>
                </c:pt>
                <c:pt idx="305">
                  <c:v>-2.0673026000000001</c:v>
                </c:pt>
                <c:pt idx="306">
                  <c:v>-1.60475162</c:v>
                </c:pt>
                <c:pt idx="307">
                  <c:v>8.9518413599999995</c:v>
                </c:pt>
                <c:pt idx="308">
                  <c:v>5.3209876500000002</c:v>
                </c:pt>
                <c:pt idx="309">
                  <c:v>7.0698466800000004</c:v>
                </c:pt>
                <c:pt idx="310">
                  <c:v>6.6116504899999997</c:v>
                </c:pt>
                <c:pt idx="311">
                  <c:v>-7.4229166700000002</c:v>
                </c:pt>
                <c:pt idx="312">
                  <c:v>2.56666667</c:v>
                </c:pt>
                <c:pt idx="313">
                  <c:v>3.9459627300000002</c:v>
                </c:pt>
                <c:pt idx="314">
                  <c:v>1.91884641</c:v>
                </c:pt>
                <c:pt idx="315">
                  <c:v>9.6001813200000008</c:v>
                </c:pt>
                <c:pt idx="316">
                  <c:v>5.5019585900000001</c:v>
                </c:pt>
                <c:pt idx="317">
                  <c:v>-2.2020802399999999</c:v>
                </c:pt>
                <c:pt idx="318">
                  <c:v>-4.9418386500000002</c:v>
                </c:pt>
                <c:pt idx="319">
                  <c:v>0.33043477999999998</c:v>
                </c:pt>
                <c:pt idx="320">
                  <c:v>0.52149791999999995</c:v>
                </c:pt>
                <c:pt idx="321">
                  <c:v>6.0013717399999997</c:v>
                </c:pt>
                <c:pt idx="322">
                  <c:v>6.0019841300000003</c:v>
                </c:pt>
                <c:pt idx="323">
                  <c:v>8.0488798399999997</c:v>
                </c:pt>
                <c:pt idx="324">
                  <c:v>8.7624559600000005</c:v>
                </c:pt>
                <c:pt idx="325">
                  <c:v>2.0206529</c:v>
                </c:pt>
                <c:pt idx="326">
                  <c:v>1.5718799400000001</c:v>
                </c:pt>
                <c:pt idx="327">
                  <c:v>0.58832116999999995</c:v>
                </c:pt>
                <c:pt idx="328">
                  <c:v>-1.2708638400000001</c:v>
                </c:pt>
                <c:pt idx="329">
                  <c:v>-1.3198281199999999</c:v>
                </c:pt>
                <c:pt idx="330">
                  <c:v>-0.59921155999999998</c:v>
                </c:pt>
                <c:pt idx="331">
                  <c:v>7.2681818199999997</c:v>
                </c:pt>
                <c:pt idx="332">
                  <c:v>5.8458781399999999</c:v>
                </c:pt>
                <c:pt idx="333">
                  <c:v>9.0757575799999994</c:v>
                </c:pt>
                <c:pt idx="334">
                  <c:v>7.22653722</c:v>
                </c:pt>
                <c:pt idx="335">
                  <c:v>-1.68763402</c:v>
                </c:pt>
                <c:pt idx="336">
                  <c:v>-0.39001848</c:v>
                </c:pt>
                <c:pt idx="337">
                  <c:v>2.40011682</c:v>
                </c:pt>
                <c:pt idx="338">
                  <c:v>-4.1382415300000002</c:v>
                </c:pt>
                <c:pt idx="339">
                  <c:v>-5.2468596400000003</c:v>
                </c:pt>
                <c:pt idx="340">
                  <c:v>1.29993183</c:v>
                </c:pt>
                <c:pt idx="341">
                  <c:v>4.7780172399999996</c:v>
                </c:pt>
                <c:pt idx="342">
                  <c:v>2.65577051</c:v>
                </c:pt>
                <c:pt idx="343">
                  <c:v>6.44979367</c:v>
                </c:pt>
                <c:pt idx="344">
                  <c:v>2.7835951099999998</c:v>
                </c:pt>
                <c:pt idx="345">
                  <c:v>1.99137187</c:v>
                </c:pt>
                <c:pt idx="346">
                  <c:v>3.29812606</c:v>
                </c:pt>
                <c:pt idx="347">
                  <c:v>4.2780656300000004</c:v>
                </c:pt>
                <c:pt idx="348">
                  <c:v>8.4252336400000001</c:v>
                </c:pt>
                <c:pt idx="349">
                  <c:v>7.6561085999999996</c:v>
                </c:pt>
                <c:pt idx="350">
                  <c:v>5.70742963</c:v>
                </c:pt>
                <c:pt idx="351">
                  <c:v>6.6126323500000002</c:v>
                </c:pt>
                <c:pt idx="352">
                  <c:v>8.6012903200000004</c:v>
                </c:pt>
                <c:pt idx="353">
                  <c:v>7.0868486400000004</c:v>
                </c:pt>
                <c:pt idx="354">
                  <c:v>5.4133333300000004</c:v>
                </c:pt>
                <c:pt idx="355">
                  <c:v>5.44497608</c:v>
                </c:pt>
                <c:pt idx="356">
                  <c:v>3.9435483900000001</c:v>
                </c:pt>
                <c:pt idx="357">
                  <c:v>4.8403508799999999</c:v>
                </c:pt>
                <c:pt idx="358">
                  <c:v>-2.8140236199999999</c:v>
                </c:pt>
                <c:pt idx="359">
                  <c:v>-2.5570852099999999</c:v>
                </c:pt>
                <c:pt idx="360">
                  <c:v>1.8766519800000001</c:v>
                </c:pt>
                <c:pt idx="361">
                  <c:v>1.8666666700000001</c:v>
                </c:pt>
                <c:pt idx="362">
                  <c:v>11.09433962</c:v>
                </c:pt>
                <c:pt idx="363">
                  <c:v>12.440972220000001</c:v>
                </c:pt>
                <c:pt idx="364">
                  <c:v>15.11386139</c:v>
                </c:pt>
                <c:pt idx="365">
                  <c:v>15.66666667</c:v>
                </c:pt>
                <c:pt idx="366">
                  <c:v>3.27631579</c:v>
                </c:pt>
                <c:pt idx="367">
                  <c:v>2.5401960799999999</c:v>
                </c:pt>
                <c:pt idx="368">
                  <c:v>6.7554858900000001</c:v>
                </c:pt>
                <c:pt idx="369">
                  <c:v>3.6936651600000001</c:v>
                </c:pt>
                <c:pt idx="370">
                  <c:v>6.0276162800000002</c:v>
                </c:pt>
                <c:pt idx="371">
                  <c:v>13.95180723</c:v>
                </c:pt>
                <c:pt idx="372">
                  <c:v>10.349593499999999</c:v>
                </c:pt>
                <c:pt idx="373">
                  <c:v>-2.5391685800000001</c:v>
                </c:pt>
                <c:pt idx="374">
                  <c:v>-1.71487693</c:v>
                </c:pt>
                <c:pt idx="375">
                  <c:v>-3.8907849799999998</c:v>
                </c:pt>
                <c:pt idx="376">
                  <c:v>-1.38441039</c:v>
                </c:pt>
                <c:pt idx="377">
                  <c:v>-1.5829797299999999</c:v>
                </c:pt>
                <c:pt idx="378">
                  <c:v>-1.3953337699999999</c:v>
                </c:pt>
                <c:pt idx="379">
                  <c:v>-4.6760839999999998E-2</c:v>
                </c:pt>
                <c:pt idx="380">
                  <c:v>0.40372271999999998</c:v>
                </c:pt>
                <c:pt idx="381">
                  <c:v>1.7899441300000001</c:v>
                </c:pt>
                <c:pt idx="382">
                  <c:v>2.0621814500000002</c:v>
                </c:pt>
                <c:pt idx="383">
                  <c:v>2.57830008</c:v>
                </c:pt>
                <c:pt idx="384">
                  <c:v>0.82516054000000005</c:v>
                </c:pt>
                <c:pt idx="385">
                  <c:v>-3.5619540600000001</c:v>
                </c:pt>
                <c:pt idx="386">
                  <c:v>-4.8173719400000001</c:v>
                </c:pt>
                <c:pt idx="387">
                  <c:v>-2.7275894100000002</c:v>
                </c:pt>
                <c:pt idx="388">
                  <c:v>-1.72934783</c:v>
                </c:pt>
                <c:pt idx="389">
                  <c:v>-2.53031579</c:v>
                </c:pt>
                <c:pt idx="390">
                  <c:v>-2.28633994</c:v>
                </c:pt>
                <c:pt idx="391">
                  <c:v>4.6280709699999996</c:v>
                </c:pt>
                <c:pt idx="392">
                  <c:v>2.7706151000000001</c:v>
                </c:pt>
                <c:pt idx="393">
                  <c:v>-4.5035653699999996</c:v>
                </c:pt>
                <c:pt idx="394">
                  <c:v>-6.5786676100000001</c:v>
                </c:pt>
                <c:pt idx="395">
                  <c:v>10.8677686</c:v>
                </c:pt>
                <c:pt idx="396">
                  <c:v>8.0900900900000003</c:v>
                </c:pt>
                <c:pt idx="397">
                  <c:v>0.57507081999999998</c:v>
                </c:pt>
                <c:pt idx="398">
                  <c:v>-0.50894454</c:v>
                </c:pt>
                <c:pt idx="399">
                  <c:v>3.0084745800000001</c:v>
                </c:pt>
                <c:pt idx="400">
                  <c:v>0.22284123</c:v>
                </c:pt>
                <c:pt idx="401">
                  <c:v>-3.639775E-2</c:v>
                </c:pt>
                <c:pt idx="402">
                  <c:v>-0.46714334000000002</c:v>
                </c:pt>
                <c:pt idx="403">
                  <c:v>2.1126760600000001</c:v>
                </c:pt>
                <c:pt idx="404">
                  <c:v>3.8348045399999999</c:v>
                </c:pt>
                <c:pt idx="405">
                  <c:v>5.7477666799999998</c:v>
                </c:pt>
                <c:pt idx="406">
                  <c:v>3.2767227299999999</c:v>
                </c:pt>
                <c:pt idx="407">
                  <c:v>3.7027933000000002</c:v>
                </c:pt>
                <c:pt idx="408">
                  <c:v>3.3045089600000002</c:v>
                </c:pt>
                <c:pt idx="409">
                  <c:v>3.5629877400000001</c:v>
                </c:pt>
                <c:pt idx="410">
                  <c:v>0.84757221999999999</c:v>
                </c:pt>
                <c:pt idx="411">
                  <c:v>-0.72555745999999999</c:v>
                </c:pt>
                <c:pt idx="412">
                  <c:v>-0.71479501000000001</c:v>
                </c:pt>
                <c:pt idx="413">
                  <c:v>-0.91114057999999998</c:v>
                </c:pt>
                <c:pt idx="414">
                  <c:v>0.52891790999999999</c:v>
                </c:pt>
                <c:pt idx="415">
                  <c:v>-1.3466031999999999</c:v>
                </c:pt>
                <c:pt idx="416">
                  <c:v>0.48114434</c:v>
                </c:pt>
                <c:pt idx="417">
                  <c:v>13.95619988</c:v>
                </c:pt>
                <c:pt idx="418">
                  <c:v>12.020594969999999</c:v>
                </c:pt>
                <c:pt idx="419">
                  <c:v>1.57130397</c:v>
                </c:pt>
                <c:pt idx="420">
                  <c:v>0.81099365999999995</c:v>
                </c:pt>
                <c:pt idx="421">
                  <c:v>0.30033278000000002</c:v>
                </c:pt>
                <c:pt idx="422">
                  <c:v>-7.3495370000000004E-2</c:v>
                </c:pt>
                <c:pt idx="423">
                  <c:v>2.5283464599999999</c:v>
                </c:pt>
                <c:pt idx="424">
                  <c:v>1.6004112399999999</c:v>
                </c:pt>
                <c:pt idx="425">
                  <c:v>4.5038759700000002</c:v>
                </c:pt>
                <c:pt idx="426">
                  <c:v>3.59508852</c:v>
                </c:pt>
                <c:pt idx="427">
                  <c:v>-2.9814814799999998</c:v>
                </c:pt>
                <c:pt idx="428">
                  <c:v>10.030769230000001</c:v>
                </c:pt>
                <c:pt idx="429">
                  <c:v>8.7925925899999999</c:v>
                </c:pt>
                <c:pt idx="430">
                  <c:v>2.24642857</c:v>
                </c:pt>
                <c:pt idx="431">
                  <c:v>2.1050185899999998</c:v>
                </c:pt>
                <c:pt idx="432">
                  <c:v>11.6</c:v>
                </c:pt>
                <c:pt idx="433">
                  <c:v>12.66666667</c:v>
                </c:pt>
                <c:pt idx="434">
                  <c:v>11.20224719</c:v>
                </c:pt>
                <c:pt idx="435">
                  <c:v>0.57934989999999997</c:v>
                </c:pt>
                <c:pt idx="436">
                  <c:v>1.09369676</c:v>
                </c:pt>
                <c:pt idx="437">
                  <c:v>5.1149528499999999</c:v>
                </c:pt>
                <c:pt idx="438">
                  <c:v>4.8451753000000002</c:v>
                </c:pt>
                <c:pt idx="439">
                  <c:v>8.2278630499999998</c:v>
                </c:pt>
                <c:pt idx="440">
                  <c:v>14.50043975</c:v>
                </c:pt>
                <c:pt idx="441">
                  <c:v>6.8963317399999999</c:v>
                </c:pt>
                <c:pt idx="442">
                  <c:v>5.8822525600000004</c:v>
                </c:pt>
                <c:pt idx="443">
                  <c:v>-2.89701897</c:v>
                </c:pt>
                <c:pt idx="444">
                  <c:v>-2.9163963100000001</c:v>
                </c:pt>
                <c:pt idx="445">
                  <c:v>-3.433996</c:v>
                </c:pt>
                <c:pt idx="446">
                  <c:v>-3.6232451399999999</c:v>
                </c:pt>
                <c:pt idx="447">
                  <c:v>-1.4906638999999999</c:v>
                </c:pt>
                <c:pt idx="448">
                  <c:v>-2.1279342699999999</c:v>
                </c:pt>
                <c:pt idx="449">
                  <c:v>2.2455089799999999</c:v>
                </c:pt>
                <c:pt idx="450">
                  <c:v>3.7523510999999998</c:v>
                </c:pt>
                <c:pt idx="451">
                  <c:v>3.5841995799999999</c:v>
                </c:pt>
                <c:pt idx="452">
                  <c:v>0.36349646000000002</c:v>
                </c:pt>
                <c:pt idx="453">
                  <c:v>-4.4807387900000002</c:v>
                </c:pt>
                <c:pt idx="454">
                  <c:v>-2.3892995400000001</c:v>
                </c:pt>
                <c:pt idx="455">
                  <c:v>2.9660194199999999</c:v>
                </c:pt>
                <c:pt idx="456">
                  <c:v>-0.83381088999999997</c:v>
                </c:pt>
                <c:pt idx="457">
                  <c:v>7.0901143199999996</c:v>
                </c:pt>
                <c:pt idx="458">
                  <c:v>8.9326164899999991</c:v>
                </c:pt>
                <c:pt idx="459">
                  <c:v>11.28282828</c:v>
                </c:pt>
                <c:pt idx="460">
                  <c:v>10.009345789999999</c:v>
                </c:pt>
                <c:pt idx="461">
                  <c:v>2.3194256800000002</c:v>
                </c:pt>
                <c:pt idx="462">
                  <c:v>-1.368078E-2</c:v>
                </c:pt>
                <c:pt idx="463">
                  <c:v>-4.6839610199999999</c:v>
                </c:pt>
                <c:pt idx="464">
                  <c:v>-6.30194411</c:v>
                </c:pt>
                <c:pt idx="465">
                  <c:v>3.9340475399999999</c:v>
                </c:pt>
                <c:pt idx="466">
                  <c:v>2.0323172999999999</c:v>
                </c:pt>
                <c:pt idx="467">
                  <c:v>6.9473684200000001</c:v>
                </c:pt>
                <c:pt idx="468">
                  <c:v>7.5909090900000002</c:v>
                </c:pt>
                <c:pt idx="469">
                  <c:v>3.0032786900000001</c:v>
                </c:pt>
                <c:pt idx="470">
                  <c:v>3.24539877</c:v>
                </c:pt>
                <c:pt idx="471">
                  <c:v>0.44666666999999999</c:v>
                </c:pt>
                <c:pt idx="472">
                  <c:v>1.71748879</c:v>
                </c:pt>
                <c:pt idx="473">
                  <c:v>3.3134635100000001</c:v>
                </c:pt>
                <c:pt idx="474">
                  <c:v>1.6219879500000001</c:v>
                </c:pt>
                <c:pt idx="475">
                  <c:v>9.2640402300000009</c:v>
                </c:pt>
                <c:pt idx="476">
                  <c:v>6.4251302099999998</c:v>
                </c:pt>
                <c:pt idx="477">
                  <c:v>-3.1217228499999998</c:v>
                </c:pt>
                <c:pt idx="478">
                  <c:v>-1.55368098</c:v>
                </c:pt>
                <c:pt idx="479">
                  <c:v>-0.52392947000000001</c:v>
                </c:pt>
                <c:pt idx="480">
                  <c:v>-1.51166559</c:v>
                </c:pt>
                <c:pt idx="481">
                  <c:v>4.7385645199999997</c:v>
                </c:pt>
                <c:pt idx="482">
                  <c:v>1.5346200999999999</c:v>
                </c:pt>
                <c:pt idx="483">
                  <c:v>1.12989691</c:v>
                </c:pt>
                <c:pt idx="484">
                  <c:v>-0.19955157000000001</c:v>
                </c:pt>
                <c:pt idx="485">
                  <c:v>-2.63452055</c:v>
                </c:pt>
                <c:pt idx="486">
                  <c:v>-5.1451009699999997</c:v>
                </c:pt>
                <c:pt idx="487">
                  <c:v>1.1657461499999999</c:v>
                </c:pt>
                <c:pt idx="488">
                  <c:v>1.0184323500000001</c:v>
                </c:pt>
                <c:pt idx="489">
                  <c:v>-3.1030213600000001</c:v>
                </c:pt>
                <c:pt idx="490">
                  <c:v>-4.6644121099999998</c:v>
                </c:pt>
                <c:pt idx="491">
                  <c:v>5.6603589300000001</c:v>
                </c:pt>
                <c:pt idx="492">
                  <c:v>4.9970695799999998</c:v>
                </c:pt>
                <c:pt idx="493">
                  <c:v>-11.48137287</c:v>
                </c:pt>
                <c:pt idx="494">
                  <c:v>-12.284534600000001</c:v>
                </c:pt>
                <c:pt idx="495">
                  <c:v>-1.33068115</c:v>
                </c:pt>
                <c:pt idx="496">
                  <c:v>-1.84838693</c:v>
                </c:pt>
                <c:pt idx="497">
                  <c:v>2.7406459600000002</c:v>
                </c:pt>
                <c:pt idx="498">
                  <c:v>0.86536146000000003</c:v>
                </c:pt>
                <c:pt idx="499">
                  <c:v>2.23541678</c:v>
                </c:pt>
                <c:pt idx="500">
                  <c:v>4.4026565499999997</c:v>
                </c:pt>
                <c:pt idx="501">
                  <c:v>4.7948191400000004</c:v>
                </c:pt>
                <c:pt idx="502">
                  <c:v>-4.80310975</c:v>
                </c:pt>
                <c:pt idx="503">
                  <c:v>-5.7142857100000004</c:v>
                </c:pt>
                <c:pt idx="504">
                  <c:v>-1.35909605</c:v>
                </c:pt>
                <c:pt idx="505">
                  <c:v>-2.7975531600000001</c:v>
                </c:pt>
                <c:pt idx="506">
                  <c:v>9.4934497800000006</c:v>
                </c:pt>
                <c:pt idx="507">
                  <c:v>9.9282511200000005</c:v>
                </c:pt>
                <c:pt idx="508">
                  <c:v>5.5366939500000001</c:v>
                </c:pt>
                <c:pt idx="509">
                  <c:v>5.1038365900000002</c:v>
                </c:pt>
                <c:pt idx="510">
                  <c:v>-2.1511273599999998</c:v>
                </c:pt>
                <c:pt idx="511">
                  <c:v>-0.16085790999999999</c:v>
                </c:pt>
                <c:pt idx="512">
                  <c:v>-1.10833333</c:v>
                </c:pt>
                <c:pt idx="513">
                  <c:v>-0.47398496000000001</c:v>
                </c:pt>
                <c:pt idx="514">
                  <c:v>1.02075702</c:v>
                </c:pt>
                <c:pt idx="515">
                  <c:v>1.49949774</c:v>
                </c:pt>
                <c:pt idx="516">
                  <c:v>-0.94128544999999997</c:v>
                </c:pt>
                <c:pt idx="517">
                  <c:v>10.22889518</c:v>
                </c:pt>
                <c:pt idx="518">
                  <c:v>-4.1523272200000001</c:v>
                </c:pt>
                <c:pt idx="519">
                  <c:v>-0.33880049000000001</c:v>
                </c:pt>
                <c:pt idx="520">
                  <c:v>1.4510296300000001</c:v>
                </c:pt>
                <c:pt idx="521">
                  <c:v>2.6034925499999999</c:v>
                </c:pt>
                <c:pt idx="522">
                  <c:v>2.2205848000000001</c:v>
                </c:pt>
                <c:pt idx="523">
                  <c:v>1.4721873700000001</c:v>
                </c:pt>
                <c:pt idx="524">
                  <c:v>-3.2389796400000002</c:v>
                </c:pt>
                <c:pt idx="525">
                  <c:v>10.04819277</c:v>
                </c:pt>
                <c:pt idx="526">
                  <c:v>1.8643822400000001</c:v>
                </c:pt>
                <c:pt idx="527">
                  <c:v>-0.45210084</c:v>
                </c:pt>
                <c:pt idx="528">
                  <c:v>-5.1707348099999999</c:v>
                </c:pt>
                <c:pt idx="529">
                  <c:v>-6.1838375599999997</c:v>
                </c:pt>
                <c:pt idx="530">
                  <c:v>2.0234192000000002</c:v>
                </c:pt>
                <c:pt idx="531">
                  <c:v>3.7064116999999999</c:v>
                </c:pt>
                <c:pt idx="532">
                  <c:v>-2.0121666299999998</c:v>
                </c:pt>
                <c:pt idx="533">
                  <c:v>1.40850023</c:v>
                </c:pt>
                <c:pt idx="534">
                  <c:v>3.36393443</c:v>
                </c:pt>
                <c:pt idx="535">
                  <c:v>6.0576923100000002</c:v>
                </c:pt>
                <c:pt idx="536">
                  <c:v>10.119999999999999</c:v>
                </c:pt>
                <c:pt idx="537">
                  <c:v>1.27310575</c:v>
                </c:pt>
                <c:pt idx="538">
                  <c:v>-0.85289115999999998</c:v>
                </c:pt>
                <c:pt idx="539">
                  <c:v>1.2630212300000001</c:v>
                </c:pt>
                <c:pt idx="540">
                  <c:v>0.38776073999999999</c:v>
                </c:pt>
                <c:pt idx="541">
                  <c:v>-2.6506817100000002</c:v>
                </c:pt>
                <c:pt idx="542">
                  <c:v>-2.1870727200000002</c:v>
                </c:pt>
                <c:pt idx="543">
                  <c:v>-0.55215685999999997</c:v>
                </c:pt>
                <c:pt idx="544">
                  <c:v>0.44536034000000002</c:v>
                </c:pt>
                <c:pt idx="545">
                  <c:v>6.2497954699999996</c:v>
                </c:pt>
                <c:pt idx="546">
                  <c:v>7.0640961400000002</c:v>
                </c:pt>
                <c:pt idx="547">
                  <c:v>-0.95666404999999999</c:v>
                </c:pt>
                <c:pt idx="548">
                  <c:v>-1.24564184</c:v>
                </c:pt>
                <c:pt idx="549">
                  <c:v>-3.27356494</c:v>
                </c:pt>
                <c:pt idx="550">
                  <c:v>-4.5079864499999998</c:v>
                </c:pt>
                <c:pt idx="551">
                  <c:v>1.0619701800000001</c:v>
                </c:pt>
                <c:pt idx="552">
                  <c:v>-1.2442089700000001</c:v>
                </c:pt>
                <c:pt idx="553">
                  <c:v>7.2656826600000004</c:v>
                </c:pt>
                <c:pt idx="554">
                  <c:v>8.1397058799999993</c:v>
                </c:pt>
                <c:pt idx="555">
                  <c:v>0.14911874999999999</c:v>
                </c:pt>
                <c:pt idx="556">
                  <c:v>-1.1276939500000001</c:v>
                </c:pt>
                <c:pt idx="557">
                  <c:v>4.6933894900000004</c:v>
                </c:pt>
                <c:pt idx="558">
                  <c:v>4.1915771199999998</c:v>
                </c:pt>
                <c:pt idx="559">
                  <c:v>5.02642364</c:v>
                </c:pt>
                <c:pt idx="560">
                  <c:v>4.5430188200000003</c:v>
                </c:pt>
                <c:pt idx="561">
                  <c:v>-3.3958323799999999</c:v>
                </c:pt>
                <c:pt idx="562">
                  <c:v>-2.3099042000000001</c:v>
                </c:pt>
                <c:pt idx="563">
                  <c:v>-0.70077425000000004</c:v>
                </c:pt>
                <c:pt idx="564">
                  <c:v>-2.64221708</c:v>
                </c:pt>
                <c:pt idx="565">
                  <c:v>-2.7849407500000001</c:v>
                </c:pt>
                <c:pt idx="566">
                  <c:v>-2.1519458</c:v>
                </c:pt>
                <c:pt idx="567">
                  <c:v>8.3413451700000003</c:v>
                </c:pt>
                <c:pt idx="568">
                  <c:v>5.8694471799999999</c:v>
                </c:pt>
                <c:pt idx="569">
                  <c:v>-0.94700814</c:v>
                </c:pt>
                <c:pt idx="570">
                  <c:v>1.13001215</c:v>
                </c:pt>
                <c:pt idx="571">
                  <c:v>-0.47896878999999998</c:v>
                </c:pt>
                <c:pt idx="572">
                  <c:v>1.1135798699999999</c:v>
                </c:pt>
                <c:pt idx="573">
                  <c:v>0.52775475999999999</c:v>
                </c:pt>
                <c:pt idx="574">
                  <c:v>1.3604729499999999</c:v>
                </c:pt>
                <c:pt idx="575">
                  <c:v>4.8085288899999998</c:v>
                </c:pt>
                <c:pt idx="576">
                  <c:v>7.3324972099999997</c:v>
                </c:pt>
                <c:pt idx="577">
                  <c:v>-2.3946843900000001</c:v>
                </c:pt>
                <c:pt idx="578">
                  <c:v>-2.1820204699999999</c:v>
                </c:pt>
                <c:pt idx="579">
                  <c:v>-2.9545834499999999</c:v>
                </c:pt>
                <c:pt idx="580">
                  <c:v>-0.18713184999999999</c:v>
                </c:pt>
                <c:pt idx="581">
                  <c:v>-0.25582572999999997</c:v>
                </c:pt>
                <c:pt idx="582">
                  <c:v>1.2171297599999999</c:v>
                </c:pt>
                <c:pt idx="583">
                  <c:v>-5.7652464500000002</c:v>
                </c:pt>
                <c:pt idx="584">
                  <c:v>-3.8111286400000002</c:v>
                </c:pt>
                <c:pt idx="585">
                  <c:v>4.45713223</c:v>
                </c:pt>
                <c:pt idx="586">
                  <c:v>3.7587373199999998</c:v>
                </c:pt>
                <c:pt idx="587">
                  <c:v>8.0475612000000005</c:v>
                </c:pt>
                <c:pt idx="588">
                  <c:v>8.8601791100000007</c:v>
                </c:pt>
                <c:pt idx="589">
                  <c:v>-5.5442543899999999</c:v>
                </c:pt>
                <c:pt idx="590">
                  <c:v>3.74681351</c:v>
                </c:pt>
                <c:pt idx="591">
                  <c:v>5.4952520099999997</c:v>
                </c:pt>
                <c:pt idx="592">
                  <c:v>-3.6806629800000001</c:v>
                </c:pt>
                <c:pt idx="593">
                  <c:v>-3.0229805000000001</c:v>
                </c:pt>
                <c:pt idx="594">
                  <c:v>15.240963860000001</c:v>
                </c:pt>
                <c:pt idx="595">
                  <c:v>14.125</c:v>
                </c:pt>
                <c:pt idx="596">
                  <c:v>-0.29382826000000001</c:v>
                </c:pt>
                <c:pt idx="597">
                  <c:v>-4.0739291599999996</c:v>
                </c:pt>
                <c:pt idx="598">
                  <c:v>0.43689319999999998</c:v>
                </c:pt>
                <c:pt idx="599">
                  <c:v>-3.4837722000000002</c:v>
                </c:pt>
                <c:pt idx="600">
                  <c:v>-2.1651018999999998</c:v>
                </c:pt>
                <c:pt idx="601">
                  <c:v>-1.50968477</c:v>
                </c:pt>
                <c:pt idx="602">
                  <c:v>-0.86539326000000005</c:v>
                </c:pt>
                <c:pt idx="603">
                  <c:v>0.41499846000000001</c:v>
                </c:pt>
                <c:pt idx="604">
                  <c:v>-0.44377323000000002</c:v>
                </c:pt>
                <c:pt idx="605">
                  <c:v>-1.8092122799999999</c:v>
                </c:pt>
                <c:pt idx="606">
                  <c:v>-1.37229348</c:v>
                </c:pt>
                <c:pt idx="607">
                  <c:v>-1.78556509</c:v>
                </c:pt>
                <c:pt idx="608">
                  <c:v>2.17179834</c:v>
                </c:pt>
                <c:pt idx="609">
                  <c:v>0.39575567</c:v>
                </c:pt>
                <c:pt idx="610">
                  <c:v>-1.88589322</c:v>
                </c:pt>
                <c:pt idx="611">
                  <c:v>-6.152179E-2</c:v>
                </c:pt>
                <c:pt idx="612">
                  <c:v>-5.6428281299999998</c:v>
                </c:pt>
                <c:pt idx="613">
                  <c:v>-4.3264211699999997</c:v>
                </c:pt>
                <c:pt idx="614">
                  <c:v>9.3249305699999994</c:v>
                </c:pt>
                <c:pt idx="615">
                  <c:v>5.6575094200000002</c:v>
                </c:pt>
                <c:pt idx="616">
                  <c:v>2.8120480699999999</c:v>
                </c:pt>
                <c:pt idx="617">
                  <c:v>5.2798643199999997</c:v>
                </c:pt>
                <c:pt idx="618">
                  <c:v>5.0657027399999999</c:v>
                </c:pt>
                <c:pt idx="619">
                  <c:v>3.9128623999999999</c:v>
                </c:pt>
                <c:pt idx="620">
                  <c:v>-1.90265164</c:v>
                </c:pt>
                <c:pt idx="621">
                  <c:v>-3.90164921</c:v>
                </c:pt>
                <c:pt idx="622">
                  <c:v>11.763624910000001</c:v>
                </c:pt>
                <c:pt idx="623">
                  <c:v>9.1413460499999992</c:v>
                </c:pt>
                <c:pt idx="624">
                  <c:v>3.05216581</c:v>
                </c:pt>
                <c:pt idx="625">
                  <c:v>3.4899446200000002</c:v>
                </c:pt>
                <c:pt idx="626">
                  <c:v>11.58368228</c:v>
                </c:pt>
                <c:pt idx="627">
                  <c:v>9.3233471100000003</c:v>
                </c:pt>
                <c:pt idx="628">
                  <c:v>2.8404442599999999</c:v>
                </c:pt>
                <c:pt idx="629">
                  <c:v>-0.73731614000000001</c:v>
                </c:pt>
                <c:pt idx="630">
                  <c:v>5.3579498699999997</c:v>
                </c:pt>
                <c:pt idx="631">
                  <c:v>4.8680567400000001</c:v>
                </c:pt>
                <c:pt idx="632">
                  <c:v>8.0451689900000005</c:v>
                </c:pt>
                <c:pt idx="633">
                  <c:v>7.9185896700000002</c:v>
                </c:pt>
                <c:pt idx="634">
                  <c:v>11.067742620000001</c:v>
                </c:pt>
                <c:pt idx="635">
                  <c:v>8.6394052000000006</c:v>
                </c:pt>
                <c:pt idx="636">
                  <c:v>6.3462915100000004</c:v>
                </c:pt>
                <c:pt idx="637">
                  <c:v>5.5239050900000004</c:v>
                </c:pt>
                <c:pt idx="638">
                  <c:v>7.1106597899999997</c:v>
                </c:pt>
                <c:pt idx="639">
                  <c:v>7.8889286600000004</c:v>
                </c:pt>
                <c:pt idx="640">
                  <c:v>8.3246549699999992</c:v>
                </c:pt>
                <c:pt idx="641">
                  <c:v>0.20055306000000001</c:v>
                </c:pt>
                <c:pt idx="642">
                  <c:v>-1.4390868699999999</c:v>
                </c:pt>
                <c:pt idx="643">
                  <c:v>6.9934645399999997</c:v>
                </c:pt>
                <c:pt idx="644">
                  <c:v>4.7708060000000003</c:v>
                </c:pt>
                <c:pt idx="645">
                  <c:v>-0.44262874000000002</c:v>
                </c:pt>
                <c:pt idx="646">
                  <c:v>-1.0592391299999999</c:v>
                </c:pt>
                <c:pt idx="647">
                  <c:v>-1.48898014</c:v>
                </c:pt>
                <c:pt idx="648">
                  <c:v>-0.73637567999999998</c:v>
                </c:pt>
                <c:pt idx="649">
                  <c:v>-9.1828098100000002</c:v>
                </c:pt>
                <c:pt idx="650">
                  <c:v>-9.2996904699999998</c:v>
                </c:pt>
                <c:pt idx="651">
                  <c:v>1.1814366999999999</c:v>
                </c:pt>
                <c:pt idx="652">
                  <c:v>-2.5327747700000001</c:v>
                </c:pt>
                <c:pt idx="653">
                  <c:v>6.7068030399999996</c:v>
                </c:pt>
                <c:pt idx="654">
                  <c:v>5.8666946700000002</c:v>
                </c:pt>
                <c:pt idx="655">
                  <c:v>3.4460272199999999</c:v>
                </c:pt>
                <c:pt idx="656">
                  <c:v>-4.3080625799999996</c:v>
                </c:pt>
                <c:pt idx="657">
                  <c:v>6.5680359399999997</c:v>
                </c:pt>
                <c:pt idx="658">
                  <c:v>19.145796059999999</c:v>
                </c:pt>
                <c:pt idx="659">
                  <c:v>8.3470737899999996</c:v>
                </c:pt>
                <c:pt idx="660">
                  <c:v>7.0240544099999997</c:v>
                </c:pt>
                <c:pt idx="661">
                  <c:v>6.5062616799999997</c:v>
                </c:pt>
                <c:pt idx="662">
                  <c:v>4.8984581</c:v>
                </c:pt>
              </c:numCache>
            </c:numRef>
          </c:xVal>
          <c:yVal>
            <c:numRef>
              <c:f>'Austin_SiteLevel_Mplus_ID with '!$AL$2:$AL$664</c:f>
            </c:numRef>
          </c:yVal>
          <c:smooth val="0"/>
          <c:extLst>
            <c:ext xmlns:c16="http://schemas.microsoft.com/office/drawing/2014/chart" uri="{C3380CC4-5D6E-409C-BE32-E72D297353CC}">
              <c16:uniqueId val="{00000018-2A1B-4A55-8197-5FD56FC0F430}"/>
            </c:ext>
          </c:extLst>
        </c:ser>
        <c:ser>
          <c:idx val="25"/>
          <c:order val="25"/>
          <c:tx>
            <c:strRef>
              <c:f>'Austin_SiteLevel_Mplus_ID with '!$AM$1</c:f>
              <c:strCache>
                <c:ptCount val="1"/>
                <c:pt idx="0">
                  <c:v>Vol_1000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marker>
          <c:xVal>
            <c:numRef>
              <c:f>'Austin_SiteLevel_Mplus_ID with '!$M$2:$M$664</c:f>
              <c:numCache>
                <c:formatCode>General</c:formatCode>
                <c:ptCount val="663"/>
                <c:pt idx="0">
                  <c:v>6.6428571400000003</c:v>
                </c:pt>
                <c:pt idx="1">
                  <c:v>5.45</c:v>
                </c:pt>
                <c:pt idx="2">
                  <c:v>6.3333333300000003</c:v>
                </c:pt>
                <c:pt idx="3">
                  <c:v>5.6607142899999996</c:v>
                </c:pt>
                <c:pt idx="4">
                  <c:v>8.0826446300000008</c:v>
                </c:pt>
                <c:pt idx="5">
                  <c:v>8.0664993700000007</c:v>
                </c:pt>
                <c:pt idx="6">
                  <c:v>8.1734693899999993</c:v>
                </c:pt>
                <c:pt idx="7">
                  <c:v>8.6907514500000005</c:v>
                </c:pt>
                <c:pt idx="8">
                  <c:v>0.81575246000000001</c:v>
                </c:pt>
                <c:pt idx="9">
                  <c:v>1.35539403</c:v>
                </c:pt>
                <c:pt idx="10">
                  <c:v>8.8000000000000007</c:v>
                </c:pt>
                <c:pt idx="11">
                  <c:v>9.6842105299999997</c:v>
                </c:pt>
                <c:pt idx="12">
                  <c:v>11.51612903</c:v>
                </c:pt>
                <c:pt idx="13">
                  <c:v>3.2984189700000002</c:v>
                </c:pt>
                <c:pt idx="14">
                  <c:v>3.22966014</c:v>
                </c:pt>
                <c:pt idx="15">
                  <c:v>-3.793382E-2</c:v>
                </c:pt>
                <c:pt idx="16">
                  <c:v>0.26634769000000003</c:v>
                </c:pt>
                <c:pt idx="17">
                  <c:v>2.5057803500000002</c:v>
                </c:pt>
                <c:pt idx="18">
                  <c:v>1.1895565100000001</c:v>
                </c:pt>
                <c:pt idx="19">
                  <c:v>9.1166666700000007</c:v>
                </c:pt>
                <c:pt idx="20">
                  <c:v>8.5063291099999994</c:v>
                </c:pt>
                <c:pt idx="21">
                  <c:v>5.31518625</c:v>
                </c:pt>
                <c:pt idx="22">
                  <c:v>6.8622449000000003</c:v>
                </c:pt>
                <c:pt idx="23">
                  <c:v>1.44632768</c:v>
                </c:pt>
                <c:pt idx="24">
                  <c:v>2.7692307700000001</c:v>
                </c:pt>
                <c:pt idx="25">
                  <c:v>8.5707964600000004</c:v>
                </c:pt>
                <c:pt idx="26">
                  <c:v>5.9089317000000001</c:v>
                </c:pt>
                <c:pt idx="27">
                  <c:v>3.9523809499999998</c:v>
                </c:pt>
                <c:pt idx="28">
                  <c:v>1.3464566899999999</c:v>
                </c:pt>
                <c:pt idx="29">
                  <c:v>4.2891566299999999</c:v>
                </c:pt>
                <c:pt idx="30">
                  <c:v>2.4444444399999998</c:v>
                </c:pt>
                <c:pt idx="31">
                  <c:v>0.45359476999999998</c:v>
                </c:pt>
                <c:pt idx="32">
                  <c:v>-0.90625</c:v>
                </c:pt>
                <c:pt idx="33">
                  <c:v>-0.38757764</c:v>
                </c:pt>
                <c:pt idx="34">
                  <c:v>-2.54320988</c:v>
                </c:pt>
                <c:pt idx="35">
                  <c:v>-1.90788504</c:v>
                </c:pt>
                <c:pt idx="36">
                  <c:v>0.56236162000000001</c:v>
                </c:pt>
                <c:pt idx="37">
                  <c:v>4.9885057499999998</c:v>
                </c:pt>
                <c:pt idx="38">
                  <c:v>4.0071428600000001</c:v>
                </c:pt>
                <c:pt idx="39">
                  <c:v>3.4789081899999998</c:v>
                </c:pt>
                <c:pt idx="40">
                  <c:v>-2.81118881</c:v>
                </c:pt>
                <c:pt idx="41">
                  <c:v>-1.7140255</c:v>
                </c:pt>
                <c:pt idx="42">
                  <c:v>3.22090261</c:v>
                </c:pt>
                <c:pt idx="43">
                  <c:v>5.63387978</c:v>
                </c:pt>
                <c:pt idx="44">
                  <c:v>-5.7862796799999998</c:v>
                </c:pt>
                <c:pt idx="45">
                  <c:v>-6.93894009</c:v>
                </c:pt>
                <c:pt idx="46">
                  <c:v>-3.4780957899999998</c:v>
                </c:pt>
                <c:pt idx="47">
                  <c:v>6.2571428600000001</c:v>
                </c:pt>
                <c:pt idx="48">
                  <c:v>7.1269841300000003</c:v>
                </c:pt>
                <c:pt idx="49">
                  <c:v>-2.1899563299999998</c:v>
                </c:pt>
                <c:pt idx="50">
                  <c:v>-2.89552239</c:v>
                </c:pt>
                <c:pt idx="51">
                  <c:v>1.19672131</c:v>
                </c:pt>
                <c:pt idx="52">
                  <c:v>-0.36645962999999998</c:v>
                </c:pt>
                <c:pt idx="53">
                  <c:v>1.3467741900000001</c:v>
                </c:pt>
                <c:pt idx="54">
                  <c:v>2.9583333299999999</c:v>
                </c:pt>
                <c:pt idx="55">
                  <c:v>1.23234391</c:v>
                </c:pt>
                <c:pt idx="56">
                  <c:v>-0.30778165000000002</c:v>
                </c:pt>
                <c:pt idx="57">
                  <c:v>-1.8352941199999999</c:v>
                </c:pt>
                <c:pt idx="58">
                  <c:v>-2.55194805</c:v>
                </c:pt>
                <c:pt idx="59">
                  <c:v>0.10953346999999999</c:v>
                </c:pt>
                <c:pt idx="60">
                  <c:v>0.74352331999999999</c:v>
                </c:pt>
                <c:pt idx="61">
                  <c:v>-0.17625899</c:v>
                </c:pt>
                <c:pt idx="62">
                  <c:v>1.13390313</c:v>
                </c:pt>
                <c:pt idx="63">
                  <c:v>-1.53811659</c:v>
                </c:pt>
                <c:pt idx="64">
                  <c:v>-1.8646616499999999</c:v>
                </c:pt>
                <c:pt idx="65">
                  <c:v>7.03166227</c:v>
                </c:pt>
                <c:pt idx="66">
                  <c:v>4.8756906100000004</c:v>
                </c:pt>
                <c:pt idx="67">
                  <c:v>6.8076923100000002</c:v>
                </c:pt>
                <c:pt idx="68">
                  <c:v>5.2110726600000001</c:v>
                </c:pt>
                <c:pt idx="69">
                  <c:v>1.6848249</c:v>
                </c:pt>
                <c:pt idx="70">
                  <c:v>1.38529412</c:v>
                </c:pt>
                <c:pt idx="71">
                  <c:v>-1.4603133800000001</c:v>
                </c:pt>
                <c:pt idx="72">
                  <c:v>-1.6310260299999999</c:v>
                </c:pt>
                <c:pt idx="73">
                  <c:v>5.6356589100000001</c:v>
                </c:pt>
                <c:pt idx="74">
                  <c:v>4.5240963900000004</c:v>
                </c:pt>
                <c:pt idx="75">
                  <c:v>2.1945392500000001</c:v>
                </c:pt>
                <c:pt idx="76">
                  <c:v>1.5630769200000001</c:v>
                </c:pt>
                <c:pt idx="77">
                  <c:v>-3.2483249600000002</c:v>
                </c:pt>
                <c:pt idx="78">
                  <c:v>-3.76982097</c:v>
                </c:pt>
                <c:pt idx="79">
                  <c:v>8.7286821700000008</c:v>
                </c:pt>
                <c:pt idx="80">
                  <c:v>7.7040816300000001</c:v>
                </c:pt>
                <c:pt idx="81">
                  <c:v>7.16</c:v>
                </c:pt>
                <c:pt idx="82">
                  <c:v>7.8133333299999999</c:v>
                </c:pt>
                <c:pt idx="83">
                  <c:v>8.2140221400000009</c:v>
                </c:pt>
                <c:pt idx="84">
                  <c:v>-0.79521277000000001</c:v>
                </c:pt>
                <c:pt idx="85">
                  <c:v>-0.67500000000000004</c:v>
                </c:pt>
                <c:pt idx="86">
                  <c:v>0.28864060000000002</c:v>
                </c:pt>
                <c:pt idx="87">
                  <c:v>0.36412077999999998</c:v>
                </c:pt>
                <c:pt idx="88">
                  <c:v>8.06666667</c:v>
                </c:pt>
                <c:pt idx="89">
                  <c:v>9.7719298200000004</c:v>
                </c:pt>
                <c:pt idx="90">
                  <c:v>4.1052631599999998</c:v>
                </c:pt>
                <c:pt idx="91">
                  <c:v>2.8112449800000001</c:v>
                </c:pt>
                <c:pt idx="92">
                  <c:v>-0.48321816000000001</c:v>
                </c:pt>
                <c:pt idx="93">
                  <c:v>1.0644977200000001</c:v>
                </c:pt>
                <c:pt idx="94">
                  <c:v>4.9936305699999997</c:v>
                </c:pt>
                <c:pt idx="95">
                  <c:v>6.7836538500000003</c:v>
                </c:pt>
                <c:pt idx="96">
                  <c:v>-1.4738535800000001</c:v>
                </c:pt>
                <c:pt idx="97">
                  <c:v>0.19950372</c:v>
                </c:pt>
                <c:pt idx="98">
                  <c:v>8.9347826099999992</c:v>
                </c:pt>
                <c:pt idx="99">
                  <c:v>7.984375</c:v>
                </c:pt>
                <c:pt idx="100">
                  <c:v>9.1370560000000003E-2</c:v>
                </c:pt>
                <c:pt idx="101">
                  <c:v>2.0249999999999999</c:v>
                </c:pt>
                <c:pt idx="102">
                  <c:v>3.5766951900000001</c:v>
                </c:pt>
                <c:pt idx="103">
                  <c:v>3.0113996200000002</c:v>
                </c:pt>
                <c:pt idx="104">
                  <c:v>0.62683438000000002</c:v>
                </c:pt>
                <c:pt idx="105">
                  <c:v>8.1415929999999997E-2</c:v>
                </c:pt>
                <c:pt idx="106">
                  <c:v>-1.7433628299999999</c:v>
                </c:pt>
                <c:pt idx="107">
                  <c:v>-1.62191781</c:v>
                </c:pt>
                <c:pt idx="108">
                  <c:v>-2.1727616599999999</c:v>
                </c:pt>
                <c:pt idx="109">
                  <c:v>-2.3542857100000001</c:v>
                </c:pt>
                <c:pt idx="110">
                  <c:v>2.0905797100000001</c:v>
                </c:pt>
                <c:pt idx="111">
                  <c:v>2.1417624499999999</c:v>
                </c:pt>
                <c:pt idx="112">
                  <c:v>1.3720000000000001</c:v>
                </c:pt>
                <c:pt idx="113">
                  <c:v>1.46963563</c:v>
                </c:pt>
                <c:pt idx="114">
                  <c:v>2.9221311499999998</c:v>
                </c:pt>
                <c:pt idx="115">
                  <c:v>3.7293233099999998</c:v>
                </c:pt>
                <c:pt idx="116">
                  <c:v>3.80297398</c:v>
                </c:pt>
                <c:pt idx="117">
                  <c:v>4.3291139200000002</c:v>
                </c:pt>
                <c:pt idx="118">
                  <c:v>-4.6387532900000004</c:v>
                </c:pt>
                <c:pt idx="119">
                  <c:v>0.30662982999999999</c:v>
                </c:pt>
                <c:pt idx="120">
                  <c:v>1.6787709500000001</c:v>
                </c:pt>
                <c:pt idx="121">
                  <c:v>0.70689654999999996</c:v>
                </c:pt>
                <c:pt idx="122">
                  <c:v>4.90828402</c:v>
                </c:pt>
                <c:pt idx="123">
                  <c:v>4.7021276600000004</c:v>
                </c:pt>
                <c:pt idx="124">
                  <c:v>3.74324324</c:v>
                </c:pt>
                <c:pt idx="125">
                  <c:v>-1.4186507900000001</c:v>
                </c:pt>
                <c:pt idx="126">
                  <c:v>-1.61757426</c:v>
                </c:pt>
                <c:pt idx="127">
                  <c:v>1.8490565999999999</c:v>
                </c:pt>
                <c:pt idx="128">
                  <c:v>-1.97014925</c:v>
                </c:pt>
                <c:pt idx="129">
                  <c:v>-3.37660772</c:v>
                </c:pt>
                <c:pt idx="130">
                  <c:v>-4.0486656200000004</c:v>
                </c:pt>
                <c:pt idx="131">
                  <c:v>1.9703703699999999</c:v>
                </c:pt>
                <c:pt idx="132">
                  <c:v>0.54404145000000004</c:v>
                </c:pt>
                <c:pt idx="133">
                  <c:v>4.7961672499999999</c:v>
                </c:pt>
                <c:pt idx="134">
                  <c:v>4.63468635</c:v>
                </c:pt>
                <c:pt idx="135">
                  <c:v>3.9473684200000001</c:v>
                </c:pt>
                <c:pt idx="136">
                  <c:v>2.0202702700000001</c:v>
                </c:pt>
                <c:pt idx="137">
                  <c:v>-1.43164063</c:v>
                </c:pt>
                <c:pt idx="138">
                  <c:v>3.6178861800000002</c:v>
                </c:pt>
                <c:pt idx="139">
                  <c:v>2.5</c:v>
                </c:pt>
                <c:pt idx="140">
                  <c:v>4.6602564099999997</c:v>
                </c:pt>
                <c:pt idx="141">
                  <c:v>4.3806818200000004</c:v>
                </c:pt>
                <c:pt idx="142">
                  <c:v>3.2753623200000002</c:v>
                </c:pt>
                <c:pt idx="143">
                  <c:v>5.6928571400000001</c:v>
                </c:pt>
                <c:pt idx="144">
                  <c:v>-0.67419112000000003</c:v>
                </c:pt>
                <c:pt idx="145">
                  <c:v>-1.3190975</c:v>
                </c:pt>
                <c:pt idx="146">
                  <c:v>-1.48941799</c:v>
                </c:pt>
                <c:pt idx="147">
                  <c:v>-0.62750715999999995</c:v>
                </c:pt>
                <c:pt idx="148">
                  <c:v>7.9646017699999998</c:v>
                </c:pt>
                <c:pt idx="149">
                  <c:v>5.3230769200000001</c:v>
                </c:pt>
                <c:pt idx="150">
                  <c:v>0.17232375999999999</c:v>
                </c:pt>
                <c:pt idx="151">
                  <c:v>0.75862068999999999</c:v>
                </c:pt>
                <c:pt idx="152">
                  <c:v>2.27208481</c:v>
                </c:pt>
                <c:pt idx="153">
                  <c:v>4.7586206899999999</c:v>
                </c:pt>
                <c:pt idx="154">
                  <c:v>2.2480942499999998</c:v>
                </c:pt>
                <c:pt idx="155">
                  <c:v>-0.88321704000000001</c:v>
                </c:pt>
                <c:pt idx="156">
                  <c:v>7.86486486</c:v>
                </c:pt>
                <c:pt idx="157">
                  <c:v>3.0212766000000002</c:v>
                </c:pt>
                <c:pt idx="158">
                  <c:v>5.1567164200000004</c:v>
                </c:pt>
                <c:pt idx="159">
                  <c:v>5.21703297</c:v>
                </c:pt>
                <c:pt idx="160">
                  <c:v>4.07662835</c:v>
                </c:pt>
                <c:pt idx="161">
                  <c:v>4.2255892299999998</c:v>
                </c:pt>
                <c:pt idx="162">
                  <c:v>3.4978902999999999</c:v>
                </c:pt>
                <c:pt idx="163">
                  <c:v>0.70454545000000002</c:v>
                </c:pt>
                <c:pt idx="164">
                  <c:v>0.51948052</c:v>
                </c:pt>
                <c:pt idx="165">
                  <c:v>5.0890411000000002</c:v>
                </c:pt>
                <c:pt idx="166">
                  <c:v>6.1857707499999997</c:v>
                </c:pt>
                <c:pt idx="167">
                  <c:v>5.0277777800000001</c:v>
                </c:pt>
                <c:pt idx="168">
                  <c:v>3.5972222199999999</c:v>
                </c:pt>
                <c:pt idx="169">
                  <c:v>5.8760451299999996</c:v>
                </c:pt>
                <c:pt idx="170">
                  <c:v>5.9118016999999998</c:v>
                </c:pt>
                <c:pt idx="171">
                  <c:v>10.615811969999999</c:v>
                </c:pt>
                <c:pt idx="172">
                  <c:v>5.4266055</c:v>
                </c:pt>
                <c:pt idx="173">
                  <c:v>4.4134790500000003</c:v>
                </c:pt>
                <c:pt idx="174">
                  <c:v>4.54320988</c:v>
                </c:pt>
                <c:pt idx="175">
                  <c:v>3.4260504200000002</c:v>
                </c:pt>
                <c:pt idx="176">
                  <c:v>5.8585931799999997</c:v>
                </c:pt>
                <c:pt idx="177">
                  <c:v>-5.6345328500000003</c:v>
                </c:pt>
                <c:pt idx="178">
                  <c:v>-4.9086446099999996</c:v>
                </c:pt>
                <c:pt idx="179">
                  <c:v>16.650602410000001</c:v>
                </c:pt>
                <c:pt idx="180">
                  <c:v>16.357798169999999</c:v>
                </c:pt>
                <c:pt idx="181">
                  <c:v>7.0713028199999997</c:v>
                </c:pt>
                <c:pt idx="182">
                  <c:v>5.1547392900000002</c:v>
                </c:pt>
                <c:pt idx="183">
                  <c:v>9.5268456399999994</c:v>
                </c:pt>
                <c:pt idx="184">
                  <c:v>9.2448275899999999</c:v>
                </c:pt>
                <c:pt idx="185">
                  <c:v>1.5420118300000001</c:v>
                </c:pt>
                <c:pt idx="186">
                  <c:v>-6.1173529999999997E-2</c:v>
                </c:pt>
                <c:pt idx="187">
                  <c:v>0.78698224999999999</c:v>
                </c:pt>
                <c:pt idx="188">
                  <c:v>1.8358209000000001</c:v>
                </c:pt>
                <c:pt idx="189">
                  <c:v>6.1181434599999998</c:v>
                </c:pt>
                <c:pt idx="190">
                  <c:v>5.7379912700000002</c:v>
                </c:pt>
                <c:pt idx="191">
                  <c:v>5.3509971500000004</c:v>
                </c:pt>
                <c:pt idx="192">
                  <c:v>3.57518402</c:v>
                </c:pt>
                <c:pt idx="193">
                  <c:v>4.3443037999999996</c:v>
                </c:pt>
                <c:pt idx="194">
                  <c:v>5.5670731699999996</c:v>
                </c:pt>
                <c:pt idx="195">
                  <c:v>4.1859296500000003</c:v>
                </c:pt>
                <c:pt idx="196">
                  <c:v>2.9742424199999999</c:v>
                </c:pt>
                <c:pt idx="197">
                  <c:v>4.1405492700000002</c:v>
                </c:pt>
                <c:pt idx="198">
                  <c:v>5.7491554100000002</c:v>
                </c:pt>
                <c:pt idx="199">
                  <c:v>7.3364094</c:v>
                </c:pt>
                <c:pt idx="200">
                  <c:v>5.4551820700000002</c:v>
                </c:pt>
                <c:pt idx="201">
                  <c:v>3.3740157499999999</c:v>
                </c:pt>
                <c:pt idx="202">
                  <c:v>-0.89819121000000002</c:v>
                </c:pt>
                <c:pt idx="203">
                  <c:v>-0.35991820000000002</c:v>
                </c:pt>
                <c:pt idx="204">
                  <c:v>-3.2131070199999998</c:v>
                </c:pt>
                <c:pt idx="205">
                  <c:v>-0.56069652000000003</c:v>
                </c:pt>
                <c:pt idx="206">
                  <c:v>2.2938350700000001</c:v>
                </c:pt>
                <c:pt idx="207">
                  <c:v>2.1018898899999998</c:v>
                </c:pt>
                <c:pt idx="208">
                  <c:v>6.58152794</c:v>
                </c:pt>
                <c:pt idx="209">
                  <c:v>7.4753164600000002</c:v>
                </c:pt>
                <c:pt idx="210">
                  <c:v>4.5250965299999999</c:v>
                </c:pt>
                <c:pt idx="211">
                  <c:v>5.0356234100000004</c:v>
                </c:pt>
                <c:pt idx="212">
                  <c:v>1.4934118300000001</c:v>
                </c:pt>
                <c:pt idx="213">
                  <c:v>0.8897157</c:v>
                </c:pt>
                <c:pt idx="214">
                  <c:v>-5.31617988</c:v>
                </c:pt>
                <c:pt idx="215">
                  <c:v>-5.6431554500000001</c:v>
                </c:pt>
                <c:pt idx="216">
                  <c:v>-8.7888842799999995</c:v>
                </c:pt>
                <c:pt idx="217">
                  <c:v>-9.0043392499999992</c:v>
                </c:pt>
                <c:pt idx="218">
                  <c:v>5.46938776</c:v>
                </c:pt>
                <c:pt idx="219">
                  <c:v>1.3058823500000001</c:v>
                </c:pt>
                <c:pt idx="220">
                  <c:v>1.88139696</c:v>
                </c:pt>
                <c:pt idx="221">
                  <c:v>6.6768916200000001</c:v>
                </c:pt>
                <c:pt idx="222">
                  <c:v>-5.7181881099999998</c:v>
                </c:pt>
                <c:pt idx="223">
                  <c:v>-2.1234089699999998</c:v>
                </c:pt>
                <c:pt idx="224">
                  <c:v>-4.9730941700000004</c:v>
                </c:pt>
                <c:pt idx="225">
                  <c:v>-6.1278135000000002</c:v>
                </c:pt>
                <c:pt idx="226">
                  <c:v>-1.5317773800000001</c:v>
                </c:pt>
                <c:pt idx="227">
                  <c:v>0.49785741999999999</c:v>
                </c:pt>
                <c:pt idx="228">
                  <c:v>-0.30246190000000001</c:v>
                </c:pt>
                <c:pt idx="229">
                  <c:v>-1.2504038799999999</c:v>
                </c:pt>
                <c:pt idx="230">
                  <c:v>-5.9449901799999996</c:v>
                </c:pt>
                <c:pt idx="231">
                  <c:v>-4.6102150499999999</c:v>
                </c:pt>
                <c:pt idx="232">
                  <c:v>0.82104317000000004</c:v>
                </c:pt>
                <c:pt idx="233">
                  <c:v>-0.70419425999999996</c:v>
                </c:pt>
                <c:pt idx="234">
                  <c:v>9.6557376999999995</c:v>
                </c:pt>
                <c:pt idx="235">
                  <c:v>1.32216958</c:v>
                </c:pt>
                <c:pt idx="236">
                  <c:v>2.89889375</c:v>
                </c:pt>
                <c:pt idx="237">
                  <c:v>-1.2511111100000001</c:v>
                </c:pt>
                <c:pt idx="238">
                  <c:v>-1.3289801000000001</c:v>
                </c:pt>
                <c:pt idx="239">
                  <c:v>3.72852234</c:v>
                </c:pt>
                <c:pt idx="240">
                  <c:v>3.4904014000000001</c:v>
                </c:pt>
                <c:pt idx="241">
                  <c:v>2.4291394500000001</c:v>
                </c:pt>
                <c:pt idx="242">
                  <c:v>9.8484848500000002</c:v>
                </c:pt>
                <c:pt idx="243">
                  <c:v>9.84</c:v>
                </c:pt>
                <c:pt idx="244">
                  <c:v>10.483333330000001</c:v>
                </c:pt>
                <c:pt idx="245">
                  <c:v>9.4157043900000001</c:v>
                </c:pt>
                <c:pt idx="246">
                  <c:v>14.48421053</c:v>
                </c:pt>
                <c:pt idx="247">
                  <c:v>10.704761899999999</c:v>
                </c:pt>
                <c:pt idx="248">
                  <c:v>12.27592593</c:v>
                </c:pt>
                <c:pt idx="249">
                  <c:v>19.083146070000002</c:v>
                </c:pt>
                <c:pt idx="250">
                  <c:v>9.2679900699999997</c:v>
                </c:pt>
                <c:pt idx="251">
                  <c:v>8.2226415100000008</c:v>
                </c:pt>
                <c:pt idx="252">
                  <c:v>5.2638888899999996</c:v>
                </c:pt>
                <c:pt idx="253">
                  <c:v>5.6812500000000004</c:v>
                </c:pt>
                <c:pt idx="254">
                  <c:v>2.3162790700000002</c:v>
                </c:pt>
                <c:pt idx="255">
                  <c:v>0.66637630999999997</c:v>
                </c:pt>
                <c:pt idx="256">
                  <c:v>-2.2021357699999999</c:v>
                </c:pt>
                <c:pt idx="257">
                  <c:v>-1.11415525</c:v>
                </c:pt>
                <c:pt idx="258">
                  <c:v>3.5998160100000001</c:v>
                </c:pt>
                <c:pt idx="259">
                  <c:v>2.5565312800000002</c:v>
                </c:pt>
                <c:pt idx="260">
                  <c:v>2.9895615900000001</c:v>
                </c:pt>
                <c:pt idx="261">
                  <c:v>7.0917225999999998</c:v>
                </c:pt>
                <c:pt idx="262">
                  <c:v>2.6670680299999998</c:v>
                </c:pt>
                <c:pt idx="263">
                  <c:v>1.5677462</c:v>
                </c:pt>
                <c:pt idx="264">
                  <c:v>9.8430493299999995</c:v>
                </c:pt>
                <c:pt idx="265">
                  <c:v>16.27054429</c:v>
                </c:pt>
                <c:pt idx="266">
                  <c:v>2.4740740699999999</c:v>
                </c:pt>
                <c:pt idx="267">
                  <c:v>2.1639024400000002</c:v>
                </c:pt>
                <c:pt idx="268">
                  <c:v>7.0658682600000002</c:v>
                </c:pt>
                <c:pt idx="269">
                  <c:v>3.9695122</c:v>
                </c:pt>
                <c:pt idx="270">
                  <c:v>5.5934579400000004</c:v>
                </c:pt>
                <c:pt idx="271">
                  <c:v>4.9370629399999997</c:v>
                </c:pt>
                <c:pt idx="272">
                  <c:v>7.5938864600000002</c:v>
                </c:pt>
                <c:pt idx="273">
                  <c:v>5.2791225400000004</c:v>
                </c:pt>
                <c:pt idx="274">
                  <c:v>4.28364689</c:v>
                </c:pt>
                <c:pt idx="275">
                  <c:v>2.7129688500000002</c:v>
                </c:pt>
                <c:pt idx="276">
                  <c:v>1.7639082100000001</c:v>
                </c:pt>
                <c:pt idx="277">
                  <c:v>2.0506607899999998</c:v>
                </c:pt>
                <c:pt idx="278">
                  <c:v>1.5231304299999999</c:v>
                </c:pt>
                <c:pt idx="279">
                  <c:v>3.5</c:v>
                </c:pt>
                <c:pt idx="280">
                  <c:v>5.1729323300000001</c:v>
                </c:pt>
                <c:pt idx="281">
                  <c:v>7.4190476199999997</c:v>
                </c:pt>
                <c:pt idx="282">
                  <c:v>6.7095238100000003</c:v>
                </c:pt>
                <c:pt idx="283">
                  <c:v>2.98823529</c:v>
                </c:pt>
                <c:pt idx="284">
                  <c:v>0.91564791999999995</c:v>
                </c:pt>
                <c:pt idx="285">
                  <c:v>7.8605324100000002</c:v>
                </c:pt>
                <c:pt idx="286">
                  <c:v>8.4592857099999996</c:v>
                </c:pt>
                <c:pt idx="287">
                  <c:v>-2.2340696699999998</c:v>
                </c:pt>
                <c:pt idx="288">
                  <c:v>-0.92776886000000003</c:v>
                </c:pt>
                <c:pt idx="289">
                  <c:v>7.9335790000000003E-2</c:v>
                </c:pt>
                <c:pt idx="290">
                  <c:v>6.2727272699999999</c:v>
                </c:pt>
                <c:pt idx="291">
                  <c:v>5.8251748299999999</c:v>
                </c:pt>
                <c:pt idx="292">
                  <c:v>5.4696569899999998</c:v>
                </c:pt>
                <c:pt idx="293">
                  <c:v>3.3868274600000001</c:v>
                </c:pt>
                <c:pt idx="294">
                  <c:v>1.9734204799999999</c:v>
                </c:pt>
                <c:pt idx="295">
                  <c:v>9.8700565000000005</c:v>
                </c:pt>
                <c:pt idx="296">
                  <c:v>10.036789300000001</c:v>
                </c:pt>
                <c:pt idx="297">
                  <c:v>-3.75</c:v>
                </c:pt>
                <c:pt idx="298">
                  <c:v>-2.2791767599999999</c:v>
                </c:pt>
                <c:pt idx="299">
                  <c:v>6.8367346900000001</c:v>
                </c:pt>
                <c:pt idx="300">
                  <c:v>7.8005390800000001</c:v>
                </c:pt>
                <c:pt idx="301">
                  <c:v>4.4895104899999998</c:v>
                </c:pt>
                <c:pt idx="302">
                  <c:v>4.50943396</c:v>
                </c:pt>
                <c:pt idx="303">
                  <c:v>-1.46210269</c:v>
                </c:pt>
                <c:pt idx="304">
                  <c:v>-0.36247086000000001</c:v>
                </c:pt>
                <c:pt idx="305">
                  <c:v>-2.0673026000000001</c:v>
                </c:pt>
                <c:pt idx="306">
                  <c:v>-1.60475162</c:v>
                </c:pt>
                <c:pt idx="307">
                  <c:v>8.9518413599999995</c:v>
                </c:pt>
                <c:pt idx="308">
                  <c:v>5.3209876500000002</c:v>
                </c:pt>
                <c:pt idx="309">
                  <c:v>7.0698466800000004</c:v>
                </c:pt>
                <c:pt idx="310">
                  <c:v>6.6116504899999997</c:v>
                </c:pt>
                <c:pt idx="311">
                  <c:v>-7.4229166700000002</c:v>
                </c:pt>
                <c:pt idx="312">
                  <c:v>2.56666667</c:v>
                </c:pt>
                <c:pt idx="313">
                  <c:v>3.9459627300000002</c:v>
                </c:pt>
                <c:pt idx="314">
                  <c:v>1.91884641</c:v>
                </c:pt>
                <c:pt idx="315">
                  <c:v>9.6001813200000008</c:v>
                </c:pt>
                <c:pt idx="316">
                  <c:v>5.5019585900000001</c:v>
                </c:pt>
                <c:pt idx="317">
                  <c:v>-2.2020802399999999</c:v>
                </c:pt>
                <c:pt idx="318">
                  <c:v>-4.9418386500000002</c:v>
                </c:pt>
                <c:pt idx="319">
                  <c:v>0.33043477999999998</c:v>
                </c:pt>
                <c:pt idx="320">
                  <c:v>0.52149791999999995</c:v>
                </c:pt>
                <c:pt idx="321">
                  <c:v>6.0013717399999997</c:v>
                </c:pt>
                <c:pt idx="322">
                  <c:v>6.0019841300000003</c:v>
                </c:pt>
                <c:pt idx="323">
                  <c:v>8.0488798399999997</c:v>
                </c:pt>
                <c:pt idx="324">
                  <c:v>8.7624559600000005</c:v>
                </c:pt>
                <c:pt idx="325">
                  <c:v>2.0206529</c:v>
                </c:pt>
                <c:pt idx="326">
                  <c:v>1.5718799400000001</c:v>
                </c:pt>
                <c:pt idx="327">
                  <c:v>0.58832116999999995</c:v>
                </c:pt>
                <c:pt idx="328">
                  <c:v>-1.2708638400000001</c:v>
                </c:pt>
                <c:pt idx="329">
                  <c:v>-1.3198281199999999</c:v>
                </c:pt>
                <c:pt idx="330">
                  <c:v>-0.59921155999999998</c:v>
                </c:pt>
                <c:pt idx="331">
                  <c:v>7.2681818199999997</c:v>
                </c:pt>
                <c:pt idx="332">
                  <c:v>5.8458781399999999</c:v>
                </c:pt>
                <c:pt idx="333">
                  <c:v>9.0757575799999994</c:v>
                </c:pt>
                <c:pt idx="334">
                  <c:v>7.22653722</c:v>
                </c:pt>
                <c:pt idx="335">
                  <c:v>-1.68763402</c:v>
                </c:pt>
                <c:pt idx="336">
                  <c:v>-0.39001848</c:v>
                </c:pt>
                <c:pt idx="337">
                  <c:v>2.40011682</c:v>
                </c:pt>
                <c:pt idx="338">
                  <c:v>-4.1382415300000002</c:v>
                </c:pt>
                <c:pt idx="339">
                  <c:v>-5.2468596400000003</c:v>
                </c:pt>
                <c:pt idx="340">
                  <c:v>1.29993183</c:v>
                </c:pt>
                <c:pt idx="341">
                  <c:v>4.7780172399999996</c:v>
                </c:pt>
                <c:pt idx="342">
                  <c:v>2.65577051</c:v>
                </c:pt>
                <c:pt idx="343">
                  <c:v>6.44979367</c:v>
                </c:pt>
                <c:pt idx="344">
                  <c:v>2.7835951099999998</c:v>
                </c:pt>
                <c:pt idx="345">
                  <c:v>1.99137187</c:v>
                </c:pt>
                <c:pt idx="346">
                  <c:v>3.29812606</c:v>
                </c:pt>
                <c:pt idx="347">
                  <c:v>4.2780656300000004</c:v>
                </c:pt>
                <c:pt idx="348">
                  <c:v>8.4252336400000001</c:v>
                </c:pt>
                <c:pt idx="349">
                  <c:v>7.6561085999999996</c:v>
                </c:pt>
                <c:pt idx="350">
                  <c:v>5.70742963</c:v>
                </c:pt>
                <c:pt idx="351">
                  <c:v>6.6126323500000002</c:v>
                </c:pt>
                <c:pt idx="352">
                  <c:v>8.6012903200000004</c:v>
                </c:pt>
                <c:pt idx="353">
                  <c:v>7.0868486400000004</c:v>
                </c:pt>
                <c:pt idx="354">
                  <c:v>5.4133333300000004</c:v>
                </c:pt>
                <c:pt idx="355">
                  <c:v>5.44497608</c:v>
                </c:pt>
                <c:pt idx="356">
                  <c:v>3.9435483900000001</c:v>
                </c:pt>
                <c:pt idx="357">
                  <c:v>4.8403508799999999</c:v>
                </c:pt>
                <c:pt idx="358">
                  <c:v>-2.8140236199999999</c:v>
                </c:pt>
                <c:pt idx="359">
                  <c:v>-2.5570852099999999</c:v>
                </c:pt>
                <c:pt idx="360">
                  <c:v>1.8766519800000001</c:v>
                </c:pt>
                <c:pt idx="361">
                  <c:v>1.8666666700000001</c:v>
                </c:pt>
                <c:pt idx="362">
                  <c:v>11.09433962</c:v>
                </c:pt>
                <c:pt idx="363">
                  <c:v>12.440972220000001</c:v>
                </c:pt>
                <c:pt idx="364">
                  <c:v>15.11386139</c:v>
                </c:pt>
                <c:pt idx="365">
                  <c:v>15.66666667</c:v>
                </c:pt>
                <c:pt idx="366">
                  <c:v>3.27631579</c:v>
                </c:pt>
                <c:pt idx="367">
                  <c:v>2.5401960799999999</c:v>
                </c:pt>
                <c:pt idx="368">
                  <c:v>6.7554858900000001</c:v>
                </c:pt>
                <c:pt idx="369">
                  <c:v>3.6936651600000001</c:v>
                </c:pt>
                <c:pt idx="370">
                  <c:v>6.0276162800000002</c:v>
                </c:pt>
                <c:pt idx="371">
                  <c:v>13.95180723</c:v>
                </c:pt>
                <c:pt idx="372">
                  <c:v>10.349593499999999</c:v>
                </c:pt>
                <c:pt idx="373">
                  <c:v>-2.5391685800000001</c:v>
                </c:pt>
                <c:pt idx="374">
                  <c:v>-1.71487693</c:v>
                </c:pt>
                <c:pt idx="375">
                  <c:v>-3.8907849799999998</c:v>
                </c:pt>
                <c:pt idx="376">
                  <c:v>-1.38441039</c:v>
                </c:pt>
                <c:pt idx="377">
                  <c:v>-1.5829797299999999</c:v>
                </c:pt>
                <c:pt idx="378">
                  <c:v>-1.3953337699999999</c:v>
                </c:pt>
                <c:pt idx="379">
                  <c:v>-4.6760839999999998E-2</c:v>
                </c:pt>
                <c:pt idx="380">
                  <c:v>0.40372271999999998</c:v>
                </c:pt>
                <c:pt idx="381">
                  <c:v>1.7899441300000001</c:v>
                </c:pt>
                <c:pt idx="382">
                  <c:v>2.0621814500000002</c:v>
                </c:pt>
                <c:pt idx="383">
                  <c:v>2.57830008</c:v>
                </c:pt>
                <c:pt idx="384">
                  <c:v>0.82516054000000005</c:v>
                </c:pt>
                <c:pt idx="385">
                  <c:v>-3.5619540600000001</c:v>
                </c:pt>
                <c:pt idx="386">
                  <c:v>-4.8173719400000001</c:v>
                </c:pt>
                <c:pt idx="387">
                  <c:v>-2.7275894100000002</c:v>
                </c:pt>
                <c:pt idx="388">
                  <c:v>-1.72934783</c:v>
                </c:pt>
                <c:pt idx="389">
                  <c:v>-2.53031579</c:v>
                </c:pt>
                <c:pt idx="390">
                  <c:v>-2.28633994</c:v>
                </c:pt>
                <c:pt idx="391">
                  <c:v>4.6280709699999996</c:v>
                </c:pt>
                <c:pt idx="392">
                  <c:v>2.7706151000000001</c:v>
                </c:pt>
                <c:pt idx="393">
                  <c:v>-4.5035653699999996</c:v>
                </c:pt>
                <c:pt idx="394">
                  <c:v>-6.5786676100000001</c:v>
                </c:pt>
                <c:pt idx="395">
                  <c:v>10.8677686</c:v>
                </c:pt>
                <c:pt idx="396">
                  <c:v>8.0900900900000003</c:v>
                </c:pt>
                <c:pt idx="397">
                  <c:v>0.57507081999999998</c:v>
                </c:pt>
                <c:pt idx="398">
                  <c:v>-0.50894454</c:v>
                </c:pt>
                <c:pt idx="399">
                  <c:v>3.0084745800000001</c:v>
                </c:pt>
                <c:pt idx="400">
                  <c:v>0.22284123</c:v>
                </c:pt>
                <c:pt idx="401">
                  <c:v>-3.639775E-2</c:v>
                </c:pt>
                <c:pt idx="402">
                  <c:v>-0.46714334000000002</c:v>
                </c:pt>
                <c:pt idx="403">
                  <c:v>2.1126760600000001</c:v>
                </c:pt>
                <c:pt idx="404">
                  <c:v>3.8348045399999999</c:v>
                </c:pt>
                <c:pt idx="405">
                  <c:v>5.7477666799999998</c:v>
                </c:pt>
                <c:pt idx="406">
                  <c:v>3.2767227299999999</c:v>
                </c:pt>
                <c:pt idx="407">
                  <c:v>3.7027933000000002</c:v>
                </c:pt>
                <c:pt idx="408">
                  <c:v>3.3045089600000002</c:v>
                </c:pt>
                <c:pt idx="409">
                  <c:v>3.5629877400000001</c:v>
                </c:pt>
                <c:pt idx="410">
                  <c:v>0.84757221999999999</c:v>
                </c:pt>
                <c:pt idx="411">
                  <c:v>-0.72555745999999999</c:v>
                </c:pt>
                <c:pt idx="412">
                  <c:v>-0.71479501000000001</c:v>
                </c:pt>
                <c:pt idx="413">
                  <c:v>-0.91114057999999998</c:v>
                </c:pt>
                <c:pt idx="414">
                  <c:v>0.52891790999999999</c:v>
                </c:pt>
                <c:pt idx="415">
                  <c:v>-1.3466031999999999</c:v>
                </c:pt>
                <c:pt idx="416">
                  <c:v>0.48114434</c:v>
                </c:pt>
                <c:pt idx="417">
                  <c:v>13.95619988</c:v>
                </c:pt>
                <c:pt idx="418">
                  <c:v>12.020594969999999</c:v>
                </c:pt>
                <c:pt idx="419">
                  <c:v>1.57130397</c:v>
                </c:pt>
                <c:pt idx="420">
                  <c:v>0.81099365999999995</c:v>
                </c:pt>
                <c:pt idx="421">
                  <c:v>0.30033278000000002</c:v>
                </c:pt>
                <c:pt idx="422">
                  <c:v>-7.3495370000000004E-2</c:v>
                </c:pt>
                <c:pt idx="423">
                  <c:v>2.5283464599999999</c:v>
                </c:pt>
                <c:pt idx="424">
                  <c:v>1.6004112399999999</c:v>
                </c:pt>
                <c:pt idx="425">
                  <c:v>4.5038759700000002</c:v>
                </c:pt>
                <c:pt idx="426">
                  <c:v>3.59508852</c:v>
                </c:pt>
                <c:pt idx="427">
                  <c:v>-2.9814814799999998</c:v>
                </c:pt>
                <c:pt idx="428">
                  <c:v>10.030769230000001</c:v>
                </c:pt>
                <c:pt idx="429">
                  <c:v>8.7925925899999999</c:v>
                </c:pt>
                <c:pt idx="430">
                  <c:v>2.24642857</c:v>
                </c:pt>
                <c:pt idx="431">
                  <c:v>2.1050185899999998</c:v>
                </c:pt>
                <c:pt idx="432">
                  <c:v>11.6</c:v>
                </c:pt>
                <c:pt idx="433">
                  <c:v>12.66666667</c:v>
                </c:pt>
                <c:pt idx="434">
                  <c:v>11.20224719</c:v>
                </c:pt>
                <c:pt idx="435">
                  <c:v>0.57934989999999997</c:v>
                </c:pt>
                <c:pt idx="436">
                  <c:v>1.09369676</c:v>
                </c:pt>
                <c:pt idx="437">
                  <c:v>5.1149528499999999</c:v>
                </c:pt>
                <c:pt idx="438">
                  <c:v>4.8451753000000002</c:v>
                </c:pt>
                <c:pt idx="439">
                  <c:v>8.2278630499999998</c:v>
                </c:pt>
                <c:pt idx="440">
                  <c:v>14.50043975</c:v>
                </c:pt>
                <c:pt idx="441">
                  <c:v>6.8963317399999999</c:v>
                </c:pt>
                <c:pt idx="442">
                  <c:v>5.8822525600000004</c:v>
                </c:pt>
                <c:pt idx="443">
                  <c:v>-2.89701897</c:v>
                </c:pt>
                <c:pt idx="444">
                  <c:v>-2.9163963100000001</c:v>
                </c:pt>
                <c:pt idx="445">
                  <c:v>-3.433996</c:v>
                </c:pt>
                <c:pt idx="446">
                  <c:v>-3.6232451399999999</c:v>
                </c:pt>
                <c:pt idx="447">
                  <c:v>-1.4906638999999999</c:v>
                </c:pt>
                <c:pt idx="448">
                  <c:v>-2.1279342699999999</c:v>
                </c:pt>
                <c:pt idx="449">
                  <c:v>2.2455089799999999</c:v>
                </c:pt>
                <c:pt idx="450">
                  <c:v>3.7523510999999998</c:v>
                </c:pt>
                <c:pt idx="451">
                  <c:v>3.5841995799999999</c:v>
                </c:pt>
                <c:pt idx="452">
                  <c:v>0.36349646000000002</c:v>
                </c:pt>
                <c:pt idx="453">
                  <c:v>-4.4807387900000002</c:v>
                </c:pt>
                <c:pt idx="454">
                  <c:v>-2.3892995400000001</c:v>
                </c:pt>
                <c:pt idx="455">
                  <c:v>2.9660194199999999</c:v>
                </c:pt>
                <c:pt idx="456">
                  <c:v>-0.83381088999999997</c:v>
                </c:pt>
                <c:pt idx="457">
                  <c:v>7.0901143199999996</c:v>
                </c:pt>
                <c:pt idx="458">
                  <c:v>8.9326164899999991</c:v>
                </c:pt>
                <c:pt idx="459">
                  <c:v>11.28282828</c:v>
                </c:pt>
                <c:pt idx="460">
                  <c:v>10.009345789999999</c:v>
                </c:pt>
                <c:pt idx="461">
                  <c:v>2.3194256800000002</c:v>
                </c:pt>
                <c:pt idx="462">
                  <c:v>-1.368078E-2</c:v>
                </c:pt>
                <c:pt idx="463">
                  <c:v>-4.6839610199999999</c:v>
                </c:pt>
                <c:pt idx="464">
                  <c:v>-6.30194411</c:v>
                </c:pt>
                <c:pt idx="465">
                  <c:v>3.9340475399999999</c:v>
                </c:pt>
                <c:pt idx="466">
                  <c:v>2.0323172999999999</c:v>
                </c:pt>
                <c:pt idx="467">
                  <c:v>6.9473684200000001</c:v>
                </c:pt>
                <c:pt idx="468">
                  <c:v>7.5909090900000002</c:v>
                </c:pt>
                <c:pt idx="469">
                  <c:v>3.0032786900000001</c:v>
                </c:pt>
                <c:pt idx="470">
                  <c:v>3.24539877</c:v>
                </c:pt>
                <c:pt idx="471">
                  <c:v>0.44666666999999999</c:v>
                </c:pt>
                <c:pt idx="472">
                  <c:v>1.71748879</c:v>
                </c:pt>
                <c:pt idx="473">
                  <c:v>3.3134635100000001</c:v>
                </c:pt>
                <c:pt idx="474">
                  <c:v>1.6219879500000001</c:v>
                </c:pt>
                <c:pt idx="475">
                  <c:v>9.2640402300000009</c:v>
                </c:pt>
                <c:pt idx="476">
                  <c:v>6.4251302099999998</c:v>
                </c:pt>
                <c:pt idx="477">
                  <c:v>-3.1217228499999998</c:v>
                </c:pt>
                <c:pt idx="478">
                  <c:v>-1.55368098</c:v>
                </c:pt>
                <c:pt idx="479">
                  <c:v>-0.52392947000000001</c:v>
                </c:pt>
                <c:pt idx="480">
                  <c:v>-1.51166559</c:v>
                </c:pt>
                <c:pt idx="481">
                  <c:v>4.7385645199999997</c:v>
                </c:pt>
                <c:pt idx="482">
                  <c:v>1.5346200999999999</c:v>
                </c:pt>
                <c:pt idx="483">
                  <c:v>1.12989691</c:v>
                </c:pt>
                <c:pt idx="484">
                  <c:v>-0.19955157000000001</c:v>
                </c:pt>
                <c:pt idx="485">
                  <c:v>-2.63452055</c:v>
                </c:pt>
                <c:pt idx="486">
                  <c:v>-5.1451009699999997</c:v>
                </c:pt>
                <c:pt idx="487">
                  <c:v>1.1657461499999999</c:v>
                </c:pt>
                <c:pt idx="488">
                  <c:v>1.0184323500000001</c:v>
                </c:pt>
                <c:pt idx="489">
                  <c:v>-3.1030213600000001</c:v>
                </c:pt>
                <c:pt idx="490">
                  <c:v>-4.6644121099999998</c:v>
                </c:pt>
                <c:pt idx="491">
                  <c:v>5.6603589300000001</c:v>
                </c:pt>
                <c:pt idx="492">
                  <c:v>4.9970695799999998</c:v>
                </c:pt>
                <c:pt idx="493">
                  <c:v>-11.48137287</c:v>
                </c:pt>
                <c:pt idx="494">
                  <c:v>-12.284534600000001</c:v>
                </c:pt>
                <c:pt idx="495">
                  <c:v>-1.33068115</c:v>
                </c:pt>
                <c:pt idx="496">
                  <c:v>-1.84838693</c:v>
                </c:pt>
                <c:pt idx="497">
                  <c:v>2.7406459600000002</c:v>
                </c:pt>
                <c:pt idx="498">
                  <c:v>0.86536146000000003</c:v>
                </c:pt>
                <c:pt idx="499">
                  <c:v>2.23541678</c:v>
                </c:pt>
                <c:pt idx="500">
                  <c:v>4.4026565499999997</c:v>
                </c:pt>
                <c:pt idx="501">
                  <c:v>4.7948191400000004</c:v>
                </c:pt>
                <c:pt idx="502">
                  <c:v>-4.80310975</c:v>
                </c:pt>
                <c:pt idx="503">
                  <c:v>-5.7142857100000004</c:v>
                </c:pt>
                <c:pt idx="504">
                  <c:v>-1.35909605</c:v>
                </c:pt>
                <c:pt idx="505">
                  <c:v>-2.7975531600000001</c:v>
                </c:pt>
                <c:pt idx="506">
                  <c:v>9.4934497800000006</c:v>
                </c:pt>
                <c:pt idx="507">
                  <c:v>9.9282511200000005</c:v>
                </c:pt>
                <c:pt idx="508">
                  <c:v>5.5366939500000001</c:v>
                </c:pt>
                <c:pt idx="509">
                  <c:v>5.1038365900000002</c:v>
                </c:pt>
                <c:pt idx="510">
                  <c:v>-2.1511273599999998</c:v>
                </c:pt>
                <c:pt idx="511">
                  <c:v>-0.16085790999999999</c:v>
                </c:pt>
                <c:pt idx="512">
                  <c:v>-1.10833333</c:v>
                </c:pt>
                <c:pt idx="513">
                  <c:v>-0.47398496000000001</c:v>
                </c:pt>
                <c:pt idx="514">
                  <c:v>1.02075702</c:v>
                </c:pt>
                <c:pt idx="515">
                  <c:v>1.49949774</c:v>
                </c:pt>
                <c:pt idx="516">
                  <c:v>-0.94128544999999997</c:v>
                </c:pt>
                <c:pt idx="517">
                  <c:v>10.22889518</c:v>
                </c:pt>
                <c:pt idx="518">
                  <c:v>-4.1523272200000001</c:v>
                </c:pt>
                <c:pt idx="519">
                  <c:v>-0.33880049000000001</c:v>
                </c:pt>
                <c:pt idx="520">
                  <c:v>1.4510296300000001</c:v>
                </c:pt>
                <c:pt idx="521">
                  <c:v>2.6034925499999999</c:v>
                </c:pt>
                <c:pt idx="522">
                  <c:v>2.2205848000000001</c:v>
                </c:pt>
                <c:pt idx="523">
                  <c:v>1.4721873700000001</c:v>
                </c:pt>
                <c:pt idx="524">
                  <c:v>-3.2389796400000002</c:v>
                </c:pt>
                <c:pt idx="525">
                  <c:v>10.04819277</c:v>
                </c:pt>
                <c:pt idx="526">
                  <c:v>1.8643822400000001</c:v>
                </c:pt>
                <c:pt idx="527">
                  <c:v>-0.45210084</c:v>
                </c:pt>
                <c:pt idx="528">
                  <c:v>-5.1707348099999999</c:v>
                </c:pt>
                <c:pt idx="529">
                  <c:v>-6.1838375599999997</c:v>
                </c:pt>
                <c:pt idx="530">
                  <c:v>2.0234192000000002</c:v>
                </c:pt>
                <c:pt idx="531">
                  <c:v>3.7064116999999999</c:v>
                </c:pt>
                <c:pt idx="532">
                  <c:v>-2.0121666299999998</c:v>
                </c:pt>
                <c:pt idx="533">
                  <c:v>1.40850023</c:v>
                </c:pt>
                <c:pt idx="534">
                  <c:v>3.36393443</c:v>
                </c:pt>
                <c:pt idx="535">
                  <c:v>6.0576923100000002</c:v>
                </c:pt>
                <c:pt idx="536">
                  <c:v>10.119999999999999</c:v>
                </c:pt>
                <c:pt idx="537">
                  <c:v>1.27310575</c:v>
                </c:pt>
                <c:pt idx="538">
                  <c:v>-0.85289115999999998</c:v>
                </c:pt>
                <c:pt idx="539">
                  <c:v>1.2630212300000001</c:v>
                </c:pt>
                <c:pt idx="540">
                  <c:v>0.38776073999999999</c:v>
                </c:pt>
                <c:pt idx="541">
                  <c:v>-2.6506817100000002</c:v>
                </c:pt>
                <c:pt idx="542">
                  <c:v>-2.1870727200000002</c:v>
                </c:pt>
                <c:pt idx="543">
                  <c:v>-0.55215685999999997</c:v>
                </c:pt>
                <c:pt idx="544">
                  <c:v>0.44536034000000002</c:v>
                </c:pt>
                <c:pt idx="545">
                  <c:v>6.2497954699999996</c:v>
                </c:pt>
                <c:pt idx="546">
                  <c:v>7.0640961400000002</c:v>
                </c:pt>
                <c:pt idx="547">
                  <c:v>-0.95666404999999999</c:v>
                </c:pt>
                <c:pt idx="548">
                  <c:v>-1.24564184</c:v>
                </c:pt>
                <c:pt idx="549">
                  <c:v>-3.27356494</c:v>
                </c:pt>
                <c:pt idx="550">
                  <c:v>-4.5079864499999998</c:v>
                </c:pt>
                <c:pt idx="551">
                  <c:v>1.0619701800000001</c:v>
                </c:pt>
                <c:pt idx="552">
                  <c:v>-1.2442089700000001</c:v>
                </c:pt>
                <c:pt idx="553">
                  <c:v>7.2656826600000004</c:v>
                </c:pt>
                <c:pt idx="554">
                  <c:v>8.1397058799999993</c:v>
                </c:pt>
                <c:pt idx="555">
                  <c:v>0.14911874999999999</c:v>
                </c:pt>
                <c:pt idx="556">
                  <c:v>-1.1276939500000001</c:v>
                </c:pt>
                <c:pt idx="557">
                  <c:v>4.6933894900000004</c:v>
                </c:pt>
                <c:pt idx="558">
                  <c:v>4.1915771199999998</c:v>
                </c:pt>
                <c:pt idx="559">
                  <c:v>5.02642364</c:v>
                </c:pt>
                <c:pt idx="560">
                  <c:v>4.5430188200000003</c:v>
                </c:pt>
                <c:pt idx="561">
                  <c:v>-3.3958323799999999</c:v>
                </c:pt>
                <c:pt idx="562">
                  <c:v>-2.3099042000000001</c:v>
                </c:pt>
                <c:pt idx="563">
                  <c:v>-0.70077425000000004</c:v>
                </c:pt>
                <c:pt idx="564">
                  <c:v>-2.64221708</c:v>
                </c:pt>
                <c:pt idx="565">
                  <c:v>-2.7849407500000001</c:v>
                </c:pt>
                <c:pt idx="566">
                  <c:v>-2.1519458</c:v>
                </c:pt>
                <c:pt idx="567">
                  <c:v>8.3413451700000003</c:v>
                </c:pt>
                <c:pt idx="568">
                  <c:v>5.8694471799999999</c:v>
                </c:pt>
                <c:pt idx="569">
                  <c:v>-0.94700814</c:v>
                </c:pt>
                <c:pt idx="570">
                  <c:v>1.13001215</c:v>
                </c:pt>
                <c:pt idx="571">
                  <c:v>-0.47896878999999998</c:v>
                </c:pt>
                <c:pt idx="572">
                  <c:v>1.1135798699999999</c:v>
                </c:pt>
                <c:pt idx="573">
                  <c:v>0.52775475999999999</c:v>
                </c:pt>
                <c:pt idx="574">
                  <c:v>1.3604729499999999</c:v>
                </c:pt>
                <c:pt idx="575">
                  <c:v>4.8085288899999998</c:v>
                </c:pt>
                <c:pt idx="576">
                  <c:v>7.3324972099999997</c:v>
                </c:pt>
                <c:pt idx="577">
                  <c:v>-2.3946843900000001</c:v>
                </c:pt>
                <c:pt idx="578">
                  <c:v>-2.1820204699999999</c:v>
                </c:pt>
                <c:pt idx="579">
                  <c:v>-2.9545834499999999</c:v>
                </c:pt>
                <c:pt idx="580">
                  <c:v>-0.18713184999999999</c:v>
                </c:pt>
                <c:pt idx="581">
                  <c:v>-0.25582572999999997</c:v>
                </c:pt>
                <c:pt idx="582">
                  <c:v>1.2171297599999999</c:v>
                </c:pt>
                <c:pt idx="583">
                  <c:v>-5.7652464500000002</c:v>
                </c:pt>
                <c:pt idx="584">
                  <c:v>-3.8111286400000002</c:v>
                </c:pt>
                <c:pt idx="585">
                  <c:v>4.45713223</c:v>
                </c:pt>
                <c:pt idx="586">
                  <c:v>3.7587373199999998</c:v>
                </c:pt>
                <c:pt idx="587">
                  <c:v>8.0475612000000005</c:v>
                </c:pt>
                <c:pt idx="588">
                  <c:v>8.8601791100000007</c:v>
                </c:pt>
                <c:pt idx="589">
                  <c:v>-5.5442543899999999</c:v>
                </c:pt>
                <c:pt idx="590">
                  <c:v>3.74681351</c:v>
                </c:pt>
                <c:pt idx="591">
                  <c:v>5.4952520099999997</c:v>
                </c:pt>
                <c:pt idx="592">
                  <c:v>-3.6806629800000001</c:v>
                </c:pt>
                <c:pt idx="593">
                  <c:v>-3.0229805000000001</c:v>
                </c:pt>
                <c:pt idx="594">
                  <c:v>15.240963860000001</c:v>
                </c:pt>
                <c:pt idx="595">
                  <c:v>14.125</c:v>
                </c:pt>
                <c:pt idx="596">
                  <c:v>-0.29382826000000001</c:v>
                </c:pt>
                <c:pt idx="597">
                  <c:v>-4.0739291599999996</c:v>
                </c:pt>
                <c:pt idx="598">
                  <c:v>0.43689319999999998</c:v>
                </c:pt>
                <c:pt idx="599">
                  <c:v>-3.4837722000000002</c:v>
                </c:pt>
                <c:pt idx="600">
                  <c:v>-2.1651018999999998</c:v>
                </c:pt>
                <c:pt idx="601">
                  <c:v>-1.50968477</c:v>
                </c:pt>
                <c:pt idx="602">
                  <c:v>-0.86539326000000005</c:v>
                </c:pt>
                <c:pt idx="603">
                  <c:v>0.41499846000000001</c:v>
                </c:pt>
                <c:pt idx="604">
                  <c:v>-0.44377323000000002</c:v>
                </c:pt>
                <c:pt idx="605">
                  <c:v>-1.8092122799999999</c:v>
                </c:pt>
                <c:pt idx="606">
                  <c:v>-1.37229348</c:v>
                </c:pt>
                <c:pt idx="607">
                  <c:v>-1.78556509</c:v>
                </c:pt>
                <c:pt idx="608">
                  <c:v>2.17179834</c:v>
                </c:pt>
                <c:pt idx="609">
                  <c:v>0.39575567</c:v>
                </c:pt>
                <c:pt idx="610">
                  <c:v>-1.88589322</c:v>
                </c:pt>
                <c:pt idx="611">
                  <c:v>-6.152179E-2</c:v>
                </c:pt>
                <c:pt idx="612">
                  <c:v>-5.6428281299999998</c:v>
                </c:pt>
                <c:pt idx="613">
                  <c:v>-4.3264211699999997</c:v>
                </c:pt>
                <c:pt idx="614">
                  <c:v>9.3249305699999994</c:v>
                </c:pt>
                <c:pt idx="615">
                  <c:v>5.6575094200000002</c:v>
                </c:pt>
                <c:pt idx="616">
                  <c:v>2.8120480699999999</c:v>
                </c:pt>
                <c:pt idx="617">
                  <c:v>5.2798643199999997</c:v>
                </c:pt>
                <c:pt idx="618">
                  <c:v>5.0657027399999999</c:v>
                </c:pt>
                <c:pt idx="619">
                  <c:v>3.9128623999999999</c:v>
                </c:pt>
                <c:pt idx="620">
                  <c:v>-1.90265164</c:v>
                </c:pt>
                <c:pt idx="621">
                  <c:v>-3.90164921</c:v>
                </c:pt>
                <c:pt idx="622">
                  <c:v>11.763624910000001</c:v>
                </c:pt>
                <c:pt idx="623">
                  <c:v>9.1413460499999992</c:v>
                </c:pt>
                <c:pt idx="624">
                  <c:v>3.05216581</c:v>
                </c:pt>
                <c:pt idx="625">
                  <c:v>3.4899446200000002</c:v>
                </c:pt>
                <c:pt idx="626">
                  <c:v>11.58368228</c:v>
                </c:pt>
                <c:pt idx="627">
                  <c:v>9.3233471100000003</c:v>
                </c:pt>
                <c:pt idx="628">
                  <c:v>2.8404442599999999</c:v>
                </c:pt>
                <c:pt idx="629">
                  <c:v>-0.73731614000000001</c:v>
                </c:pt>
                <c:pt idx="630">
                  <c:v>5.3579498699999997</c:v>
                </c:pt>
                <c:pt idx="631">
                  <c:v>4.8680567400000001</c:v>
                </c:pt>
                <c:pt idx="632">
                  <c:v>8.0451689900000005</c:v>
                </c:pt>
                <c:pt idx="633">
                  <c:v>7.9185896700000002</c:v>
                </c:pt>
                <c:pt idx="634">
                  <c:v>11.067742620000001</c:v>
                </c:pt>
                <c:pt idx="635">
                  <c:v>8.6394052000000006</c:v>
                </c:pt>
                <c:pt idx="636">
                  <c:v>6.3462915100000004</c:v>
                </c:pt>
                <c:pt idx="637">
                  <c:v>5.5239050900000004</c:v>
                </c:pt>
                <c:pt idx="638">
                  <c:v>7.1106597899999997</c:v>
                </c:pt>
                <c:pt idx="639">
                  <c:v>7.8889286600000004</c:v>
                </c:pt>
                <c:pt idx="640">
                  <c:v>8.3246549699999992</c:v>
                </c:pt>
                <c:pt idx="641">
                  <c:v>0.20055306000000001</c:v>
                </c:pt>
                <c:pt idx="642">
                  <c:v>-1.4390868699999999</c:v>
                </c:pt>
                <c:pt idx="643">
                  <c:v>6.9934645399999997</c:v>
                </c:pt>
                <c:pt idx="644">
                  <c:v>4.7708060000000003</c:v>
                </c:pt>
                <c:pt idx="645">
                  <c:v>-0.44262874000000002</c:v>
                </c:pt>
                <c:pt idx="646">
                  <c:v>-1.0592391299999999</c:v>
                </c:pt>
                <c:pt idx="647">
                  <c:v>-1.48898014</c:v>
                </c:pt>
                <c:pt idx="648">
                  <c:v>-0.73637567999999998</c:v>
                </c:pt>
                <c:pt idx="649">
                  <c:v>-9.1828098100000002</c:v>
                </c:pt>
                <c:pt idx="650">
                  <c:v>-9.2996904699999998</c:v>
                </c:pt>
                <c:pt idx="651">
                  <c:v>1.1814366999999999</c:v>
                </c:pt>
                <c:pt idx="652">
                  <c:v>-2.5327747700000001</c:v>
                </c:pt>
                <c:pt idx="653">
                  <c:v>6.7068030399999996</c:v>
                </c:pt>
                <c:pt idx="654">
                  <c:v>5.8666946700000002</c:v>
                </c:pt>
                <c:pt idx="655">
                  <c:v>3.4460272199999999</c:v>
                </c:pt>
                <c:pt idx="656">
                  <c:v>-4.3080625799999996</c:v>
                </c:pt>
                <c:pt idx="657">
                  <c:v>6.5680359399999997</c:v>
                </c:pt>
                <c:pt idx="658">
                  <c:v>19.145796059999999</c:v>
                </c:pt>
                <c:pt idx="659">
                  <c:v>8.3470737899999996</c:v>
                </c:pt>
                <c:pt idx="660">
                  <c:v>7.0240544099999997</c:v>
                </c:pt>
                <c:pt idx="661">
                  <c:v>6.5062616799999997</c:v>
                </c:pt>
                <c:pt idx="662">
                  <c:v>4.8984581</c:v>
                </c:pt>
              </c:numCache>
            </c:numRef>
          </c:xVal>
          <c:yVal>
            <c:numRef>
              <c:f>'Austin_SiteLevel_Mplus_ID with '!$AM$2:$AM$664</c:f>
            </c:numRef>
          </c:yVal>
          <c:smooth val="0"/>
          <c:extLst>
            <c:ext xmlns:c16="http://schemas.microsoft.com/office/drawing/2014/chart" uri="{C3380CC4-5D6E-409C-BE32-E72D297353CC}">
              <c16:uniqueId val="{00000019-2A1B-4A55-8197-5FD56FC0F430}"/>
            </c:ext>
          </c:extLst>
        </c:ser>
        <c:ser>
          <c:idx val="26"/>
          <c:order val="26"/>
          <c:tx>
            <c:strRef>
              <c:f>'Austin_SiteLevel_Mplus_ID with '!$AN$1</c:f>
              <c:strCache>
                <c:ptCount val="1"/>
                <c:pt idx="0">
                  <c:v>SideWalkAndOn-StreetParking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  <a:lumOff val="40000"/>
                </a:schemeClr>
              </a:solidFill>
              <a:ln w="9525">
                <a:solidFill>
                  <a:schemeClr val="accent3">
                    <a:lumMod val="60000"/>
                    <a:lumOff val="40000"/>
                  </a:schemeClr>
                </a:solidFill>
              </a:ln>
              <a:effectLst/>
            </c:spPr>
          </c:marker>
          <c:xVal>
            <c:numRef>
              <c:f>'Austin_SiteLevel_Mplus_ID with '!$M$2:$M$664</c:f>
              <c:numCache>
                <c:formatCode>General</c:formatCode>
                <c:ptCount val="663"/>
                <c:pt idx="0">
                  <c:v>6.6428571400000003</c:v>
                </c:pt>
                <c:pt idx="1">
                  <c:v>5.45</c:v>
                </c:pt>
                <c:pt idx="2">
                  <c:v>6.3333333300000003</c:v>
                </c:pt>
                <c:pt idx="3">
                  <c:v>5.6607142899999996</c:v>
                </c:pt>
                <c:pt idx="4">
                  <c:v>8.0826446300000008</c:v>
                </c:pt>
                <c:pt idx="5">
                  <c:v>8.0664993700000007</c:v>
                </c:pt>
                <c:pt idx="6">
                  <c:v>8.1734693899999993</c:v>
                </c:pt>
                <c:pt idx="7">
                  <c:v>8.6907514500000005</c:v>
                </c:pt>
                <c:pt idx="8">
                  <c:v>0.81575246000000001</c:v>
                </c:pt>
                <c:pt idx="9">
                  <c:v>1.35539403</c:v>
                </c:pt>
                <c:pt idx="10">
                  <c:v>8.8000000000000007</c:v>
                </c:pt>
                <c:pt idx="11">
                  <c:v>9.6842105299999997</c:v>
                </c:pt>
                <c:pt idx="12">
                  <c:v>11.51612903</c:v>
                </c:pt>
                <c:pt idx="13">
                  <c:v>3.2984189700000002</c:v>
                </c:pt>
                <c:pt idx="14">
                  <c:v>3.22966014</c:v>
                </c:pt>
                <c:pt idx="15">
                  <c:v>-3.793382E-2</c:v>
                </c:pt>
                <c:pt idx="16">
                  <c:v>0.26634769000000003</c:v>
                </c:pt>
                <c:pt idx="17">
                  <c:v>2.5057803500000002</c:v>
                </c:pt>
                <c:pt idx="18">
                  <c:v>1.1895565100000001</c:v>
                </c:pt>
                <c:pt idx="19">
                  <c:v>9.1166666700000007</c:v>
                </c:pt>
                <c:pt idx="20">
                  <c:v>8.5063291099999994</c:v>
                </c:pt>
                <c:pt idx="21">
                  <c:v>5.31518625</c:v>
                </c:pt>
                <c:pt idx="22">
                  <c:v>6.8622449000000003</c:v>
                </c:pt>
                <c:pt idx="23">
                  <c:v>1.44632768</c:v>
                </c:pt>
                <c:pt idx="24">
                  <c:v>2.7692307700000001</c:v>
                </c:pt>
                <c:pt idx="25">
                  <c:v>8.5707964600000004</c:v>
                </c:pt>
                <c:pt idx="26">
                  <c:v>5.9089317000000001</c:v>
                </c:pt>
                <c:pt idx="27">
                  <c:v>3.9523809499999998</c:v>
                </c:pt>
                <c:pt idx="28">
                  <c:v>1.3464566899999999</c:v>
                </c:pt>
                <c:pt idx="29">
                  <c:v>4.2891566299999999</c:v>
                </c:pt>
                <c:pt idx="30">
                  <c:v>2.4444444399999998</c:v>
                </c:pt>
                <c:pt idx="31">
                  <c:v>0.45359476999999998</c:v>
                </c:pt>
                <c:pt idx="32">
                  <c:v>-0.90625</c:v>
                </c:pt>
                <c:pt idx="33">
                  <c:v>-0.38757764</c:v>
                </c:pt>
                <c:pt idx="34">
                  <c:v>-2.54320988</c:v>
                </c:pt>
                <c:pt idx="35">
                  <c:v>-1.90788504</c:v>
                </c:pt>
                <c:pt idx="36">
                  <c:v>0.56236162000000001</c:v>
                </c:pt>
                <c:pt idx="37">
                  <c:v>4.9885057499999998</c:v>
                </c:pt>
                <c:pt idx="38">
                  <c:v>4.0071428600000001</c:v>
                </c:pt>
                <c:pt idx="39">
                  <c:v>3.4789081899999998</c:v>
                </c:pt>
                <c:pt idx="40">
                  <c:v>-2.81118881</c:v>
                </c:pt>
                <c:pt idx="41">
                  <c:v>-1.7140255</c:v>
                </c:pt>
                <c:pt idx="42">
                  <c:v>3.22090261</c:v>
                </c:pt>
                <c:pt idx="43">
                  <c:v>5.63387978</c:v>
                </c:pt>
                <c:pt idx="44">
                  <c:v>-5.7862796799999998</c:v>
                </c:pt>
                <c:pt idx="45">
                  <c:v>-6.93894009</c:v>
                </c:pt>
                <c:pt idx="46">
                  <c:v>-3.4780957899999998</c:v>
                </c:pt>
                <c:pt idx="47">
                  <c:v>6.2571428600000001</c:v>
                </c:pt>
                <c:pt idx="48">
                  <c:v>7.1269841300000003</c:v>
                </c:pt>
                <c:pt idx="49">
                  <c:v>-2.1899563299999998</c:v>
                </c:pt>
                <c:pt idx="50">
                  <c:v>-2.89552239</c:v>
                </c:pt>
                <c:pt idx="51">
                  <c:v>1.19672131</c:v>
                </c:pt>
                <c:pt idx="52">
                  <c:v>-0.36645962999999998</c:v>
                </c:pt>
                <c:pt idx="53">
                  <c:v>1.3467741900000001</c:v>
                </c:pt>
                <c:pt idx="54">
                  <c:v>2.9583333299999999</c:v>
                </c:pt>
                <c:pt idx="55">
                  <c:v>1.23234391</c:v>
                </c:pt>
                <c:pt idx="56">
                  <c:v>-0.30778165000000002</c:v>
                </c:pt>
                <c:pt idx="57">
                  <c:v>-1.8352941199999999</c:v>
                </c:pt>
                <c:pt idx="58">
                  <c:v>-2.55194805</c:v>
                </c:pt>
                <c:pt idx="59">
                  <c:v>0.10953346999999999</c:v>
                </c:pt>
                <c:pt idx="60">
                  <c:v>0.74352331999999999</c:v>
                </c:pt>
                <c:pt idx="61">
                  <c:v>-0.17625899</c:v>
                </c:pt>
                <c:pt idx="62">
                  <c:v>1.13390313</c:v>
                </c:pt>
                <c:pt idx="63">
                  <c:v>-1.53811659</c:v>
                </c:pt>
                <c:pt idx="64">
                  <c:v>-1.8646616499999999</c:v>
                </c:pt>
                <c:pt idx="65">
                  <c:v>7.03166227</c:v>
                </c:pt>
                <c:pt idx="66">
                  <c:v>4.8756906100000004</c:v>
                </c:pt>
                <c:pt idx="67">
                  <c:v>6.8076923100000002</c:v>
                </c:pt>
                <c:pt idx="68">
                  <c:v>5.2110726600000001</c:v>
                </c:pt>
                <c:pt idx="69">
                  <c:v>1.6848249</c:v>
                </c:pt>
                <c:pt idx="70">
                  <c:v>1.38529412</c:v>
                </c:pt>
                <c:pt idx="71">
                  <c:v>-1.4603133800000001</c:v>
                </c:pt>
                <c:pt idx="72">
                  <c:v>-1.6310260299999999</c:v>
                </c:pt>
                <c:pt idx="73">
                  <c:v>5.6356589100000001</c:v>
                </c:pt>
                <c:pt idx="74">
                  <c:v>4.5240963900000004</c:v>
                </c:pt>
                <c:pt idx="75">
                  <c:v>2.1945392500000001</c:v>
                </c:pt>
                <c:pt idx="76">
                  <c:v>1.5630769200000001</c:v>
                </c:pt>
                <c:pt idx="77">
                  <c:v>-3.2483249600000002</c:v>
                </c:pt>
                <c:pt idx="78">
                  <c:v>-3.76982097</c:v>
                </c:pt>
                <c:pt idx="79">
                  <c:v>8.7286821700000008</c:v>
                </c:pt>
                <c:pt idx="80">
                  <c:v>7.7040816300000001</c:v>
                </c:pt>
                <c:pt idx="81">
                  <c:v>7.16</c:v>
                </c:pt>
                <c:pt idx="82">
                  <c:v>7.8133333299999999</c:v>
                </c:pt>
                <c:pt idx="83">
                  <c:v>8.2140221400000009</c:v>
                </c:pt>
                <c:pt idx="84">
                  <c:v>-0.79521277000000001</c:v>
                </c:pt>
                <c:pt idx="85">
                  <c:v>-0.67500000000000004</c:v>
                </c:pt>
                <c:pt idx="86">
                  <c:v>0.28864060000000002</c:v>
                </c:pt>
                <c:pt idx="87">
                  <c:v>0.36412077999999998</c:v>
                </c:pt>
                <c:pt idx="88">
                  <c:v>8.06666667</c:v>
                </c:pt>
                <c:pt idx="89">
                  <c:v>9.7719298200000004</c:v>
                </c:pt>
                <c:pt idx="90">
                  <c:v>4.1052631599999998</c:v>
                </c:pt>
                <c:pt idx="91">
                  <c:v>2.8112449800000001</c:v>
                </c:pt>
                <c:pt idx="92">
                  <c:v>-0.48321816000000001</c:v>
                </c:pt>
                <c:pt idx="93">
                  <c:v>1.0644977200000001</c:v>
                </c:pt>
                <c:pt idx="94">
                  <c:v>4.9936305699999997</c:v>
                </c:pt>
                <c:pt idx="95">
                  <c:v>6.7836538500000003</c:v>
                </c:pt>
                <c:pt idx="96">
                  <c:v>-1.4738535800000001</c:v>
                </c:pt>
                <c:pt idx="97">
                  <c:v>0.19950372</c:v>
                </c:pt>
                <c:pt idx="98">
                  <c:v>8.9347826099999992</c:v>
                </c:pt>
                <c:pt idx="99">
                  <c:v>7.984375</c:v>
                </c:pt>
                <c:pt idx="100">
                  <c:v>9.1370560000000003E-2</c:v>
                </c:pt>
                <c:pt idx="101">
                  <c:v>2.0249999999999999</c:v>
                </c:pt>
                <c:pt idx="102">
                  <c:v>3.5766951900000001</c:v>
                </c:pt>
                <c:pt idx="103">
                  <c:v>3.0113996200000002</c:v>
                </c:pt>
                <c:pt idx="104">
                  <c:v>0.62683438000000002</c:v>
                </c:pt>
                <c:pt idx="105">
                  <c:v>8.1415929999999997E-2</c:v>
                </c:pt>
                <c:pt idx="106">
                  <c:v>-1.7433628299999999</c:v>
                </c:pt>
                <c:pt idx="107">
                  <c:v>-1.62191781</c:v>
                </c:pt>
                <c:pt idx="108">
                  <c:v>-2.1727616599999999</c:v>
                </c:pt>
                <c:pt idx="109">
                  <c:v>-2.3542857100000001</c:v>
                </c:pt>
                <c:pt idx="110">
                  <c:v>2.0905797100000001</c:v>
                </c:pt>
                <c:pt idx="111">
                  <c:v>2.1417624499999999</c:v>
                </c:pt>
                <c:pt idx="112">
                  <c:v>1.3720000000000001</c:v>
                </c:pt>
                <c:pt idx="113">
                  <c:v>1.46963563</c:v>
                </c:pt>
                <c:pt idx="114">
                  <c:v>2.9221311499999998</c:v>
                </c:pt>
                <c:pt idx="115">
                  <c:v>3.7293233099999998</c:v>
                </c:pt>
                <c:pt idx="116">
                  <c:v>3.80297398</c:v>
                </c:pt>
                <c:pt idx="117">
                  <c:v>4.3291139200000002</c:v>
                </c:pt>
                <c:pt idx="118">
                  <c:v>-4.6387532900000004</c:v>
                </c:pt>
                <c:pt idx="119">
                  <c:v>0.30662982999999999</c:v>
                </c:pt>
                <c:pt idx="120">
                  <c:v>1.6787709500000001</c:v>
                </c:pt>
                <c:pt idx="121">
                  <c:v>0.70689654999999996</c:v>
                </c:pt>
                <c:pt idx="122">
                  <c:v>4.90828402</c:v>
                </c:pt>
                <c:pt idx="123">
                  <c:v>4.7021276600000004</c:v>
                </c:pt>
                <c:pt idx="124">
                  <c:v>3.74324324</c:v>
                </c:pt>
                <c:pt idx="125">
                  <c:v>-1.4186507900000001</c:v>
                </c:pt>
                <c:pt idx="126">
                  <c:v>-1.61757426</c:v>
                </c:pt>
                <c:pt idx="127">
                  <c:v>1.8490565999999999</c:v>
                </c:pt>
                <c:pt idx="128">
                  <c:v>-1.97014925</c:v>
                </c:pt>
                <c:pt idx="129">
                  <c:v>-3.37660772</c:v>
                </c:pt>
                <c:pt idx="130">
                  <c:v>-4.0486656200000004</c:v>
                </c:pt>
                <c:pt idx="131">
                  <c:v>1.9703703699999999</c:v>
                </c:pt>
                <c:pt idx="132">
                  <c:v>0.54404145000000004</c:v>
                </c:pt>
                <c:pt idx="133">
                  <c:v>4.7961672499999999</c:v>
                </c:pt>
                <c:pt idx="134">
                  <c:v>4.63468635</c:v>
                </c:pt>
                <c:pt idx="135">
                  <c:v>3.9473684200000001</c:v>
                </c:pt>
                <c:pt idx="136">
                  <c:v>2.0202702700000001</c:v>
                </c:pt>
                <c:pt idx="137">
                  <c:v>-1.43164063</c:v>
                </c:pt>
                <c:pt idx="138">
                  <c:v>3.6178861800000002</c:v>
                </c:pt>
                <c:pt idx="139">
                  <c:v>2.5</c:v>
                </c:pt>
                <c:pt idx="140">
                  <c:v>4.6602564099999997</c:v>
                </c:pt>
                <c:pt idx="141">
                  <c:v>4.3806818200000004</c:v>
                </c:pt>
                <c:pt idx="142">
                  <c:v>3.2753623200000002</c:v>
                </c:pt>
                <c:pt idx="143">
                  <c:v>5.6928571400000001</c:v>
                </c:pt>
                <c:pt idx="144">
                  <c:v>-0.67419112000000003</c:v>
                </c:pt>
                <c:pt idx="145">
                  <c:v>-1.3190975</c:v>
                </c:pt>
                <c:pt idx="146">
                  <c:v>-1.48941799</c:v>
                </c:pt>
                <c:pt idx="147">
                  <c:v>-0.62750715999999995</c:v>
                </c:pt>
                <c:pt idx="148">
                  <c:v>7.9646017699999998</c:v>
                </c:pt>
                <c:pt idx="149">
                  <c:v>5.3230769200000001</c:v>
                </c:pt>
                <c:pt idx="150">
                  <c:v>0.17232375999999999</c:v>
                </c:pt>
                <c:pt idx="151">
                  <c:v>0.75862068999999999</c:v>
                </c:pt>
                <c:pt idx="152">
                  <c:v>2.27208481</c:v>
                </c:pt>
                <c:pt idx="153">
                  <c:v>4.7586206899999999</c:v>
                </c:pt>
                <c:pt idx="154">
                  <c:v>2.2480942499999998</c:v>
                </c:pt>
                <c:pt idx="155">
                  <c:v>-0.88321704000000001</c:v>
                </c:pt>
                <c:pt idx="156">
                  <c:v>7.86486486</c:v>
                </c:pt>
                <c:pt idx="157">
                  <c:v>3.0212766000000002</c:v>
                </c:pt>
                <c:pt idx="158">
                  <c:v>5.1567164200000004</c:v>
                </c:pt>
                <c:pt idx="159">
                  <c:v>5.21703297</c:v>
                </c:pt>
                <c:pt idx="160">
                  <c:v>4.07662835</c:v>
                </c:pt>
                <c:pt idx="161">
                  <c:v>4.2255892299999998</c:v>
                </c:pt>
                <c:pt idx="162">
                  <c:v>3.4978902999999999</c:v>
                </c:pt>
                <c:pt idx="163">
                  <c:v>0.70454545000000002</c:v>
                </c:pt>
                <c:pt idx="164">
                  <c:v>0.51948052</c:v>
                </c:pt>
                <c:pt idx="165">
                  <c:v>5.0890411000000002</c:v>
                </c:pt>
                <c:pt idx="166">
                  <c:v>6.1857707499999997</c:v>
                </c:pt>
                <c:pt idx="167">
                  <c:v>5.0277777800000001</c:v>
                </c:pt>
                <c:pt idx="168">
                  <c:v>3.5972222199999999</c:v>
                </c:pt>
                <c:pt idx="169">
                  <c:v>5.8760451299999996</c:v>
                </c:pt>
                <c:pt idx="170">
                  <c:v>5.9118016999999998</c:v>
                </c:pt>
                <c:pt idx="171">
                  <c:v>10.615811969999999</c:v>
                </c:pt>
                <c:pt idx="172">
                  <c:v>5.4266055</c:v>
                </c:pt>
                <c:pt idx="173">
                  <c:v>4.4134790500000003</c:v>
                </c:pt>
                <c:pt idx="174">
                  <c:v>4.54320988</c:v>
                </c:pt>
                <c:pt idx="175">
                  <c:v>3.4260504200000002</c:v>
                </c:pt>
                <c:pt idx="176">
                  <c:v>5.8585931799999997</c:v>
                </c:pt>
                <c:pt idx="177">
                  <c:v>-5.6345328500000003</c:v>
                </c:pt>
                <c:pt idx="178">
                  <c:v>-4.9086446099999996</c:v>
                </c:pt>
                <c:pt idx="179">
                  <c:v>16.650602410000001</c:v>
                </c:pt>
                <c:pt idx="180">
                  <c:v>16.357798169999999</c:v>
                </c:pt>
                <c:pt idx="181">
                  <c:v>7.0713028199999997</c:v>
                </c:pt>
                <c:pt idx="182">
                  <c:v>5.1547392900000002</c:v>
                </c:pt>
                <c:pt idx="183">
                  <c:v>9.5268456399999994</c:v>
                </c:pt>
                <c:pt idx="184">
                  <c:v>9.2448275899999999</c:v>
                </c:pt>
                <c:pt idx="185">
                  <c:v>1.5420118300000001</c:v>
                </c:pt>
                <c:pt idx="186">
                  <c:v>-6.1173529999999997E-2</c:v>
                </c:pt>
                <c:pt idx="187">
                  <c:v>0.78698224999999999</c:v>
                </c:pt>
                <c:pt idx="188">
                  <c:v>1.8358209000000001</c:v>
                </c:pt>
                <c:pt idx="189">
                  <c:v>6.1181434599999998</c:v>
                </c:pt>
                <c:pt idx="190">
                  <c:v>5.7379912700000002</c:v>
                </c:pt>
                <c:pt idx="191">
                  <c:v>5.3509971500000004</c:v>
                </c:pt>
                <c:pt idx="192">
                  <c:v>3.57518402</c:v>
                </c:pt>
                <c:pt idx="193">
                  <c:v>4.3443037999999996</c:v>
                </c:pt>
                <c:pt idx="194">
                  <c:v>5.5670731699999996</c:v>
                </c:pt>
                <c:pt idx="195">
                  <c:v>4.1859296500000003</c:v>
                </c:pt>
                <c:pt idx="196">
                  <c:v>2.9742424199999999</c:v>
                </c:pt>
                <c:pt idx="197">
                  <c:v>4.1405492700000002</c:v>
                </c:pt>
                <c:pt idx="198">
                  <c:v>5.7491554100000002</c:v>
                </c:pt>
                <c:pt idx="199">
                  <c:v>7.3364094</c:v>
                </c:pt>
                <c:pt idx="200">
                  <c:v>5.4551820700000002</c:v>
                </c:pt>
                <c:pt idx="201">
                  <c:v>3.3740157499999999</c:v>
                </c:pt>
                <c:pt idx="202">
                  <c:v>-0.89819121000000002</c:v>
                </c:pt>
                <c:pt idx="203">
                  <c:v>-0.35991820000000002</c:v>
                </c:pt>
                <c:pt idx="204">
                  <c:v>-3.2131070199999998</c:v>
                </c:pt>
                <c:pt idx="205">
                  <c:v>-0.56069652000000003</c:v>
                </c:pt>
                <c:pt idx="206">
                  <c:v>2.2938350700000001</c:v>
                </c:pt>
                <c:pt idx="207">
                  <c:v>2.1018898899999998</c:v>
                </c:pt>
                <c:pt idx="208">
                  <c:v>6.58152794</c:v>
                </c:pt>
                <c:pt idx="209">
                  <c:v>7.4753164600000002</c:v>
                </c:pt>
                <c:pt idx="210">
                  <c:v>4.5250965299999999</c:v>
                </c:pt>
                <c:pt idx="211">
                  <c:v>5.0356234100000004</c:v>
                </c:pt>
                <c:pt idx="212">
                  <c:v>1.4934118300000001</c:v>
                </c:pt>
                <c:pt idx="213">
                  <c:v>0.8897157</c:v>
                </c:pt>
                <c:pt idx="214">
                  <c:v>-5.31617988</c:v>
                </c:pt>
                <c:pt idx="215">
                  <c:v>-5.6431554500000001</c:v>
                </c:pt>
                <c:pt idx="216">
                  <c:v>-8.7888842799999995</c:v>
                </c:pt>
                <c:pt idx="217">
                  <c:v>-9.0043392499999992</c:v>
                </c:pt>
                <c:pt idx="218">
                  <c:v>5.46938776</c:v>
                </c:pt>
                <c:pt idx="219">
                  <c:v>1.3058823500000001</c:v>
                </c:pt>
                <c:pt idx="220">
                  <c:v>1.88139696</c:v>
                </c:pt>
                <c:pt idx="221">
                  <c:v>6.6768916200000001</c:v>
                </c:pt>
                <c:pt idx="222">
                  <c:v>-5.7181881099999998</c:v>
                </c:pt>
                <c:pt idx="223">
                  <c:v>-2.1234089699999998</c:v>
                </c:pt>
                <c:pt idx="224">
                  <c:v>-4.9730941700000004</c:v>
                </c:pt>
                <c:pt idx="225">
                  <c:v>-6.1278135000000002</c:v>
                </c:pt>
                <c:pt idx="226">
                  <c:v>-1.5317773800000001</c:v>
                </c:pt>
                <c:pt idx="227">
                  <c:v>0.49785741999999999</c:v>
                </c:pt>
                <c:pt idx="228">
                  <c:v>-0.30246190000000001</c:v>
                </c:pt>
                <c:pt idx="229">
                  <c:v>-1.2504038799999999</c:v>
                </c:pt>
                <c:pt idx="230">
                  <c:v>-5.9449901799999996</c:v>
                </c:pt>
                <c:pt idx="231">
                  <c:v>-4.6102150499999999</c:v>
                </c:pt>
                <c:pt idx="232">
                  <c:v>0.82104317000000004</c:v>
                </c:pt>
                <c:pt idx="233">
                  <c:v>-0.70419425999999996</c:v>
                </c:pt>
                <c:pt idx="234">
                  <c:v>9.6557376999999995</c:v>
                </c:pt>
                <c:pt idx="235">
                  <c:v>1.32216958</c:v>
                </c:pt>
                <c:pt idx="236">
                  <c:v>2.89889375</c:v>
                </c:pt>
                <c:pt idx="237">
                  <c:v>-1.2511111100000001</c:v>
                </c:pt>
                <c:pt idx="238">
                  <c:v>-1.3289801000000001</c:v>
                </c:pt>
                <c:pt idx="239">
                  <c:v>3.72852234</c:v>
                </c:pt>
                <c:pt idx="240">
                  <c:v>3.4904014000000001</c:v>
                </c:pt>
                <c:pt idx="241">
                  <c:v>2.4291394500000001</c:v>
                </c:pt>
                <c:pt idx="242">
                  <c:v>9.8484848500000002</c:v>
                </c:pt>
                <c:pt idx="243">
                  <c:v>9.84</c:v>
                </c:pt>
                <c:pt idx="244">
                  <c:v>10.483333330000001</c:v>
                </c:pt>
                <c:pt idx="245">
                  <c:v>9.4157043900000001</c:v>
                </c:pt>
                <c:pt idx="246">
                  <c:v>14.48421053</c:v>
                </c:pt>
                <c:pt idx="247">
                  <c:v>10.704761899999999</c:v>
                </c:pt>
                <c:pt idx="248">
                  <c:v>12.27592593</c:v>
                </c:pt>
                <c:pt idx="249">
                  <c:v>19.083146070000002</c:v>
                </c:pt>
                <c:pt idx="250">
                  <c:v>9.2679900699999997</c:v>
                </c:pt>
                <c:pt idx="251">
                  <c:v>8.2226415100000008</c:v>
                </c:pt>
                <c:pt idx="252">
                  <c:v>5.2638888899999996</c:v>
                </c:pt>
                <c:pt idx="253">
                  <c:v>5.6812500000000004</c:v>
                </c:pt>
                <c:pt idx="254">
                  <c:v>2.3162790700000002</c:v>
                </c:pt>
                <c:pt idx="255">
                  <c:v>0.66637630999999997</c:v>
                </c:pt>
                <c:pt idx="256">
                  <c:v>-2.2021357699999999</c:v>
                </c:pt>
                <c:pt idx="257">
                  <c:v>-1.11415525</c:v>
                </c:pt>
                <c:pt idx="258">
                  <c:v>3.5998160100000001</c:v>
                </c:pt>
                <c:pt idx="259">
                  <c:v>2.5565312800000002</c:v>
                </c:pt>
                <c:pt idx="260">
                  <c:v>2.9895615900000001</c:v>
                </c:pt>
                <c:pt idx="261">
                  <c:v>7.0917225999999998</c:v>
                </c:pt>
                <c:pt idx="262">
                  <c:v>2.6670680299999998</c:v>
                </c:pt>
                <c:pt idx="263">
                  <c:v>1.5677462</c:v>
                </c:pt>
                <c:pt idx="264">
                  <c:v>9.8430493299999995</c:v>
                </c:pt>
                <c:pt idx="265">
                  <c:v>16.27054429</c:v>
                </c:pt>
                <c:pt idx="266">
                  <c:v>2.4740740699999999</c:v>
                </c:pt>
                <c:pt idx="267">
                  <c:v>2.1639024400000002</c:v>
                </c:pt>
                <c:pt idx="268">
                  <c:v>7.0658682600000002</c:v>
                </c:pt>
                <c:pt idx="269">
                  <c:v>3.9695122</c:v>
                </c:pt>
                <c:pt idx="270">
                  <c:v>5.5934579400000004</c:v>
                </c:pt>
                <c:pt idx="271">
                  <c:v>4.9370629399999997</c:v>
                </c:pt>
                <c:pt idx="272">
                  <c:v>7.5938864600000002</c:v>
                </c:pt>
                <c:pt idx="273">
                  <c:v>5.2791225400000004</c:v>
                </c:pt>
                <c:pt idx="274">
                  <c:v>4.28364689</c:v>
                </c:pt>
                <c:pt idx="275">
                  <c:v>2.7129688500000002</c:v>
                </c:pt>
                <c:pt idx="276">
                  <c:v>1.7639082100000001</c:v>
                </c:pt>
                <c:pt idx="277">
                  <c:v>2.0506607899999998</c:v>
                </c:pt>
                <c:pt idx="278">
                  <c:v>1.5231304299999999</c:v>
                </c:pt>
                <c:pt idx="279">
                  <c:v>3.5</c:v>
                </c:pt>
                <c:pt idx="280">
                  <c:v>5.1729323300000001</c:v>
                </c:pt>
                <c:pt idx="281">
                  <c:v>7.4190476199999997</c:v>
                </c:pt>
                <c:pt idx="282">
                  <c:v>6.7095238100000003</c:v>
                </c:pt>
                <c:pt idx="283">
                  <c:v>2.98823529</c:v>
                </c:pt>
                <c:pt idx="284">
                  <c:v>0.91564791999999995</c:v>
                </c:pt>
                <c:pt idx="285">
                  <c:v>7.8605324100000002</c:v>
                </c:pt>
                <c:pt idx="286">
                  <c:v>8.4592857099999996</c:v>
                </c:pt>
                <c:pt idx="287">
                  <c:v>-2.2340696699999998</c:v>
                </c:pt>
                <c:pt idx="288">
                  <c:v>-0.92776886000000003</c:v>
                </c:pt>
                <c:pt idx="289">
                  <c:v>7.9335790000000003E-2</c:v>
                </c:pt>
                <c:pt idx="290">
                  <c:v>6.2727272699999999</c:v>
                </c:pt>
                <c:pt idx="291">
                  <c:v>5.8251748299999999</c:v>
                </c:pt>
                <c:pt idx="292">
                  <c:v>5.4696569899999998</c:v>
                </c:pt>
                <c:pt idx="293">
                  <c:v>3.3868274600000001</c:v>
                </c:pt>
                <c:pt idx="294">
                  <c:v>1.9734204799999999</c:v>
                </c:pt>
                <c:pt idx="295">
                  <c:v>9.8700565000000005</c:v>
                </c:pt>
                <c:pt idx="296">
                  <c:v>10.036789300000001</c:v>
                </c:pt>
                <c:pt idx="297">
                  <c:v>-3.75</c:v>
                </c:pt>
                <c:pt idx="298">
                  <c:v>-2.2791767599999999</c:v>
                </c:pt>
                <c:pt idx="299">
                  <c:v>6.8367346900000001</c:v>
                </c:pt>
                <c:pt idx="300">
                  <c:v>7.8005390800000001</c:v>
                </c:pt>
                <c:pt idx="301">
                  <c:v>4.4895104899999998</c:v>
                </c:pt>
                <c:pt idx="302">
                  <c:v>4.50943396</c:v>
                </c:pt>
                <c:pt idx="303">
                  <c:v>-1.46210269</c:v>
                </c:pt>
                <c:pt idx="304">
                  <c:v>-0.36247086000000001</c:v>
                </c:pt>
                <c:pt idx="305">
                  <c:v>-2.0673026000000001</c:v>
                </c:pt>
                <c:pt idx="306">
                  <c:v>-1.60475162</c:v>
                </c:pt>
                <c:pt idx="307">
                  <c:v>8.9518413599999995</c:v>
                </c:pt>
                <c:pt idx="308">
                  <c:v>5.3209876500000002</c:v>
                </c:pt>
                <c:pt idx="309">
                  <c:v>7.0698466800000004</c:v>
                </c:pt>
                <c:pt idx="310">
                  <c:v>6.6116504899999997</c:v>
                </c:pt>
                <c:pt idx="311">
                  <c:v>-7.4229166700000002</c:v>
                </c:pt>
                <c:pt idx="312">
                  <c:v>2.56666667</c:v>
                </c:pt>
                <c:pt idx="313">
                  <c:v>3.9459627300000002</c:v>
                </c:pt>
                <c:pt idx="314">
                  <c:v>1.91884641</c:v>
                </c:pt>
                <c:pt idx="315">
                  <c:v>9.6001813200000008</c:v>
                </c:pt>
                <c:pt idx="316">
                  <c:v>5.5019585900000001</c:v>
                </c:pt>
                <c:pt idx="317">
                  <c:v>-2.2020802399999999</c:v>
                </c:pt>
                <c:pt idx="318">
                  <c:v>-4.9418386500000002</c:v>
                </c:pt>
                <c:pt idx="319">
                  <c:v>0.33043477999999998</c:v>
                </c:pt>
                <c:pt idx="320">
                  <c:v>0.52149791999999995</c:v>
                </c:pt>
                <c:pt idx="321">
                  <c:v>6.0013717399999997</c:v>
                </c:pt>
                <c:pt idx="322">
                  <c:v>6.0019841300000003</c:v>
                </c:pt>
                <c:pt idx="323">
                  <c:v>8.0488798399999997</c:v>
                </c:pt>
                <c:pt idx="324">
                  <c:v>8.7624559600000005</c:v>
                </c:pt>
                <c:pt idx="325">
                  <c:v>2.0206529</c:v>
                </c:pt>
                <c:pt idx="326">
                  <c:v>1.5718799400000001</c:v>
                </c:pt>
                <c:pt idx="327">
                  <c:v>0.58832116999999995</c:v>
                </c:pt>
                <c:pt idx="328">
                  <c:v>-1.2708638400000001</c:v>
                </c:pt>
                <c:pt idx="329">
                  <c:v>-1.3198281199999999</c:v>
                </c:pt>
                <c:pt idx="330">
                  <c:v>-0.59921155999999998</c:v>
                </c:pt>
                <c:pt idx="331">
                  <c:v>7.2681818199999997</c:v>
                </c:pt>
                <c:pt idx="332">
                  <c:v>5.8458781399999999</c:v>
                </c:pt>
                <c:pt idx="333">
                  <c:v>9.0757575799999994</c:v>
                </c:pt>
                <c:pt idx="334">
                  <c:v>7.22653722</c:v>
                </c:pt>
                <c:pt idx="335">
                  <c:v>-1.68763402</c:v>
                </c:pt>
                <c:pt idx="336">
                  <c:v>-0.39001848</c:v>
                </c:pt>
                <c:pt idx="337">
                  <c:v>2.40011682</c:v>
                </c:pt>
                <c:pt idx="338">
                  <c:v>-4.1382415300000002</c:v>
                </c:pt>
                <c:pt idx="339">
                  <c:v>-5.2468596400000003</c:v>
                </c:pt>
                <c:pt idx="340">
                  <c:v>1.29993183</c:v>
                </c:pt>
                <c:pt idx="341">
                  <c:v>4.7780172399999996</c:v>
                </c:pt>
                <c:pt idx="342">
                  <c:v>2.65577051</c:v>
                </c:pt>
                <c:pt idx="343">
                  <c:v>6.44979367</c:v>
                </c:pt>
                <c:pt idx="344">
                  <c:v>2.7835951099999998</c:v>
                </c:pt>
                <c:pt idx="345">
                  <c:v>1.99137187</c:v>
                </c:pt>
                <c:pt idx="346">
                  <c:v>3.29812606</c:v>
                </c:pt>
                <c:pt idx="347">
                  <c:v>4.2780656300000004</c:v>
                </c:pt>
                <c:pt idx="348">
                  <c:v>8.4252336400000001</c:v>
                </c:pt>
                <c:pt idx="349">
                  <c:v>7.6561085999999996</c:v>
                </c:pt>
                <c:pt idx="350">
                  <c:v>5.70742963</c:v>
                </c:pt>
                <c:pt idx="351">
                  <c:v>6.6126323500000002</c:v>
                </c:pt>
                <c:pt idx="352">
                  <c:v>8.6012903200000004</c:v>
                </c:pt>
                <c:pt idx="353">
                  <c:v>7.0868486400000004</c:v>
                </c:pt>
                <c:pt idx="354">
                  <c:v>5.4133333300000004</c:v>
                </c:pt>
                <c:pt idx="355">
                  <c:v>5.44497608</c:v>
                </c:pt>
                <c:pt idx="356">
                  <c:v>3.9435483900000001</c:v>
                </c:pt>
                <c:pt idx="357">
                  <c:v>4.8403508799999999</c:v>
                </c:pt>
                <c:pt idx="358">
                  <c:v>-2.8140236199999999</c:v>
                </c:pt>
                <c:pt idx="359">
                  <c:v>-2.5570852099999999</c:v>
                </c:pt>
                <c:pt idx="360">
                  <c:v>1.8766519800000001</c:v>
                </c:pt>
                <c:pt idx="361">
                  <c:v>1.8666666700000001</c:v>
                </c:pt>
                <c:pt idx="362">
                  <c:v>11.09433962</c:v>
                </c:pt>
                <c:pt idx="363">
                  <c:v>12.440972220000001</c:v>
                </c:pt>
                <c:pt idx="364">
                  <c:v>15.11386139</c:v>
                </c:pt>
                <c:pt idx="365">
                  <c:v>15.66666667</c:v>
                </c:pt>
                <c:pt idx="366">
                  <c:v>3.27631579</c:v>
                </c:pt>
                <c:pt idx="367">
                  <c:v>2.5401960799999999</c:v>
                </c:pt>
                <c:pt idx="368">
                  <c:v>6.7554858900000001</c:v>
                </c:pt>
                <c:pt idx="369">
                  <c:v>3.6936651600000001</c:v>
                </c:pt>
                <c:pt idx="370">
                  <c:v>6.0276162800000002</c:v>
                </c:pt>
                <c:pt idx="371">
                  <c:v>13.95180723</c:v>
                </c:pt>
                <c:pt idx="372">
                  <c:v>10.349593499999999</c:v>
                </c:pt>
                <c:pt idx="373">
                  <c:v>-2.5391685800000001</c:v>
                </c:pt>
                <c:pt idx="374">
                  <c:v>-1.71487693</c:v>
                </c:pt>
                <c:pt idx="375">
                  <c:v>-3.8907849799999998</c:v>
                </c:pt>
                <c:pt idx="376">
                  <c:v>-1.38441039</c:v>
                </c:pt>
                <c:pt idx="377">
                  <c:v>-1.5829797299999999</c:v>
                </c:pt>
                <c:pt idx="378">
                  <c:v>-1.3953337699999999</c:v>
                </c:pt>
                <c:pt idx="379">
                  <c:v>-4.6760839999999998E-2</c:v>
                </c:pt>
                <c:pt idx="380">
                  <c:v>0.40372271999999998</c:v>
                </c:pt>
                <c:pt idx="381">
                  <c:v>1.7899441300000001</c:v>
                </c:pt>
                <c:pt idx="382">
                  <c:v>2.0621814500000002</c:v>
                </c:pt>
                <c:pt idx="383">
                  <c:v>2.57830008</c:v>
                </c:pt>
                <c:pt idx="384">
                  <c:v>0.82516054000000005</c:v>
                </c:pt>
                <c:pt idx="385">
                  <c:v>-3.5619540600000001</c:v>
                </c:pt>
                <c:pt idx="386">
                  <c:v>-4.8173719400000001</c:v>
                </c:pt>
                <c:pt idx="387">
                  <c:v>-2.7275894100000002</c:v>
                </c:pt>
                <c:pt idx="388">
                  <c:v>-1.72934783</c:v>
                </c:pt>
                <c:pt idx="389">
                  <c:v>-2.53031579</c:v>
                </c:pt>
                <c:pt idx="390">
                  <c:v>-2.28633994</c:v>
                </c:pt>
                <c:pt idx="391">
                  <c:v>4.6280709699999996</c:v>
                </c:pt>
                <c:pt idx="392">
                  <c:v>2.7706151000000001</c:v>
                </c:pt>
                <c:pt idx="393">
                  <c:v>-4.5035653699999996</c:v>
                </c:pt>
                <c:pt idx="394">
                  <c:v>-6.5786676100000001</c:v>
                </c:pt>
                <c:pt idx="395">
                  <c:v>10.8677686</c:v>
                </c:pt>
                <c:pt idx="396">
                  <c:v>8.0900900900000003</c:v>
                </c:pt>
                <c:pt idx="397">
                  <c:v>0.57507081999999998</c:v>
                </c:pt>
                <c:pt idx="398">
                  <c:v>-0.50894454</c:v>
                </c:pt>
                <c:pt idx="399">
                  <c:v>3.0084745800000001</c:v>
                </c:pt>
                <c:pt idx="400">
                  <c:v>0.22284123</c:v>
                </c:pt>
                <c:pt idx="401">
                  <c:v>-3.639775E-2</c:v>
                </c:pt>
                <c:pt idx="402">
                  <c:v>-0.46714334000000002</c:v>
                </c:pt>
                <c:pt idx="403">
                  <c:v>2.1126760600000001</c:v>
                </c:pt>
                <c:pt idx="404">
                  <c:v>3.8348045399999999</c:v>
                </c:pt>
                <c:pt idx="405">
                  <c:v>5.7477666799999998</c:v>
                </c:pt>
                <c:pt idx="406">
                  <c:v>3.2767227299999999</c:v>
                </c:pt>
                <c:pt idx="407">
                  <c:v>3.7027933000000002</c:v>
                </c:pt>
                <c:pt idx="408">
                  <c:v>3.3045089600000002</c:v>
                </c:pt>
                <c:pt idx="409">
                  <c:v>3.5629877400000001</c:v>
                </c:pt>
                <c:pt idx="410">
                  <c:v>0.84757221999999999</c:v>
                </c:pt>
                <c:pt idx="411">
                  <c:v>-0.72555745999999999</c:v>
                </c:pt>
                <c:pt idx="412">
                  <c:v>-0.71479501000000001</c:v>
                </c:pt>
                <c:pt idx="413">
                  <c:v>-0.91114057999999998</c:v>
                </c:pt>
                <c:pt idx="414">
                  <c:v>0.52891790999999999</c:v>
                </c:pt>
                <c:pt idx="415">
                  <c:v>-1.3466031999999999</c:v>
                </c:pt>
                <c:pt idx="416">
                  <c:v>0.48114434</c:v>
                </c:pt>
                <c:pt idx="417">
                  <c:v>13.95619988</c:v>
                </c:pt>
                <c:pt idx="418">
                  <c:v>12.020594969999999</c:v>
                </c:pt>
                <c:pt idx="419">
                  <c:v>1.57130397</c:v>
                </c:pt>
                <c:pt idx="420">
                  <c:v>0.81099365999999995</c:v>
                </c:pt>
                <c:pt idx="421">
                  <c:v>0.30033278000000002</c:v>
                </c:pt>
                <c:pt idx="422">
                  <c:v>-7.3495370000000004E-2</c:v>
                </c:pt>
                <c:pt idx="423">
                  <c:v>2.5283464599999999</c:v>
                </c:pt>
                <c:pt idx="424">
                  <c:v>1.6004112399999999</c:v>
                </c:pt>
                <c:pt idx="425">
                  <c:v>4.5038759700000002</c:v>
                </c:pt>
                <c:pt idx="426">
                  <c:v>3.59508852</c:v>
                </c:pt>
                <c:pt idx="427">
                  <c:v>-2.9814814799999998</c:v>
                </c:pt>
                <c:pt idx="428">
                  <c:v>10.030769230000001</c:v>
                </c:pt>
                <c:pt idx="429">
                  <c:v>8.7925925899999999</c:v>
                </c:pt>
                <c:pt idx="430">
                  <c:v>2.24642857</c:v>
                </c:pt>
                <c:pt idx="431">
                  <c:v>2.1050185899999998</c:v>
                </c:pt>
                <c:pt idx="432">
                  <c:v>11.6</c:v>
                </c:pt>
                <c:pt idx="433">
                  <c:v>12.66666667</c:v>
                </c:pt>
                <c:pt idx="434">
                  <c:v>11.20224719</c:v>
                </c:pt>
                <c:pt idx="435">
                  <c:v>0.57934989999999997</c:v>
                </c:pt>
                <c:pt idx="436">
                  <c:v>1.09369676</c:v>
                </c:pt>
                <c:pt idx="437">
                  <c:v>5.1149528499999999</c:v>
                </c:pt>
                <c:pt idx="438">
                  <c:v>4.8451753000000002</c:v>
                </c:pt>
                <c:pt idx="439">
                  <c:v>8.2278630499999998</c:v>
                </c:pt>
                <c:pt idx="440">
                  <c:v>14.50043975</c:v>
                </c:pt>
                <c:pt idx="441">
                  <c:v>6.8963317399999999</c:v>
                </c:pt>
                <c:pt idx="442">
                  <c:v>5.8822525600000004</c:v>
                </c:pt>
                <c:pt idx="443">
                  <c:v>-2.89701897</c:v>
                </c:pt>
                <c:pt idx="444">
                  <c:v>-2.9163963100000001</c:v>
                </c:pt>
                <c:pt idx="445">
                  <c:v>-3.433996</c:v>
                </c:pt>
                <c:pt idx="446">
                  <c:v>-3.6232451399999999</c:v>
                </c:pt>
                <c:pt idx="447">
                  <c:v>-1.4906638999999999</c:v>
                </c:pt>
                <c:pt idx="448">
                  <c:v>-2.1279342699999999</c:v>
                </c:pt>
                <c:pt idx="449">
                  <c:v>2.2455089799999999</c:v>
                </c:pt>
                <c:pt idx="450">
                  <c:v>3.7523510999999998</c:v>
                </c:pt>
                <c:pt idx="451">
                  <c:v>3.5841995799999999</c:v>
                </c:pt>
                <c:pt idx="452">
                  <c:v>0.36349646000000002</c:v>
                </c:pt>
                <c:pt idx="453">
                  <c:v>-4.4807387900000002</c:v>
                </c:pt>
                <c:pt idx="454">
                  <c:v>-2.3892995400000001</c:v>
                </c:pt>
                <c:pt idx="455">
                  <c:v>2.9660194199999999</c:v>
                </c:pt>
                <c:pt idx="456">
                  <c:v>-0.83381088999999997</c:v>
                </c:pt>
                <c:pt idx="457">
                  <c:v>7.0901143199999996</c:v>
                </c:pt>
                <c:pt idx="458">
                  <c:v>8.9326164899999991</c:v>
                </c:pt>
                <c:pt idx="459">
                  <c:v>11.28282828</c:v>
                </c:pt>
                <c:pt idx="460">
                  <c:v>10.009345789999999</c:v>
                </c:pt>
                <c:pt idx="461">
                  <c:v>2.3194256800000002</c:v>
                </c:pt>
                <c:pt idx="462">
                  <c:v>-1.368078E-2</c:v>
                </c:pt>
                <c:pt idx="463">
                  <c:v>-4.6839610199999999</c:v>
                </c:pt>
                <c:pt idx="464">
                  <c:v>-6.30194411</c:v>
                </c:pt>
                <c:pt idx="465">
                  <c:v>3.9340475399999999</c:v>
                </c:pt>
                <c:pt idx="466">
                  <c:v>2.0323172999999999</c:v>
                </c:pt>
                <c:pt idx="467">
                  <c:v>6.9473684200000001</c:v>
                </c:pt>
                <c:pt idx="468">
                  <c:v>7.5909090900000002</c:v>
                </c:pt>
                <c:pt idx="469">
                  <c:v>3.0032786900000001</c:v>
                </c:pt>
                <c:pt idx="470">
                  <c:v>3.24539877</c:v>
                </c:pt>
                <c:pt idx="471">
                  <c:v>0.44666666999999999</c:v>
                </c:pt>
                <c:pt idx="472">
                  <c:v>1.71748879</c:v>
                </c:pt>
                <c:pt idx="473">
                  <c:v>3.3134635100000001</c:v>
                </c:pt>
                <c:pt idx="474">
                  <c:v>1.6219879500000001</c:v>
                </c:pt>
                <c:pt idx="475">
                  <c:v>9.2640402300000009</c:v>
                </c:pt>
                <c:pt idx="476">
                  <c:v>6.4251302099999998</c:v>
                </c:pt>
                <c:pt idx="477">
                  <c:v>-3.1217228499999998</c:v>
                </c:pt>
                <c:pt idx="478">
                  <c:v>-1.55368098</c:v>
                </c:pt>
                <c:pt idx="479">
                  <c:v>-0.52392947000000001</c:v>
                </c:pt>
                <c:pt idx="480">
                  <c:v>-1.51166559</c:v>
                </c:pt>
                <c:pt idx="481">
                  <c:v>4.7385645199999997</c:v>
                </c:pt>
                <c:pt idx="482">
                  <c:v>1.5346200999999999</c:v>
                </c:pt>
                <c:pt idx="483">
                  <c:v>1.12989691</c:v>
                </c:pt>
                <c:pt idx="484">
                  <c:v>-0.19955157000000001</c:v>
                </c:pt>
                <c:pt idx="485">
                  <c:v>-2.63452055</c:v>
                </c:pt>
                <c:pt idx="486">
                  <c:v>-5.1451009699999997</c:v>
                </c:pt>
                <c:pt idx="487">
                  <c:v>1.1657461499999999</c:v>
                </c:pt>
                <c:pt idx="488">
                  <c:v>1.0184323500000001</c:v>
                </c:pt>
                <c:pt idx="489">
                  <c:v>-3.1030213600000001</c:v>
                </c:pt>
                <c:pt idx="490">
                  <c:v>-4.6644121099999998</c:v>
                </c:pt>
                <c:pt idx="491">
                  <c:v>5.6603589300000001</c:v>
                </c:pt>
                <c:pt idx="492">
                  <c:v>4.9970695799999998</c:v>
                </c:pt>
                <c:pt idx="493">
                  <c:v>-11.48137287</c:v>
                </c:pt>
                <c:pt idx="494">
                  <c:v>-12.284534600000001</c:v>
                </c:pt>
                <c:pt idx="495">
                  <c:v>-1.33068115</c:v>
                </c:pt>
                <c:pt idx="496">
                  <c:v>-1.84838693</c:v>
                </c:pt>
                <c:pt idx="497">
                  <c:v>2.7406459600000002</c:v>
                </c:pt>
                <c:pt idx="498">
                  <c:v>0.86536146000000003</c:v>
                </c:pt>
                <c:pt idx="499">
                  <c:v>2.23541678</c:v>
                </c:pt>
                <c:pt idx="500">
                  <c:v>4.4026565499999997</c:v>
                </c:pt>
                <c:pt idx="501">
                  <c:v>4.7948191400000004</c:v>
                </c:pt>
                <c:pt idx="502">
                  <c:v>-4.80310975</c:v>
                </c:pt>
                <c:pt idx="503">
                  <c:v>-5.7142857100000004</c:v>
                </c:pt>
                <c:pt idx="504">
                  <c:v>-1.35909605</c:v>
                </c:pt>
                <c:pt idx="505">
                  <c:v>-2.7975531600000001</c:v>
                </c:pt>
                <c:pt idx="506">
                  <c:v>9.4934497800000006</c:v>
                </c:pt>
                <c:pt idx="507">
                  <c:v>9.9282511200000005</c:v>
                </c:pt>
                <c:pt idx="508">
                  <c:v>5.5366939500000001</c:v>
                </c:pt>
                <c:pt idx="509">
                  <c:v>5.1038365900000002</c:v>
                </c:pt>
                <c:pt idx="510">
                  <c:v>-2.1511273599999998</c:v>
                </c:pt>
                <c:pt idx="511">
                  <c:v>-0.16085790999999999</c:v>
                </c:pt>
                <c:pt idx="512">
                  <c:v>-1.10833333</c:v>
                </c:pt>
                <c:pt idx="513">
                  <c:v>-0.47398496000000001</c:v>
                </c:pt>
                <c:pt idx="514">
                  <c:v>1.02075702</c:v>
                </c:pt>
                <c:pt idx="515">
                  <c:v>1.49949774</c:v>
                </c:pt>
                <c:pt idx="516">
                  <c:v>-0.94128544999999997</c:v>
                </c:pt>
                <c:pt idx="517">
                  <c:v>10.22889518</c:v>
                </c:pt>
                <c:pt idx="518">
                  <c:v>-4.1523272200000001</c:v>
                </c:pt>
                <c:pt idx="519">
                  <c:v>-0.33880049000000001</c:v>
                </c:pt>
                <c:pt idx="520">
                  <c:v>1.4510296300000001</c:v>
                </c:pt>
                <c:pt idx="521">
                  <c:v>2.6034925499999999</c:v>
                </c:pt>
                <c:pt idx="522">
                  <c:v>2.2205848000000001</c:v>
                </c:pt>
                <c:pt idx="523">
                  <c:v>1.4721873700000001</c:v>
                </c:pt>
                <c:pt idx="524">
                  <c:v>-3.2389796400000002</c:v>
                </c:pt>
                <c:pt idx="525">
                  <c:v>10.04819277</c:v>
                </c:pt>
                <c:pt idx="526">
                  <c:v>1.8643822400000001</c:v>
                </c:pt>
                <c:pt idx="527">
                  <c:v>-0.45210084</c:v>
                </c:pt>
                <c:pt idx="528">
                  <c:v>-5.1707348099999999</c:v>
                </c:pt>
                <c:pt idx="529">
                  <c:v>-6.1838375599999997</c:v>
                </c:pt>
                <c:pt idx="530">
                  <c:v>2.0234192000000002</c:v>
                </c:pt>
                <c:pt idx="531">
                  <c:v>3.7064116999999999</c:v>
                </c:pt>
                <c:pt idx="532">
                  <c:v>-2.0121666299999998</c:v>
                </c:pt>
                <c:pt idx="533">
                  <c:v>1.40850023</c:v>
                </c:pt>
                <c:pt idx="534">
                  <c:v>3.36393443</c:v>
                </c:pt>
                <c:pt idx="535">
                  <c:v>6.0576923100000002</c:v>
                </c:pt>
                <c:pt idx="536">
                  <c:v>10.119999999999999</c:v>
                </c:pt>
                <c:pt idx="537">
                  <c:v>1.27310575</c:v>
                </c:pt>
                <c:pt idx="538">
                  <c:v>-0.85289115999999998</c:v>
                </c:pt>
                <c:pt idx="539">
                  <c:v>1.2630212300000001</c:v>
                </c:pt>
                <c:pt idx="540">
                  <c:v>0.38776073999999999</c:v>
                </c:pt>
                <c:pt idx="541">
                  <c:v>-2.6506817100000002</c:v>
                </c:pt>
                <c:pt idx="542">
                  <c:v>-2.1870727200000002</c:v>
                </c:pt>
                <c:pt idx="543">
                  <c:v>-0.55215685999999997</c:v>
                </c:pt>
                <c:pt idx="544">
                  <c:v>0.44536034000000002</c:v>
                </c:pt>
                <c:pt idx="545">
                  <c:v>6.2497954699999996</c:v>
                </c:pt>
                <c:pt idx="546">
                  <c:v>7.0640961400000002</c:v>
                </c:pt>
                <c:pt idx="547">
                  <c:v>-0.95666404999999999</c:v>
                </c:pt>
                <c:pt idx="548">
                  <c:v>-1.24564184</c:v>
                </c:pt>
                <c:pt idx="549">
                  <c:v>-3.27356494</c:v>
                </c:pt>
                <c:pt idx="550">
                  <c:v>-4.5079864499999998</c:v>
                </c:pt>
                <c:pt idx="551">
                  <c:v>1.0619701800000001</c:v>
                </c:pt>
                <c:pt idx="552">
                  <c:v>-1.2442089700000001</c:v>
                </c:pt>
                <c:pt idx="553">
                  <c:v>7.2656826600000004</c:v>
                </c:pt>
                <c:pt idx="554">
                  <c:v>8.1397058799999993</c:v>
                </c:pt>
                <c:pt idx="555">
                  <c:v>0.14911874999999999</c:v>
                </c:pt>
                <c:pt idx="556">
                  <c:v>-1.1276939500000001</c:v>
                </c:pt>
                <c:pt idx="557">
                  <c:v>4.6933894900000004</c:v>
                </c:pt>
                <c:pt idx="558">
                  <c:v>4.1915771199999998</c:v>
                </c:pt>
                <c:pt idx="559">
                  <c:v>5.02642364</c:v>
                </c:pt>
                <c:pt idx="560">
                  <c:v>4.5430188200000003</c:v>
                </c:pt>
                <c:pt idx="561">
                  <c:v>-3.3958323799999999</c:v>
                </c:pt>
                <c:pt idx="562">
                  <c:v>-2.3099042000000001</c:v>
                </c:pt>
                <c:pt idx="563">
                  <c:v>-0.70077425000000004</c:v>
                </c:pt>
                <c:pt idx="564">
                  <c:v>-2.64221708</c:v>
                </c:pt>
                <c:pt idx="565">
                  <c:v>-2.7849407500000001</c:v>
                </c:pt>
                <c:pt idx="566">
                  <c:v>-2.1519458</c:v>
                </c:pt>
                <c:pt idx="567">
                  <c:v>8.3413451700000003</c:v>
                </c:pt>
                <c:pt idx="568">
                  <c:v>5.8694471799999999</c:v>
                </c:pt>
                <c:pt idx="569">
                  <c:v>-0.94700814</c:v>
                </c:pt>
                <c:pt idx="570">
                  <c:v>1.13001215</c:v>
                </c:pt>
                <c:pt idx="571">
                  <c:v>-0.47896878999999998</c:v>
                </c:pt>
                <c:pt idx="572">
                  <c:v>1.1135798699999999</c:v>
                </c:pt>
                <c:pt idx="573">
                  <c:v>0.52775475999999999</c:v>
                </c:pt>
                <c:pt idx="574">
                  <c:v>1.3604729499999999</c:v>
                </c:pt>
                <c:pt idx="575">
                  <c:v>4.8085288899999998</c:v>
                </c:pt>
                <c:pt idx="576">
                  <c:v>7.3324972099999997</c:v>
                </c:pt>
                <c:pt idx="577">
                  <c:v>-2.3946843900000001</c:v>
                </c:pt>
                <c:pt idx="578">
                  <c:v>-2.1820204699999999</c:v>
                </c:pt>
                <c:pt idx="579">
                  <c:v>-2.9545834499999999</c:v>
                </c:pt>
                <c:pt idx="580">
                  <c:v>-0.18713184999999999</c:v>
                </c:pt>
                <c:pt idx="581">
                  <c:v>-0.25582572999999997</c:v>
                </c:pt>
                <c:pt idx="582">
                  <c:v>1.2171297599999999</c:v>
                </c:pt>
                <c:pt idx="583">
                  <c:v>-5.7652464500000002</c:v>
                </c:pt>
                <c:pt idx="584">
                  <c:v>-3.8111286400000002</c:v>
                </c:pt>
                <c:pt idx="585">
                  <c:v>4.45713223</c:v>
                </c:pt>
                <c:pt idx="586">
                  <c:v>3.7587373199999998</c:v>
                </c:pt>
                <c:pt idx="587">
                  <c:v>8.0475612000000005</c:v>
                </c:pt>
                <c:pt idx="588">
                  <c:v>8.8601791100000007</c:v>
                </c:pt>
                <c:pt idx="589">
                  <c:v>-5.5442543899999999</c:v>
                </c:pt>
                <c:pt idx="590">
                  <c:v>3.74681351</c:v>
                </c:pt>
                <c:pt idx="591">
                  <c:v>5.4952520099999997</c:v>
                </c:pt>
                <c:pt idx="592">
                  <c:v>-3.6806629800000001</c:v>
                </c:pt>
                <c:pt idx="593">
                  <c:v>-3.0229805000000001</c:v>
                </c:pt>
                <c:pt idx="594">
                  <c:v>15.240963860000001</c:v>
                </c:pt>
                <c:pt idx="595">
                  <c:v>14.125</c:v>
                </c:pt>
                <c:pt idx="596">
                  <c:v>-0.29382826000000001</c:v>
                </c:pt>
                <c:pt idx="597">
                  <c:v>-4.0739291599999996</c:v>
                </c:pt>
                <c:pt idx="598">
                  <c:v>0.43689319999999998</c:v>
                </c:pt>
                <c:pt idx="599">
                  <c:v>-3.4837722000000002</c:v>
                </c:pt>
                <c:pt idx="600">
                  <c:v>-2.1651018999999998</c:v>
                </c:pt>
                <c:pt idx="601">
                  <c:v>-1.50968477</c:v>
                </c:pt>
                <c:pt idx="602">
                  <c:v>-0.86539326000000005</c:v>
                </c:pt>
                <c:pt idx="603">
                  <c:v>0.41499846000000001</c:v>
                </c:pt>
                <c:pt idx="604">
                  <c:v>-0.44377323000000002</c:v>
                </c:pt>
                <c:pt idx="605">
                  <c:v>-1.8092122799999999</c:v>
                </c:pt>
                <c:pt idx="606">
                  <c:v>-1.37229348</c:v>
                </c:pt>
                <c:pt idx="607">
                  <c:v>-1.78556509</c:v>
                </c:pt>
                <c:pt idx="608">
                  <c:v>2.17179834</c:v>
                </c:pt>
                <c:pt idx="609">
                  <c:v>0.39575567</c:v>
                </c:pt>
                <c:pt idx="610">
                  <c:v>-1.88589322</c:v>
                </c:pt>
                <c:pt idx="611">
                  <c:v>-6.152179E-2</c:v>
                </c:pt>
                <c:pt idx="612">
                  <c:v>-5.6428281299999998</c:v>
                </c:pt>
                <c:pt idx="613">
                  <c:v>-4.3264211699999997</c:v>
                </c:pt>
                <c:pt idx="614">
                  <c:v>9.3249305699999994</c:v>
                </c:pt>
                <c:pt idx="615">
                  <c:v>5.6575094200000002</c:v>
                </c:pt>
                <c:pt idx="616">
                  <c:v>2.8120480699999999</c:v>
                </c:pt>
                <c:pt idx="617">
                  <c:v>5.2798643199999997</c:v>
                </c:pt>
                <c:pt idx="618">
                  <c:v>5.0657027399999999</c:v>
                </c:pt>
                <c:pt idx="619">
                  <c:v>3.9128623999999999</c:v>
                </c:pt>
                <c:pt idx="620">
                  <c:v>-1.90265164</c:v>
                </c:pt>
                <c:pt idx="621">
                  <c:v>-3.90164921</c:v>
                </c:pt>
                <c:pt idx="622">
                  <c:v>11.763624910000001</c:v>
                </c:pt>
                <c:pt idx="623">
                  <c:v>9.1413460499999992</c:v>
                </c:pt>
                <c:pt idx="624">
                  <c:v>3.05216581</c:v>
                </c:pt>
                <c:pt idx="625">
                  <c:v>3.4899446200000002</c:v>
                </c:pt>
                <c:pt idx="626">
                  <c:v>11.58368228</c:v>
                </c:pt>
                <c:pt idx="627">
                  <c:v>9.3233471100000003</c:v>
                </c:pt>
                <c:pt idx="628">
                  <c:v>2.8404442599999999</c:v>
                </c:pt>
                <c:pt idx="629">
                  <c:v>-0.73731614000000001</c:v>
                </c:pt>
                <c:pt idx="630">
                  <c:v>5.3579498699999997</c:v>
                </c:pt>
                <c:pt idx="631">
                  <c:v>4.8680567400000001</c:v>
                </c:pt>
                <c:pt idx="632">
                  <c:v>8.0451689900000005</c:v>
                </c:pt>
                <c:pt idx="633">
                  <c:v>7.9185896700000002</c:v>
                </c:pt>
                <c:pt idx="634">
                  <c:v>11.067742620000001</c:v>
                </c:pt>
                <c:pt idx="635">
                  <c:v>8.6394052000000006</c:v>
                </c:pt>
                <c:pt idx="636">
                  <c:v>6.3462915100000004</c:v>
                </c:pt>
                <c:pt idx="637">
                  <c:v>5.5239050900000004</c:v>
                </c:pt>
                <c:pt idx="638">
                  <c:v>7.1106597899999997</c:v>
                </c:pt>
                <c:pt idx="639">
                  <c:v>7.8889286600000004</c:v>
                </c:pt>
                <c:pt idx="640">
                  <c:v>8.3246549699999992</c:v>
                </c:pt>
                <c:pt idx="641">
                  <c:v>0.20055306000000001</c:v>
                </c:pt>
                <c:pt idx="642">
                  <c:v>-1.4390868699999999</c:v>
                </c:pt>
                <c:pt idx="643">
                  <c:v>6.9934645399999997</c:v>
                </c:pt>
                <c:pt idx="644">
                  <c:v>4.7708060000000003</c:v>
                </c:pt>
                <c:pt idx="645">
                  <c:v>-0.44262874000000002</c:v>
                </c:pt>
                <c:pt idx="646">
                  <c:v>-1.0592391299999999</c:v>
                </c:pt>
                <c:pt idx="647">
                  <c:v>-1.48898014</c:v>
                </c:pt>
                <c:pt idx="648">
                  <c:v>-0.73637567999999998</c:v>
                </c:pt>
                <c:pt idx="649">
                  <c:v>-9.1828098100000002</c:v>
                </c:pt>
                <c:pt idx="650">
                  <c:v>-9.2996904699999998</c:v>
                </c:pt>
                <c:pt idx="651">
                  <c:v>1.1814366999999999</c:v>
                </c:pt>
                <c:pt idx="652">
                  <c:v>-2.5327747700000001</c:v>
                </c:pt>
                <c:pt idx="653">
                  <c:v>6.7068030399999996</c:v>
                </c:pt>
                <c:pt idx="654">
                  <c:v>5.8666946700000002</c:v>
                </c:pt>
                <c:pt idx="655">
                  <c:v>3.4460272199999999</c:v>
                </c:pt>
                <c:pt idx="656">
                  <c:v>-4.3080625799999996</c:v>
                </c:pt>
                <c:pt idx="657">
                  <c:v>6.5680359399999997</c:v>
                </c:pt>
                <c:pt idx="658">
                  <c:v>19.145796059999999</c:v>
                </c:pt>
                <c:pt idx="659">
                  <c:v>8.3470737899999996</c:v>
                </c:pt>
                <c:pt idx="660">
                  <c:v>7.0240544099999997</c:v>
                </c:pt>
                <c:pt idx="661">
                  <c:v>6.5062616799999997</c:v>
                </c:pt>
                <c:pt idx="662">
                  <c:v>4.8984581</c:v>
                </c:pt>
              </c:numCache>
            </c:numRef>
          </c:xVal>
          <c:yVal>
            <c:numRef>
              <c:f>'Austin_SiteLevel_Mplus_ID with '!$AN$2:$AN$664</c:f>
            </c:numRef>
          </c:yVal>
          <c:smooth val="0"/>
          <c:extLst>
            <c:ext xmlns:c16="http://schemas.microsoft.com/office/drawing/2014/chart" uri="{C3380CC4-5D6E-409C-BE32-E72D297353CC}">
              <c16:uniqueId val="{0000001A-2A1B-4A55-8197-5FD56FC0F430}"/>
            </c:ext>
          </c:extLst>
        </c:ser>
        <c:ser>
          <c:idx val="27"/>
          <c:order val="27"/>
          <c:tx>
            <c:strRef>
              <c:f>'Austin_SiteLevel_Mplus_ID with '!$AS$1</c:f>
              <c:strCache>
                <c:ptCount val="1"/>
                <c:pt idx="0">
                  <c:v>ALLCrash/VMT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4">
                    <a:lumMod val="60000"/>
                    <a:lumOff val="40000"/>
                  </a:schemeClr>
                </a:solidFill>
                <a:prstDash val="sysDot"/>
              </a:ln>
              <a:effectLst/>
            </c:spPr>
            <c:trendlineType val="log"/>
            <c:dispRSqr val="0"/>
            <c:dispEq val="0"/>
          </c:trendline>
          <c:trendline>
            <c:spPr>
              <a:ln w="19050" cap="rnd">
                <a:solidFill>
                  <a:schemeClr val="accent4">
                    <a:lumMod val="60000"/>
                    <a:lumOff val="40000"/>
                  </a:schemeClr>
                </a:solidFill>
                <a:prstDash val="sysDot"/>
              </a:ln>
              <a:effectLst/>
            </c:spPr>
            <c:trendlineType val="log"/>
            <c:dispRSqr val="1"/>
            <c:dispEq val="1"/>
            <c:trendlineLbl>
              <c:layout>
                <c:manualLayout>
                  <c:x val="0.21555748883449494"/>
                  <c:y val="-0.3649396788183063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</c:trendlineLbl>
          </c:trendline>
          <c:trendline>
            <c:spPr>
              <a:ln w="38100" cap="rnd">
                <a:solidFill>
                  <a:srgbClr val="002060"/>
                </a:solidFill>
                <a:prstDash val="lgDash"/>
              </a:ln>
              <a:effectLst/>
            </c:spPr>
            <c:trendlineType val="poly"/>
            <c:order val="3"/>
            <c:dispRSqr val="0"/>
            <c:dispEq val="0"/>
          </c:trendline>
          <c:xVal>
            <c:numRef>
              <c:f>'Austin_SiteLevel_Mplus_ID with '!$M$2:$M$650</c:f>
              <c:numCache>
                <c:formatCode>General</c:formatCode>
                <c:ptCount val="649"/>
                <c:pt idx="0">
                  <c:v>6.6428571400000003</c:v>
                </c:pt>
                <c:pt idx="1">
                  <c:v>5.45</c:v>
                </c:pt>
                <c:pt idx="2">
                  <c:v>6.3333333300000003</c:v>
                </c:pt>
                <c:pt idx="3">
                  <c:v>5.6607142899999996</c:v>
                </c:pt>
                <c:pt idx="4">
                  <c:v>8.0826446300000008</c:v>
                </c:pt>
                <c:pt idx="5">
                  <c:v>8.0664993700000007</c:v>
                </c:pt>
                <c:pt idx="6">
                  <c:v>8.1734693899999993</c:v>
                </c:pt>
                <c:pt idx="7">
                  <c:v>8.6907514500000005</c:v>
                </c:pt>
                <c:pt idx="8">
                  <c:v>0.81575246000000001</c:v>
                </c:pt>
                <c:pt idx="9">
                  <c:v>1.35539403</c:v>
                </c:pt>
                <c:pt idx="10">
                  <c:v>8.8000000000000007</c:v>
                </c:pt>
                <c:pt idx="11">
                  <c:v>9.6842105299999997</c:v>
                </c:pt>
                <c:pt idx="12">
                  <c:v>11.51612903</c:v>
                </c:pt>
                <c:pt idx="13">
                  <c:v>3.2984189700000002</c:v>
                </c:pt>
                <c:pt idx="14">
                  <c:v>3.22966014</c:v>
                </c:pt>
                <c:pt idx="15">
                  <c:v>-3.793382E-2</c:v>
                </c:pt>
                <c:pt idx="16">
                  <c:v>0.26634769000000003</c:v>
                </c:pt>
                <c:pt idx="17">
                  <c:v>2.5057803500000002</c:v>
                </c:pt>
                <c:pt idx="18">
                  <c:v>1.1895565100000001</c:v>
                </c:pt>
                <c:pt idx="19">
                  <c:v>9.1166666700000007</c:v>
                </c:pt>
                <c:pt idx="20">
                  <c:v>8.5063291099999994</c:v>
                </c:pt>
                <c:pt idx="21">
                  <c:v>5.31518625</c:v>
                </c:pt>
                <c:pt idx="22">
                  <c:v>6.8622449000000003</c:v>
                </c:pt>
                <c:pt idx="23">
                  <c:v>1.44632768</c:v>
                </c:pt>
                <c:pt idx="24">
                  <c:v>2.7692307700000001</c:v>
                </c:pt>
                <c:pt idx="25">
                  <c:v>8.5707964600000004</c:v>
                </c:pt>
                <c:pt idx="26">
                  <c:v>5.9089317000000001</c:v>
                </c:pt>
                <c:pt idx="27">
                  <c:v>3.9523809499999998</c:v>
                </c:pt>
                <c:pt idx="28">
                  <c:v>1.3464566899999999</c:v>
                </c:pt>
                <c:pt idx="29">
                  <c:v>4.2891566299999999</c:v>
                </c:pt>
                <c:pt idx="30">
                  <c:v>2.4444444399999998</c:v>
                </c:pt>
                <c:pt idx="31">
                  <c:v>0.45359476999999998</c:v>
                </c:pt>
                <c:pt idx="32">
                  <c:v>-0.90625</c:v>
                </c:pt>
                <c:pt idx="33">
                  <c:v>-0.38757764</c:v>
                </c:pt>
                <c:pt idx="34">
                  <c:v>-2.54320988</c:v>
                </c:pt>
                <c:pt idx="35">
                  <c:v>-1.90788504</c:v>
                </c:pt>
                <c:pt idx="36">
                  <c:v>0.56236162000000001</c:v>
                </c:pt>
                <c:pt idx="37">
                  <c:v>4.9885057499999998</c:v>
                </c:pt>
                <c:pt idx="38">
                  <c:v>4.0071428600000001</c:v>
                </c:pt>
                <c:pt idx="39">
                  <c:v>3.4789081899999998</c:v>
                </c:pt>
                <c:pt idx="40">
                  <c:v>-2.81118881</c:v>
                </c:pt>
                <c:pt idx="41">
                  <c:v>-1.7140255</c:v>
                </c:pt>
                <c:pt idx="42">
                  <c:v>3.22090261</c:v>
                </c:pt>
                <c:pt idx="43">
                  <c:v>5.63387978</c:v>
                </c:pt>
                <c:pt idx="44">
                  <c:v>-5.7862796799999998</c:v>
                </c:pt>
                <c:pt idx="45">
                  <c:v>-6.93894009</c:v>
                </c:pt>
                <c:pt idx="46">
                  <c:v>-3.4780957899999998</c:v>
                </c:pt>
                <c:pt idx="47">
                  <c:v>6.2571428600000001</c:v>
                </c:pt>
                <c:pt idx="48">
                  <c:v>7.1269841300000003</c:v>
                </c:pt>
                <c:pt idx="49">
                  <c:v>-2.1899563299999998</c:v>
                </c:pt>
                <c:pt idx="50">
                  <c:v>-2.89552239</c:v>
                </c:pt>
                <c:pt idx="51">
                  <c:v>1.19672131</c:v>
                </c:pt>
                <c:pt idx="52">
                  <c:v>-0.36645962999999998</c:v>
                </c:pt>
                <c:pt idx="53">
                  <c:v>1.3467741900000001</c:v>
                </c:pt>
                <c:pt idx="54">
                  <c:v>2.9583333299999999</c:v>
                </c:pt>
                <c:pt idx="55">
                  <c:v>1.23234391</c:v>
                </c:pt>
                <c:pt idx="56">
                  <c:v>-0.30778165000000002</c:v>
                </c:pt>
                <c:pt idx="57">
                  <c:v>-1.8352941199999999</c:v>
                </c:pt>
                <c:pt idx="58">
                  <c:v>-2.55194805</c:v>
                </c:pt>
                <c:pt idx="59">
                  <c:v>0.10953346999999999</c:v>
                </c:pt>
                <c:pt idx="60">
                  <c:v>0.74352331999999999</c:v>
                </c:pt>
                <c:pt idx="61">
                  <c:v>-0.17625899</c:v>
                </c:pt>
                <c:pt idx="62">
                  <c:v>1.13390313</c:v>
                </c:pt>
                <c:pt idx="63">
                  <c:v>-1.53811659</c:v>
                </c:pt>
                <c:pt idx="64">
                  <c:v>-1.8646616499999999</c:v>
                </c:pt>
                <c:pt idx="65">
                  <c:v>7.03166227</c:v>
                </c:pt>
                <c:pt idx="66">
                  <c:v>4.8756906100000004</c:v>
                </c:pt>
                <c:pt idx="67">
                  <c:v>6.8076923100000002</c:v>
                </c:pt>
                <c:pt idx="68">
                  <c:v>5.2110726600000001</c:v>
                </c:pt>
                <c:pt idx="69">
                  <c:v>1.6848249</c:v>
                </c:pt>
                <c:pt idx="70">
                  <c:v>1.38529412</c:v>
                </c:pt>
                <c:pt idx="71">
                  <c:v>-1.4603133800000001</c:v>
                </c:pt>
                <c:pt idx="72">
                  <c:v>-1.6310260299999999</c:v>
                </c:pt>
                <c:pt idx="73">
                  <c:v>5.6356589100000001</c:v>
                </c:pt>
                <c:pt idx="74">
                  <c:v>4.5240963900000004</c:v>
                </c:pt>
                <c:pt idx="75">
                  <c:v>2.1945392500000001</c:v>
                </c:pt>
                <c:pt idx="76">
                  <c:v>1.5630769200000001</c:v>
                </c:pt>
                <c:pt idx="77">
                  <c:v>-3.2483249600000002</c:v>
                </c:pt>
                <c:pt idx="78">
                  <c:v>-3.76982097</c:v>
                </c:pt>
                <c:pt idx="79">
                  <c:v>8.7286821700000008</c:v>
                </c:pt>
                <c:pt idx="80">
                  <c:v>7.7040816300000001</c:v>
                </c:pt>
                <c:pt idx="81">
                  <c:v>7.16</c:v>
                </c:pt>
                <c:pt idx="82">
                  <c:v>7.8133333299999999</c:v>
                </c:pt>
                <c:pt idx="83">
                  <c:v>8.2140221400000009</c:v>
                </c:pt>
                <c:pt idx="84">
                  <c:v>-0.79521277000000001</c:v>
                </c:pt>
                <c:pt idx="85">
                  <c:v>-0.67500000000000004</c:v>
                </c:pt>
                <c:pt idx="86">
                  <c:v>0.28864060000000002</c:v>
                </c:pt>
                <c:pt idx="87">
                  <c:v>0.36412077999999998</c:v>
                </c:pt>
                <c:pt idx="88">
                  <c:v>8.06666667</c:v>
                </c:pt>
                <c:pt idx="89">
                  <c:v>9.7719298200000004</c:v>
                </c:pt>
                <c:pt idx="90">
                  <c:v>4.1052631599999998</c:v>
                </c:pt>
                <c:pt idx="91">
                  <c:v>2.8112449800000001</c:v>
                </c:pt>
                <c:pt idx="92">
                  <c:v>-0.48321816000000001</c:v>
                </c:pt>
                <c:pt idx="93">
                  <c:v>1.0644977200000001</c:v>
                </c:pt>
                <c:pt idx="94">
                  <c:v>4.9936305699999997</c:v>
                </c:pt>
                <c:pt idx="95">
                  <c:v>6.7836538500000003</c:v>
                </c:pt>
                <c:pt idx="96">
                  <c:v>-1.4738535800000001</c:v>
                </c:pt>
                <c:pt idx="97">
                  <c:v>0.19950372</c:v>
                </c:pt>
                <c:pt idx="98">
                  <c:v>8.9347826099999992</c:v>
                </c:pt>
                <c:pt idx="99">
                  <c:v>7.984375</c:v>
                </c:pt>
                <c:pt idx="100">
                  <c:v>9.1370560000000003E-2</c:v>
                </c:pt>
                <c:pt idx="101">
                  <c:v>2.0249999999999999</c:v>
                </c:pt>
                <c:pt idx="102">
                  <c:v>3.5766951900000001</c:v>
                </c:pt>
                <c:pt idx="103">
                  <c:v>3.0113996200000002</c:v>
                </c:pt>
                <c:pt idx="104">
                  <c:v>0.62683438000000002</c:v>
                </c:pt>
                <c:pt idx="105">
                  <c:v>8.1415929999999997E-2</c:v>
                </c:pt>
                <c:pt idx="106">
                  <c:v>-1.7433628299999999</c:v>
                </c:pt>
                <c:pt idx="107">
                  <c:v>-1.62191781</c:v>
                </c:pt>
                <c:pt idx="108">
                  <c:v>-2.1727616599999999</c:v>
                </c:pt>
                <c:pt idx="109">
                  <c:v>-2.3542857100000001</c:v>
                </c:pt>
                <c:pt idx="110">
                  <c:v>2.0905797100000001</c:v>
                </c:pt>
                <c:pt idx="111">
                  <c:v>2.1417624499999999</c:v>
                </c:pt>
                <c:pt idx="112">
                  <c:v>1.3720000000000001</c:v>
                </c:pt>
                <c:pt idx="113">
                  <c:v>1.46963563</c:v>
                </c:pt>
                <c:pt idx="114">
                  <c:v>2.9221311499999998</c:v>
                </c:pt>
                <c:pt idx="115">
                  <c:v>3.7293233099999998</c:v>
                </c:pt>
                <c:pt idx="116">
                  <c:v>3.80297398</c:v>
                </c:pt>
                <c:pt idx="117">
                  <c:v>4.3291139200000002</c:v>
                </c:pt>
                <c:pt idx="118">
                  <c:v>-4.6387532900000004</c:v>
                </c:pt>
                <c:pt idx="119">
                  <c:v>0.30662982999999999</c:v>
                </c:pt>
                <c:pt idx="120">
                  <c:v>1.6787709500000001</c:v>
                </c:pt>
                <c:pt idx="121">
                  <c:v>0.70689654999999996</c:v>
                </c:pt>
                <c:pt idx="122">
                  <c:v>4.90828402</c:v>
                </c:pt>
                <c:pt idx="123">
                  <c:v>4.7021276600000004</c:v>
                </c:pt>
                <c:pt idx="124">
                  <c:v>3.74324324</c:v>
                </c:pt>
                <c:pt idx="125">
                  <c:v>-1.4186507900000001</c:v>
                </c:pt>
                <c:pt idx="126">
                  <c:v>-1.61757426</c:v>
                </c:pt>
                <c:pt idx="127">
                  <c:v>1.8490565999999999</c:v>
                </c:pt>
                <c:pt idx="128">
                  <c:v>-1.97014925</c:v>
                </c:pt>
                <c:pt idx="129">
                  <c:v>-3.37660772</c:v>
                </c:pt>
                <c:pt idx="130">
                  <c:v>-4.0486656200000004</c:v>
                </c:pt>
                <c:pt idx="131">
                  <c:v>1.9703703699999999</c:v>
                </c:pt>
                <c:pt idx="132">
                  <c:v>0.54404145000000004</c:v>
                </c:pt>
                <c:pt idx="133">
                  <c:v>4.7961672499999999</c:v>
                </c:pt>
                <c:pt idx="134">
                  <c:v>4.63468635</c:v>
                </c:pt>
                <c:pt idx="135">
                  <c:v>3.9473684200000001</c:v>
                </c:pt>
                <c:pt idx="136">
                  <c:v>2.0202702700000001</c:v>
                </c:pt>
                <c:pt idx="137">
                  <c:v>-1.43164063</c:v>
                </c:pt>
                <c:pt idx="138">
                  <c:v>3.6178861800000002</c:v>
                </c:pt>
                <c:pt idx="139">
                  <c:v>2.5</c:v>
                </c:pt>
                <c:pt idx="140">
                  <c:v>4.6602564099999997</c:v>
                </c:pt>
                <c:pt idx="141">
                  <c:v>4.3806818200000004</c:v>
                </c:pt>
                <c:pt idx="142">
                  <c:v>3.2753623200000002</c:v>
                </c:pt>
                <c:pt idx="143">
                  <c:v>5.6928571400000001</c:v>
                </c:pt>
                <c:pt idx="144">
                  <c:v>-0.67419112000000003</c:v>
                </c:pt>
                <c:pt idx="145">
                  <c:v>-1.3190975</c:v>
                </c:pt>
                <c:pt idx="146">
                  <c:v>-1.48941799</c:v>
                </c:pt>
                <c:pt idx="147">
                  <c:v>-0.62750715999999995</c:v>
                </c:pt>
                <c:pt idx="148">
                  <c:v>7.9646017699999998</c:v>
                </c:pt>
                <c:pt idx="149">
                  <c:v>5.3230769200000001</c:v>
                </c:pt>
                <c:pt idx="150">
                  <c:v>0.17232375999999999</c:v>
                </c:pt>
                <c:pt idx="151">
                  <c:v>0.75862068999999999</c:v>
                </c:pt>
                <c:pt idx="152">
                  <c:v>2.27208481</c:v>
                </c:pt>
                <c:pt idx="153">
                  <c:v>4.7586206899999999</c:v>
                </c:pt>
                <c:pt idx="154">
                  <c:v>2.2480942499999998</c:v>
                </c:pt>
                <c:pt idx="155">
                  <c:v>-0.88321704000000001</c:v>
                </c:pt>
                <c:pt idx="156">
                  <c:v>7.86486486</c:v>
                </c:pt>
                <c:pt idx="157">
                  <c:v>3.0212766000000002</c:v>
                </c:pt>
                <c:pt idx="158">
                  <c:v>5.1567164200000004</c:v>
                </c:pt>
                <c:pt idx="159">
                  <c:v>5.21703297</c:v>
                </c:pt>
                <c:pt idx="160">
                  <c:v>4.07662835</c:v>
                </c:pt>
                <c:pt idx="161">
                  <c:v>4.2255892299999998</c:v>
                </c:pt>
                <c:pt idx="162">
                  <c:v>3.4978902999999999</c:v>
                </c:pt>
                <c:pt idx="163">
                  <c:v>0.70454545000000002</c:v>
                </c:pt>
                <c:pt idx="164">
                  <c:v>0.51948052</c:v>
                </c:pt>
                <c:pt idx="165">
                  <c:v>5.0890411000000002</c:v>
                </c:pt>
                <c:pt idx="166">
                  <c:v>6.1857707499999997</c:v>
                </c:pt>
                <c:pt idx="167">
                  <c:v>5.0277777800000001</c:v>
                </c:pt>
                <c:pt idx="168">
                  <c:v>3.5972222199999999</c:v>
                </c:pt>
                <c:pt idx="169">
                  <c:v>5.8760451299999996</c:v>
                </c:pt>
                <c:pt idx="170">
                  <c:v>5.9118016999999998</c:v>
                </c:pt>
                <c:pt idx="171">
                  <c:v>10.615811969999999</c:v>
                </c:pt>
                <c:pt idx="172">
                  <c:v>5.4266055</c:v>
                </c:pt>
                <c:pt idx="173">
                  <c:v>4.4134790500000003</c:v>
                </c:pt>
                <c:pt idx="174">
                  <c:v>4.54320988</c:v>
                </c:pt>
                <c:pt idx="175">
                  <c:v>3.4260504200000002</c:v>
                </c:pt>
                <c:pt idx="176">
                  <c:v>5.8585931799999997</c:v>
                </c:pt>
                <c:pt idx="177">
                  <c:v>-5.6345328500000003</c:v>
                </c:pt>
                <c:pt idx="178">
                  <c:v>-4.9086446099999996</c:v>
                </c:pt>
                <c:pt idx="179">
                  <c:v>16.650602410000001</c:v>
                </c:pt>
                <c:pt idx="180">
                  <c:v>16.357798169999999</c:v>
                </c:pt>
                <c:pt idx="181">
                  <c:v>7.0713028199999997</c:v>
                </c:pt>
                <c:pt idx="182">
                  <c:v>5.1547392900000002</c:v>
                </c:pt>
                <c:pt idx="183">
                  <c:v>9.5268456399999994</c:v>
                </c:pt>
                <c:pt idx="184">
                  <c:v>9.2448275899999999</c:v>
                </c:pt>
                <c:pt idx="185">
                  <c:v>1.5420118300000001</c:v>
                </c:pt>
                <c:pt idx="186">
                  <c:v>-6.1173529999999997E-2</c:v>
                </c:pt>
                <c:pt idx="187">
                  <c:v>0.78698224999999999</c:v>
                </c:pt>
                <c:pt idx="188">
                  <c:v>1.8358209000000001</c:v>
                </c:pt>
                <c:pt idx="189">
                  <c:v>6.1181434599999998</c:v>
                </c:pt>
                <c:pt idx="190">
                  <c:v>5.7379912700000002</c:v>
                </c:pt>
                <c:pt idx="191">
                  <c:v>5.3509971500000004</c:v>
                </c:pt>
                <c:pt idx="192">
                  <c:v>3.57518402</c:v>
                </c:pt>
                <c:pt idx="193">
                  <c:v>4.3443037999999996</c:v>
                </c:pt>
                <c:pt idx="194">
                  <c:v>5.5670731699999996</c:v>
                </c:pt>
                <c:pt idx="195">
                  <c:v>4.1859296500000003</c:v>
                </c:pt>
                <c:pt idx="196">
                  <c:v>2.9742424199999999</c:v>
                </c:pt>
                <c:pt idx="197">
                  <c:v>4.1405492700000002</c:v>
                </c:pt>
                <c:pt idx="198">
                  <c:v>5.7491554100000002</c:v>
                </c:pt>
                <c:pt idx="199">
                  <c:v>7.3364094</c:v>
                </c:pt>
                <c:pt idx="200">
                  <c:v>5.4551820700000002</c:v>
                </c:pt>
                <c:pt idx="201">
                  <c:v>3.3740157499999999</c:v>
                </c:pt>
                <c:pt idx="202">
                  <c:v>-0.89819121000000002</c:v>
                </c:pt>
                <c:pt idx="203">
                  <c:v>-0.35991820000000002</c:v>
                </c:pt>
                <c:pt idx="204">
                  <c:v>-3.2131070199999998</c:v>
                </c:pt>
                <c:pt idx="205">
                  <c:v>-0.56069652000000003</c:v>
                </c:pt>
                <c:pt idx="206">
                  <c:v>2.2938350700000001</c:v>
                </c:pt>
                <c:pt idx="207">
                  <c:v>2.1018898899999998</c:v>
                </c:pt>
                <c:pt idx="208">
                  <c:v>6.58152794</c:v>
                </c:pt>
                <c:pt idx="209">
                  <c:v>7.4753164600000002</c:v>
                </c:pt>
                <c:pt idx="210">
                  <c:v>4.5250965299999999</c:v>
                </c:pt>
                <c:pt idx="211">
                  <c:v>5.0356234100000004</c:v>
                </c:pt>
                <c:pt idx="212">
                  <c:v>1.4934118300000001</c:v>
                </c:pt>
                <c:pt idx="213">
                  <c:v>0.8897157</c:v>
                </c:pt>
                <c:pt idx="214">
                  <c:v>-5.31617988</c:v>
                </c:pt>
                <c:pt idx="215">
                  <c:v>-5.6431554500000001</c:v>
                </c:pt>
                <c:pt idx="216">
                  <c:v>-8.7888842799999995</c:v>
                </c:pt>
                <c:pt idx="217">
                  <c:v>-9.0043392499999992</c:v>
                </c:pt>
                <c:pt idx="218">
                  <c:v>5.46938776</c:v>
                </c:pt>
                <c:pt idx="219">
                  <c:v>1.3058823500000001</c:v>
                </c:pt>
                <c:pt idx="220">
                  <c:v>1.88139696</c:v>
                </c:pt>
                <c:pt idx="221">
                  <c:v>6.6768916200000001</c:v>
                </c:pt>
                <c:pt idx="222">
                  <c:v>-5.7181881099999998</c:v>
                </c:pt>
                <c:pt idx="223">
                  <c:v>-2.1234089699999998</c:v>
                </c:pt>
                <c:pt idx="224">
                  <c:v>-4.9730941700000004</c:v>
                </c:pt>
                <c:pt idx="225">
                  <c:v>-6.1278135000000002</c:v>
                </c:pt>
                <c:pt idx="226">
                  <c:v>-1.5317773800000001</c:v>
                </c:pt>
                <c:pt idx="227">
                  <c:v>0.49785741999999999</c:v>
                </c:pt>
                <c:pt idx="228">
                  <c:v>-0.30246190000000001</c:v>
                </c:pt>
                <c:pt idx="229">
                  <c:v>-1.2504038799999999</c:v>
                </c:pt>
                <c:pt idx="230">
                  <c:v>-5.9449901799999996</c:v>
                </c:pt>
                <c:pt idx="231">
                  <c:v>-4.6102150499999999</c:v>
                </c:pt>
                <c:pt idx="232">
                  <c:v>0.82104317000000004</c:v>
                </c:pt>
                <c:pt idx="233">
                  <c:v>-0.70419425999999996</c:v>
                </c:pt>
                <c:pt idx="234">
                  <c:v>9.6557376999999995</c:v>
                </c:pt>
                <c:pt idx="235">
                  <c:v>1.32216958</c:v>
                </c:pt>
                <c:pt idx="236">
                  <c:v>2.89889375</c:v>
                </c:pt>
                <c:pt idx="237">
                  <c:v>-1.2511111100000001</c:v>
                </c:pt>
                <c:pt idx="238">
                  <c:v>-1.3289801000000001</c:v>
                </c:pt>
                <c:pt idx="239">
                  <c:v>3.72852234</c:v>
                </c:pt>
                <c:pt idx="240">
                  <c:v>3.4904014000000001</c:v>
                </c:pt>
                <c:pt idx="241">
                  <c:v>2.4291394500000001</c:v>
                </c:pt>
                <c:pt idx="242">
                  <c:v>9.8484848500000002</c:v>
                </c:pt>
                <c:pt idx="243">
                  <c:v>9.84</c:v>
                </c:pt>
                <c:pt idx="244">
                  <c:v>10.483333330000001</c:v>
                </c:pt>
                <c:pt idx="245">
                  <c:v>9.4157043900000001</c:v>
                </c:pt>
                <c:pt idx="246">
                  <c:v>14.48421053</c:v>
                </c:pt>
                <c:pt idx="247">
                  <c:v>10.704761899999999</c:v>
                </c:pt>
                <c:pt idx="248">
                  <c:v>12.27592593</c:v>
                </c:pt>
                <c:pt idx="249">
                  <c:v>19.083146070000002</c:v>
                </c:pt>
                <c:pt idx="250">
                  <c:v>9.2679900699999997</c:v>
                </c:pt>
                <c:pt idx="251">
                  <c:v>8.2226415100000008</c:v>
                </c:pt>
                <c:pt idx="252">
                  <c:v>5.2638888899999996</c:v>
                </c:pt>
                <c:pt idx="253">
                  <c:v>5.6812500000000004</c:v>
                </c:pt>
                <c:pt idx="254">
                  <c:v>2.3162790700000002</c:v>
                </c:pt>
                <c:pt idx="255">
                  <c:v>0.66637630999999997</c:v>
                </c:pt>
                <c:pt idx="256">
                  <c:v>-2.2021357699999999</c:v>
                </c:pt>
                <c:pt idx="257">
                  <c:v>-1.11415525</c:v>
                </c:pt>
                <c:pt idx="258">
                  <c:v>3.5998160100000001</c:v>
                </c:pt>
                <c:pt idx="259">
                  <c:v>2.5565312800000002</c:v>
                </c:pt>
                <c:pt idx="260">
                  <c:v>2.9895615900000001</c:v>
                </c:pt>
                <c:pt idx="261">
                  <c:v>7.0917225999999998</c:v>
                </c:pt>
                <c:pt idx="262">
                  <c:v>2.6670680299999998</c:v>
                </c:pt>
                <c:pt idx="263">
                  <c:v>1.5677462</c:v>
                </c:pt>
                <c:pt idx="264">
                  <c:v>9.8430493299999995</c:v>
                </c:pt>
                <c:pt idx="265">
                  <c:v>16.27054429</c:v>
                </c:pt>
                <c:pt idx="266">
                  <c:v>2.4740740699999999</c:v>
                </c:pt>
                <c:pt idx="267">
                  <c:v>2.1639024400000002</c:v>
                </c:pt>
                <c:pt idx="268">
                  <c:v>7.0658682600000002</c:v>
                </c:pt>
                <c:pt idx="269">
                  <c:v>3.9695122</c:v>
                </c:pt>
                <c:pt idx="270">
                  <c:v>5.5934579400000004</c:v>
                </c:pt>
                <c:pt idx="271">
                  <c:v>4.9370629399999997</c:v>
                </c:pt>
                <c:pt idx="272">
                  <c:v>7.5938864600000002</c:v>
                </c:pt>
                <c:pt idx="273">
                  <c:v>5.2791225400000004</c:v>
                </c:pt>
                <c:pt idx="274">
                  <c:v>4.28364689</c:v>
                </c:pt>
                <c:pt idx="275">
                  <c:v>2.7129688500000002</c:v>
                </c:pt>
                <c:pt idx="276">
                  <c:v>1.7639082100000001</c:v>
                </c:pt>
                <c:pt idx="277">
                  <c:v>2.0506607899999998</c:v>
                </c:pt>
                <c:pt idx="278">
                  <c:v>1.5231304299999999</c:v>
                </c:pt>
                <c:pt idx="279">
                  <c:v>3.5</c:v>
                </c:pt>
                <c:pt idx="280">
                  <c:v>5.1729323300000001</c:v>
                </c:pt>
                <c:pt idx="281">
                  <c:v>7.4190476199999997</c:v>
                </c:pt>
                <c:pt idx="282">
                  <c:v>6.7095238100000003</c:v>
                </c:pt>
                <c:pt idx="283">
                  <c:v>2.98823529</c:v>
                </c:pt>
                <c:pt idx="284">
                  <c:v>0.91564791999999995</c:v>
                </c:pt>
                <c:pt idx="285">
                  <c:v>7.8605324100000002</c:v>
                </c:pt>
                <c:pt idx="286">
                  <c:v>8.4592857099999996</c:v>
                </c:pt>
                <c:pt idx="287">
                  <c:v>-2.2340696699999998</c:v>
                </c:pt>
                <c:pt idx="288">
                  <c:v>-0.92776886000000003</c:v>
                </c:pt>
                <c:pt idx="289">
                  <c:v>7.9335790000000003E-2</c:v>
                </c:pt>
                <c:pt idx="290">
                  <c:v>6.2727272699999999</c:v>
                </c:pt>
                <c:pt idx="291">
                  <c:v>5.8251748299999999</c:v>
                </c:pt>
                <c:pt idx="292">
                  <c:v>5.4696569899999998</c:v>
                </c:pt>
                <c:pt idx="293">
                  <c:v>3.3868274600000001</c:v>
                </c:pt>
                <c:pt idx="294">
                  <c:v>1.9734204799999999</c:v>
                </c:pt>
                <c:pt idx="295">
                  <c:v>9.8700565000000005</c:v>
                </c:pt>
                <c:pt idx="296">
                  <c:v>10.036789300000001</c:v>
                </c:pt>
                <c:pt idx="297">
                  <c:v>-3.75</c:v>
                </c:pt>
                <c:pt idx="298">
                  <c:v>-2.2791767599999999</c:v>
                </c:pt>
                <c:pt idx="299">
                  <c:v>6.8367346900000001</c:v>
                </c:pt>
                <c:pt idx="300">
                  <c:v>7.8005390800000001</c:v>
                </c:pt>
                <c:pt idx="301">
                  <c:v>4.4895104899999998</c:v>
                </c:pt>
                <c:pt idx="302">
                  <c:v>4.50943396</c:v>
                </c:pt>
                <c:pt idx="303">
                  <c:v>-1.46210269</c:v>
                </c:pt>
                <c:pt idx="304">
                  <c:v>-0.36247086000000001</c:v>
                </c:pt>
                <c:pt idx="305">
                  <c:v>-2.0673026000000001</c:v>
                </c:pt>
                <c:pt idx="306">
                  <c:v>-1.60475162</c:v>
                </c:pt>
                <c:pt idx="307">
                  <c:v>8.9518413599999995</c:v>
                </c:pt>
                <c:pt idx="308">
                  <c:v>5.3209876500000002</c:v>
                </c:pt>
                <c:pt idx="309">
                  <c:v>7.0698466800000004</c:v>
                </c:pt>
                <c:pt idx="310">
                  <c:v>6.6116504899999997</c:v>
                </c:pt>
                <c:pt idx="311">
                  <c:v>-7.4229166700000002</c:v>
                </c:pt>
                <c:pt idx="312">
                  <c:v>2.56666667</c:v>
                </c:pt>
                <c:pt idx="313">
                  <c:v>3.9459627300000002</c:v>
                </c:pt>
                <c:pt idx="314">
                  <c:v>1.91884641</c:v>
                </c:pt>
                <c:pt idx="315">
                  <c:v>9.6001813200000008</c:v>
                </c:pt>
                <c:pt idx="316">
                  <c:v>5.5019585900000001</c:v>
                </c:pt>
                <c:pt idx="317">
                  <c:v>-2.2020802399999999</c:v>
                </c:pt>
                <c:pt idx="318">
                  <c:v>-4.9418386500000002</c:v>
                </c:pt>
                <c:pt idx="319">
                  <c:v>0.33043477999999998</c:v>
                </c:pt>
                <c:pt idx="320">
                  <c:v>0.52149791999999995</c:v>
                </c:pt>
                <c:pt idx="321">
                  <c:v>6.0013717399999997</c:v>
                </c:pt>
                <c:pt idx="322">
                  <c:v>6.0019841300000003</c:v>
                </c:pt>
                <c:pt idx="323">
                  <c:v>8.0488798399999997</c:v>
                </c:pt>
                <c:pt idx="324">
                  <c:v>8.7624559600000005</c:v>
                </c:pt>
                <c:pt idx="325">
                  <c:v>2.0206529</c:v>
                </c:pt>
                <c:pt idx="326">
                  <c:v>1.5718799400000001</c:v>
                </c:pt>
                <c:pt idx="327">
                  <c:v>0.58832116999999995</c:v>
                </c:pt>
                <c:pt idx="328">
                  <c:v>-1.2708638400000001</c:v>
                </c:pt>
                <c:pt idx="329">
                  <c:v>-1.3198281199999999</c:v>
                </c:pt>
                <c:pt idx="330">
                  <c:v>-0.59921155999999998</c:v>
                </c:pt>
                <c:pt idx="331">
                  <c:v>7.2681818199999997</c:v>
                </c:pt>
                <c:pt idx="332">
                  <c:v>5.8458781399999999</c:v>
                </c:pt>
                <c:pt idx="333">
                  <c:v>9.0757575799999994</c:v>
                </c:pt>
                <c:pt idx="334">
                  <c:v>7.22653722</c:v>
                </c:pt>
                <c:pt idx="335">
                  <c:v>-1.68763402</c:v>
                </c:pt>
                <c:pt idx="336">
                  <c:v>-0.39001848</c:v>
                </c:pt>
                <c:pt idx="337">
                  <c:v>2.40011682</c:v>
                </c:pt>
                <c:pt idx="338">
                  <c:v>-4.1382415300000002</c:v>
                </c:pt>
                <c:pt idx="339">
                  <c:v>-5.2468596400000003</c:v>
                </c:pt>
                <c:pt idx="340">
                  <c:v>1.29993183</c:v>
                </c:pt>
                <c:pt idx="341">
                  <c:v>4.7780172399999996</c:v>
                </c:pt>
                <c:pt idx="342">
                  <c:v>2.65577051</c:v>
                </c:pt>
                <c:pt idx="343">
                  <c:v>6.44979367</c:v>
                </c:pt>
                <c:pt idx="344">
                  <c:v>2.7835951099999998</c:v>
                </c:pt>
                <c:pt idx="345">
                  <c:v>1.99137187</c:v>
                </c:pt>
                <c:pt idx="346">
                  <c:v>3.29812606</c:v>
                </c:pt>
                <c:pt idx="347">
                  <c:v>4.2780656300000004</c:v>
                </c:pt>
                <c:pt idx="348">
                  <c:v>8.4252336400000001</c:v>
                </c:pt>
                <c:pt idx="349">
                  <c:v>7.6561085999999996</c:v>
                </c:pt>
                <c:pt idx="350">
                  <c:v>5.70742963</c:v>
                </c:pt>
                <c:pt idx="351">
                  <c:v>6.6126323500000002</c:v>
                </c:pt>
                <c:pt idx="352">
                  <c:v>8.6012903200000004</c:v>
                </c:pt>
                <c:pt idx="353">
                  <c:v>7.0868486400000004</c:v>
                </c:pt>
                <c:pt idx="354">
                  <c:v>5.4133333300000004</c:v>
                </c:pt>
                <c:pt idx="355">
                  <c:v>5.44497608</c:v>
                </c:pt>
                <c:pt idx="356">
                  <c:v>3.9435483900000001</c:v>
                </c:pt>
                <c:pt idx="357">
                  <c:v>4.8403508799999999</c:v>
                </c:pt>
                <c:pt idx="358">
                  <c:v>-2.8140236199999999</c:v>
                </c:pt>
                <c:pt idx="359">
                  <c:v>-2.5570852099999999</c:v>
                </c:pt>
                <c:pt idx="360">
                  <c:v>1.8766519800000001</c:v>
                </c:pt>
                <c:pt idx="361">
                  <c:v>1.8666666700000001</c:v>
                </c:pt>
                <c:pt idx="362">
                  <c:v>11.09433962</c:v>
                </c:pt>
                <c:pt idx="363">
                  <c:v>12.440972220000001</c:v>
                </c:pt>
                <c:pt idx="364">
                  <c:v>15.11386139</c:v>
                </c:pt>
                <c:pt idx="365">
                  <c:v>15.66666667</c:v>
                </c:pt>
                <c:pt idx="366">
                  <c:v>3.27631579</c:v>
                </c:pt>
                <c:pt idx="367">
                  <c:v>2.5401960799999999</c:v>
                </c:pt>
                <c:pt idx="368">
                  <c:v>6.7554858900000001</c:v>
                </c:pt>
                <c:pt idx="369">
                  <c:v>3.6936651600000001</c:v>
                </c:pt>
                <c:pt idx="370">
                  <c:v>6.0276162800000002</c:v>
                </c:pt>
                <c:pt idx="371">
                  <c:v>13.95180723</c:v>
                </c:pt>
                <c:pt idx="372">
                  <c:v>10.349593499999999</c:v>
                </c:pt>
                <c:pt idx="373">
                  <c:v>-2.5391685800000001</c:v>
                </c:pt>
                <c:pt idx="374">
                  <c:v>-1.71487693</c:v>
                </c:pt>
                <c:pt idx="375">
                  <c:v>-3.8907849799999998</c:v>
                </c:pt>
                <c:pt idx="376">
                  <c:v>-1.38441039</c:v>
                </c:pt>
                <c:pt idx="377">
                  <c:v>-1.5829797299999999</c:v>
                </c:pt>
                <c:pt idx="378">
                  <c:v>-1.3953337699999999</c:v>
                </c:pt>
                <c:pt idx="379">
                  <c:v>-4.6760839999999998E-2</c:v>
                </c:pt>
                <c:pt idx="380">
                  <c:v>0.40372271999999998</c:v>
                </c:pt>
                <c:pt idx="381">
                  <c:v>1.7899441300000001</c:v>
                </c:pt>
                <c:pt idx="382">
                  <c:v>2.0621814500000002</c:v>
                </c:pt>
                <c:pt idx="383">
                  <c:v>2.57830008</c:v>
                </c:pt>
                <c:pt idx="384">
                  <c:v>0.82516054000000005</c:v>
                </c:pt>
                <c:pt idx="385">
                  <c:v>-3.5619540600000001</c:v>
                </c:pt>
                <c:pt idx="386">
                  <c:v>-4.8173719400000001</c:v>
                </c:pt>
                <c:pt idx="387">
                  <c:v>-2.7275894100000002</c:v>
                </c:pt>
                <c:pt idx="388">
                  <c:v>-1.72934783</c:v>
                </c:pt>
                <c:pt idx="389">
                  <c:v>-2.53031579</c:v>
                </c:pt>
                <c:pt idx="390">
                  <c:v>-2.28633994</c:v>
                </c:pt>
                <c:pt idx="391">
                  <c:v>4.6280709699999996</c:v>
                </c:pt>
                <c:pt idx="392">
                  <c:v>2.7706151000000001</c:v>
                </c:pt>
                <c:pt idx="393">
                  <c:v>-4.5035653699999996</c:v>
                </c:pt>
                <c:pt idx="394">
                  <c:v>-6.5786676100000001</c:v>
                </c:pt>
                <c:pt idx="395">
                  <c:v>10.8677686</c:v>
                </c:pt>
                <c:pt idx="396">
                  <c:v>8.0900900900000003</c:v>
                </c:pt>
                <c:pt idx="397">
                  <c:v>0.57507081999999998</c:v>
                </c:pt>
                <c:pt idx="398">
                  <c:v>-0.50894454</c:v>
                </c:pt>
                <c:pt idx="399">
                  <c:v>3.0084745800000001</c:v>
                </c:pt>
                <c:pt idx="400">
                  <c:v>0.22284123</c:v>
                </c:pt>
                <c:pt idx="401">
                  <c:v>-3.639775E-2</c:v>
                </c:pt>
                <c:pt idx="402">
                  <c:v>-0.46714334000000002</c:v>
                </c:pt>
                <c:pt idx="403">
                  <c:v>2.1126760600000001</c:v>
                </c:pt>
                <c:pt idx="404">
                  <c:v>3.8348045399999999</c:v>
                </c:pt>
                <c:pt idx="405">
                  <c:v>5.7477666799999998</c:v>
                </c:pt>
                <c:pt idx="406">
                  <c:v>3.2767227299999999</c:v>
                </c:pt>
                <c:pt idx="407">
                  <c:v>3.7027933000000002</c:v>
                </c:pt>
                <c:pt idx="408">
                  <c:v>3.3045089600000002</c:v>
                </c:pt>
                <c:pt idx="409">
                  <c:v>3.5629877400000001</c:v>
                </c:pt>
                <c:pt idx="410">
                  <c:v>0.84757221999999999</c:v>
                </c:pt>
                <c:pt idx="411">
                  <c:v>-0.72555745999999999</c:v>
                </c:pt>
                <c:pt idx="412">
                  <c:v>-0.71479501000000001</c:v>
                </c:pt>
                <c:pt idx="413">
                  <c:v>-0.91114057999999998</c:v>
                </c:pt>
                <c:pt idx="414">
                  <c:v>0.52891790999999999</c:v>
                </c:pt>
                <c:pt idx="415">
                  <c:v>-1.3466031999999999</c:v>
                </c:pt>
                <c:pt idx="416">
                  <c:v>0.48114434</c:v>
                </c:pt>
                <c:pt idx="417">
                  <c:v>13.95619988</c:v>
                </c:pt>
                <c:pt idx="418">
                  <c:v>12.020594969999999</c:v>
                </c:pt>
                <c:pt idx="419">
                  <c:v>1.57130397</c:v>
                </c:pt>
                <c:pt idx="420">
                  <c:v>0.81099365999999995</c:v>
                </c:pt>
                <c:pt idx="421">
                  <c:v>0.30033278000000002</c:v>
                </c:pt>
                <c:pt idx="422">
                  <c:v>-7.3495370000000004E-2</c:v>
                </c:pt>
                <c:pt idx="423">
                  <c:v>2.5283464599999999</c:v>
                </c:pt>
                <c:pt idx="424">
                  <c:v>1.6004112399999999</c:v>
                </c:pt>
                <c:pt idx="425">
                  <c:v>4.5038759700000002</c:v>
                </c:pt>
                <c:pt idx="426">
                  <c:v>3.59508852</c:v>
                </c:pt>
                <c:pt idx="427">
                  <c:v>-2.9814814799999998</c:v>
                </c:pt>
                <c:pt idx="428">
                  <c:v>10.030769230000001</c:v>
                </c:pt>
                <c:pt idx="429">
                  <c:v>8.7925925899999999</c:v>
                </c:pt>
                <c:pt idx="430">
                  <c:v>2.24642857</c:v>
                </c:pt>
                <c:pt idx="431">
                  <c:v>2.1050185899999998</c:v>
                </c:pt>
                <c:pt idx="432">
                  <c:v>11.6</c:v>
                </c:pt>
                <c:pt idx="433">
                  <c:v>12.66666667</c:v>
                </c:pt>
                <c:pt idx="434">
                  <c:v>11.20224719</c:v>
                </c:pt>
                <c:pt idx="435">
                  <c:v>0.57934989999999997</c:v>
                </c:pt>
                <c:pt idx="436">
                  <c:v>1.09369676</c:v>
                </c:pt>
                <c:pt idx="437">
                  <c:v>5.1149528499999999</c:v>
                </c:pt>
                <c:pt idx="438">
                  <c:v>4.8451753000000002</c:v>
                </c:pt>
                <c:pt idx="439">
                  <c:v>8.2278630499999998</c:v>
                </c:pt>
                <c:pt idx="440">
                  <c:v>14.50043975</c:v>
                </c:pt>
                <c:pt idx="441">
                  <c:v>6.8963317399999999</c:v>
                </c:pt>
                <c:pt idx="442">
                  <c:v>5.8822525600000004</c:v>
                </c:pt>
                <c:pt idx="443">
                  <c:v>-2.89701897</c:v>
                </c:pt>
                <c:pt idx="444">
                  <c:v>-2.9163963100000001</c:v>
                </c:pt>
                <c:pt idx="445">
                  <c:v>-3.433996</c:v>
                </c:pt>
                <c:pt idx="446">
                  <c:v>-3.6232451399999999</c:v>
                </c:pt>
                <c:pt idx="447">
                  <c:v>-1.4906638999999999</c:v>
                </c:pt>
                <c:pt idx="448">
                  <c:v>-2.1279342699999999</c:v>
                </c:pt>
                <c:pt idx="449">
                  <c:v>2.2455089799999999</c:v>
                </c:pt>
                <c:pt idx="450">
                  <c:v>3.7523510999999998</c:v>
                </c:pt>
                <c:pt idx="451">
                  <c:v>3.5841995799999999</c:v>
                </c:pt>
                <c:pt idx="452">
                  <c:v>0.36349646000000002</c:v>
                </c:pt>
                <c:pt idx="453">
                  <c:v>-4.4807387900000002</c:v>
                </c:pt>
                <c:pt idx="454">
                  <c:v>-2.3892995400000001</c:v>
                </c:pt>
                <c:pt idx="455">
                  <c:v>2.9660194199999999</c:v>
                </c:pt>
                <c:pt idx="456">
                  <c:v>-0.83381088999999997</c:v>
                </c:pt>
                <c:pt idx="457">
                  <c:v>7.0901143199999996</c:v>
                </c:pt>
                <c:pt idx="458">
                  <c:v>8.9326164899999991</c:v>
                </c:pt>
                <c:pt idx="459">
                  <c:v>11.28282828</c:v>
                </c:pt>
                <c:pt idx="460">
                  <c:v>10.009345789999999</c:v>
                </c:pt>
                <c:pt idx="461">
                  <c:v>2.3194256800000002</c:v>
                </c:pt>
                <c:pt idx="462">
                  <c:v>-1.368078E-2</c:v>
                </c:pt>
                <c:pt idx="463">
                  <c:v>-4.6839610199999999</c:v>
                </c:pt>
                <c:pt idx="464">
                  <c:v>-6.30194411</c:v>
                </c:pt>
                <c:pt idx="465">
                  <c:v>3.9340475399999999</c:v>
                </c:pt>
                <c:pt idx="466">
                  <c:v>2.0323172999999999</c:v>
                </c:pt>
                <c:pt idx="467">
                  <c:v>6.9473684200000001</c:v>
                </c:pt>
                <c:pt idx="468">
                  <c:v>7.5909090900000002</c:v>
                </c:pt>
                <c:pt idx="469">
                  <c:v>3.0032786900000001</c:v>
                </c:pt>
                <c:pt idx="470">
                  <c:v>3.24539877</c:v>
                </c:pt>
                <c:pt idx="471">
                  <c:v>0.44666666999999999</c:v>
                </c:pt>
                <c:pt idx="472">
                  <c:v>1.71748879</c:v>
                </c:pt>
                <c:pt idx="473">
                  <c:v>3.3134635100000001</c:v>
                </c:pt>
                <c:pt idx="474">
                  <c:v>1.6219879500000001</c:v>
                </c:pt>
                <c:pt idx="475">
                  <c:v>9.2640402300000009</c:v>
                </c:pt>
                <c:pt idx="476">
                  <c:v>6.4251302099999998</c:v>
                </c:pt>
                <c:pt idx="477">
                  <c:v>-3.1217228499999998</c:v>
                </c:pt>
                <c:pt idx="478">
                  <c:v>-1.55368098</c:v>
                </c:pt>
                <c:pt idx="479">
                  <c:v>-0.52392947000000001</c:v>
                </c:pt>
                <c:pt idx="480">
                  <c:v>-1.51166559</c:v>
                </c:pt>
                <c:pt idx="481">
                  <c:v>4.7385645199999997</c:v>
                </c:pt>
                <c:pt idx="482">
                  <c:v>1.5346200999999999</c:v>
                </c:pt>
                <c:pt idx="483">
                  <c:v>1.12989691</c:v>
                </c:pt>
                <c:pt idx="484">
                  <c:v>-0.19955157000000001</c:v>
                </c:pt>
                <c:pt idx="485">
                  <c:v>-2.63452055</c:v>
                </c:pt>
                <c:pt idx="486">
                  <c:v>-5.1451009699999997</c:v>
                </c:pt>
                <c:pt idx="487">
                  <c:v>1.1657461499999999</c:v>
                </c:pt>
                <c:pt idx="488">
                  <c:v>1.0184323500000001</c:v>
                </c:pt>
                <c:pt idx="489">
                  <c:v>-3.1030213600000001</c:v>
                </c:pt>
                <c:pt idx="490">
                  <c:v>-4.6644121099999998</c:v>
                </c:pt>
                <c:pt idx="491">
                  <c:v>5.6603589300000001</c:v>
                </c:pt>
                <c:pt idx="492">
                  <c:v>4.9970695799999998</c:v>
                </c:pt>
                <c:pt idx="493">
                  <c:v>-11.48137287</c:v>
                </c:pt>
                <c:pt idx="494">
                  <c:v>-12.284534600000001</c:v>
                </c:pt>
                <c:pt idx="495">
                  <c:v>-1.33068115</c:v>
                </c:pt>
                <c:pt idx="496">
                  <c:v>-1.84838693</c:v>
                </c:pt>
                <c:pt idx="497">
                  <c:v>2.7406459600000002</c:v>
                </c:pt>
                <c:pt idx="498">
                  <c:v>0.86536146000000003</c:v>
                </c:pt>
                <c:pt idx="499">
                  <c:v>2.23541678</c:v>
                </c:pt>
                <c:pt idx="500">
                  <c:v>4.4026565499999997</c:v>
                </c:pt>
                <c:pt idx="501">
                  <c:v>4.7948191400000004</c:v>
                </c:pt>
                <c:pt idx="502">
                  <c:v>-4.80310975</c:v>
                </c:pt>
                <c:pt idx="503">
                  <c:v>-5.7142857100000004</c:v>
                </c:pt>
                <c:pt idx="504">
                  <c:v>-1.35909605</c:v>
                </c:pt>
                <c:pt idx="505">
                  <c:v>-2.7975531600000001</c:v>
                </c:pt>
                <c:pt idx="506">
                  <c:v>9.4934497800000006</c:v>
                </c:pt>
                <c:pt idx="507">
                  <c:v>9.9282511200000005</c:v>
                </c:pt>
                <c:pt idx="508">
                  <c:v>5.5366939500000001</c:v>
                </c:pt>
                <c:pt idx="509">
                  <c:v>5.1038365900000002</c:v>
                </c:pt>
                <c:pt idx="510">
                  <c:v>-2.1511273599999998</c:v>
                </c:pt>
                <c:pt idx="511">
                  <c:v>-0.16085790999999999</c:v>
                </c:pt>
                <c:pt idx="512">
                  <c:v>-1.10833333</c:v>
                </c:pt>
                <c:pt idx="513">
                  <c:v>-0.47398496000000001</c:v>
                </c:pt>
                <c:pt idx="514">
                  <c:v>1.02075702</c:v>
                </c:pt>
                <c:pt idx="515">
                  <c:v>1.49949774</c:v>
                </c:pt>
                <c:pt idx="516">
                  <c:v>-0.94128544999999997</c:v>
                </c:pt>
                <c:pt idx="517">
                  <c:v>10.22889518</c:v>
                </c:pt>
                <c:pt idx="518">
                  <c:v>-4.1523272200000001</c:v>
                </c:pt>
                <c:pt idx="519">
                  <c:v>-0.33880049000000001</c:v>
                </c:pt>
                <c:pt idx="520">
                  <c:v>1.4510296300000001</c:v>
                </c:pt>
                <c:pt idx="521">
                  <c:v>2.6034925499999999</c:v>
                </c:pt>
                <c:pt idx="522">
                  <c:v>2.2205848000000001</c:v>
                </c:pt>
                <c:pt idx="523">
                  <c:v>1.4721873700000001</c:v>
                </c:pt>
                <c:pt idx="524">
                  <c:v>-3.2389796400000002</c:v>
                </c:pt>
                <c:pt idx="525">
                  <c:v>10.04819277</c:v>
                </c:pt>
                <c:pt idx="526">
                  <c:v>1.8643822400000001</c:v>
                </c:pt>
                <c:pt idx="527">
                  <c:v>-0.45210084</c:v>
                </c:pt>
                <c:pt idx="528">
                  <c:v>-5.1707348099999999</c:v>
                </c:pt>
                <c:pt idx="529">
                  <c:v>-6.1838375599999997</c:v>
                </c:pt>
                <c:pt idx="530">
                  <c:v>2.0234192000000002</c:v>
                </c:pt>
                <c:pt idx="531">
                  <c:v>3.7064116999999999</c:v>
                </c:pt>
                <c:pt idx="532">
                  <c:v>-2.0121666299999998</c:v>
                </c:pt>
                <c:pt idx="533">
                  <c:v>1.40850023</c:v>
                </c:pt>
                <c:pt idx="534">
                  <c:v>3.36393443</c:v>
                </c:pt>
                <c:pt idx="535">
                  <c:v>6.0576923100000002</c:v>
                </c:pt>
                <c:pt idx="536">
                  <c:v>10.119999999999999</c:v>
                </c:pt>
                <c:pt idx="537">
                  <c:v>1.27310575</c:v>
                </c:pt>
                <c:pt idx="538">
                  <c:v>-0.85289115999999998</c:v>
                </c:pt>
                <c:pt idx="539">
                  <c:v>1.2630212300000001</c:v>
                </c:pt>
                <c:pt idx="540">
                  <c:v>0.38776073999999999</c:v>
                </c:pt>
                <c:pt idx="541">
                  <c:v>-2.6506817100000002</c:v>
                </c:pt>
                <c:pt idx="542">
                  <c:v>-2.1870727200000002</c:v>
                </c:pt>
                <c:pt idx="543">
                  <c:v>-0.55215685999999997</c:v>
                </c:pt>
                <c:pt idx="544">
                  <c:v>0.44536034000000002</c:v>
                </c:pt>
                <c:pt idx="545">
                  <c:v>6.2497954699999996</c:v>
                </c:pt>
                <c:pt idx="546">
                  <c:v>7.0640961400000002</c:v>
                </c:pt>
                <c:pt idx="547">
                  <c:v>-0.95666404999999999</c:v>
                </c:pt>
                <c:pt idx="548">
                  <c:v>-1.24564184</c:v>
                </c:pt>
                <c:pt idx="549">
                  <c:v>-3.27356494</c:v>
                </c:pt>
                <c:pt idx="550">
                  <c:v>-4.5079864499999998</c:v>
                </c:pt>
                <c:pt idx="551">
                  <c:v>1.0619701800000001</c:v>
                </c:pt>
                <c:pt idx="552">
                  <c:v>-1.2442089700000001</c:v>
                </c:pt>
                <c:pt idx="553">
                  <c:v>7.2656826600000004</c:v>
                </c:pt>
                <c:pt idx="554">
                  <c:v>8.1397058799999993</c:v>
                </c:pt>
                <c:pt idx="555">
                  <c:v>0.14911874999999999</c:v>
                </c:pt>
                <c:pt idx="556">
                  <c:v>-1.1276939500000001</c:v>
                </c:pt>
                <c:pt idx="557">
                  <c:v>4.6933894900000004</c:v>
                </c:pt>
                <c:pt idx="558">
                  <c:v>4.1915771199999998</c:v>
                </c:pt>
                <c:pt idx="559">
                  <c:v>5.02642364</c:v>
                </c:pt>
                <c:pt idx="560">
                  <c:v>4.5430188200000003</c:v>
                </c:pt>
                <c:pt idx="561">
                  <c:v>-3.3958323799999999</c:v>
                </c:pt>
                <c:pt idx="562">
                  <c:v>-2.3099042000000001</c:v>
                </c:pt>
                <c:pt idx="563">
                  <c:v>-0.70077425000000004</c:v>
                </c:pt>
                <c:pt idx="564">
                  <c:v>-2.64221708</c:v>
                </c:pt>
                <c:pt idx="565">
                  <c:v>-2.7849407500000001</c:v>
                </c:pt>
                <c:pt idx="566">
                  <c:v>-2.1519458</c:v>
                </c:pt>
                <c:pt idx="567">
                  <c:v>8.3413451700000003</c:v>
                </c:pt>
                <c:pt idx="568">
                  <c:v>5.8694471799999999</c:v>
                </c:pt>
                <c:pt idx="569">
                  <c:v>-0.94700814</c:v>
                </c:pt>
                <c:pt idx="570">
                  <c:v>1.13001215</c:v>
                </c:pt>
                <c:pt idx="571">
                  <c:v>-0.47896878999999998</c:v>
                </c:pt>
                <c:pt idx="572">
                  <c:v>1.1135798699999999</c:v>
                </c:pt>
                <c:pt idx="573">
                  <c:v>0.52775475999999999</c:v>
                </c:pt>
                <c:pt idx="574">
                  <c:v>1.3604729499999999</c:v>
                </c:pt>
                <c:pt idx="575">
                  <c:v>4.8085288899999998</c:v>
                </c:pt>
                <c:pt idx="576">
                  <c:v>7.3324972099999997</c:v>
                </c:pt>
                <c:pt idx="577">
                  <c:v>-2.3946843900000001</c:v>
                </c:pt>
                <c:pt idx="578">
                  <c:v>-2.1820204699999999</c:v>
                </c:pt>
                <c:pt idx="579">
                  <c:v>-2.9545834499999999</c:v>
                </c:pt>
                <c:pt idx="580">
                  <c:v>-0.18713184999999999</c:v>
                </c:pt>
                <c:pt idx="581">
                  <c:v>-0.25582572999999997</c:v>
                </c:pt>
                <c:pt idx="582">
                  <c:v>1.2171297599999999</c:v>
                </c:pt>
                <c:pt idx="583">
                  <c:v>-5.7652464500000002</c:v>
                </c:pt>
                <c:pt idx="584">
                  <c:v>-3.8111286400000002</c:v>
                </c:pt>
                <c:pt idx="585">
                  <c:v>4.45713223</c:v>
                </c:pt>
                <c:pt idx="586">
                  <c:v>3.7587373199999998</c:v>
                </c:pt>
                <c:pt idx="587">
                  <c:v>8.0475612000000005</c:v>
                </c:pt>
                <c:pt idx="588">
                  <c:v>8.8601791100000007</c:v>
                </c:pt>
                <c:pt idx="589">
                  <c:v>-5.5442543899999999</c:v>
                </c:pt>
                <c:pt idx="590">
                  <c:v>3.74681351</c:v>
                </c:pt>
                <c:pt idx="591">
                  <c:v>5.4952520099999997</c:v>
                </c:pt>
                <c:pt idx="592">
                  <c:v>-3.6806629800000001</c:v>
                </c:pt>
                <c:pt idx="593">
                  <c:v>-3.0229805000000001</c:v>
                </c:pt>
                <c:pt idx="594">
                  <c:v>15.240963860000001</c:v>
                </c:pt>
                <c:pt idx="595">
                  <c:v>14.125</c:v>
                </c:pt>
                <c:pt idx="596">
                  <c:v>-0.29382826000000001</c:v>
                </c:pt>
                <c:pt idx="597">
                  <c:v>-4.0739291599999996</c:v>
                </c:pt>
                <c:pt idx="598">
                  <c:v>0.43689319999999998</c:v>
                </c:pt>
                <c:pt idx="599">
                  <c:v>-3.4837722000000002</c:v>
                </c:pt>
                <c:pt idx="600">
                  <c:v>-2.1651018999999998</c:v>
                </c:pt>
                <c:pt idx="601">
                  <c:v>-1.50968477</c:v>
                </c:pt>
                <c:pt idx="602">
                  <c:v>-0.86539326000000005</c:v>
                </c:pt>
                <c:pt idx="603">
                  <c:v>0.41499846000000001</c:v>
                </c:pt>
                <c:pt idx="604">
                  <c:v>-0.44377323000000002</c:v>
                </c:pt>
                <c:pt idx="605">
                  <c:v>-1.8092122799999999</c:v>
                </c:pt>
                <c:pt idx="606">
                  <c:v>-1.37229348</c:v>
                </c:pt>
                <c:pt idx="607">
                  <c:v>-1.78556509</c:v>
                </c:pt>
                <c:pt idx="608">
                  <c:v>2.17179834</c:v>
                </c:pt>
                <c:pt idx="609">
                  <c:v>0.39575567</c:v>
                </c:pt>
                <c:pt idx="610">
                  <c:v>-1.88589322</c:v>
                </c:pt>
                <c:pt idx="611">
                  <c:v>-6.152179E-2</c:v>
                </c:pt>
                <c:pt idx="612">
                  <c:v>-5.6428281299999998</c:v>
                </c:pt>
                <c:pt idx="613">
                  <c:v>-4.3264211699999997</c:v>
                </c:pt>
                <c:pt idx="614">
                  <c:v>9.3249305699999994</c:v>
                </c:pt>
                <c:pt idx="615">
                  <c:v>5.6575094200000002</c:v>
                </c:pt>
                <c:pt idx="616">
                  <c:v>2.8120480699999999</c:v>
                </c:pt>
                <c:pt idx="617">
                  <c:v>5.2798643199999997</c:v>
                </c:pt>
                <c:pt idx="618">
                  <c:v>5.0657027399999999</c:v>
                </c:pt>
                <c:pt idx="619">
                  <c:v>3.9128623999999999</c:v>
                </c:pt>
                <c:pt idx="620">
                  <c:v>-1.90265164</c:v>
                </c:pt>
                <c:pt idx="621">
                  <c:v>-3.90164921</c:v>
                </c:pt>
                <c:pt idx="622">
                  <c:v>11.763624910000001</c:v>
                </c:pt>
                <c:pt idx="623">
                  <c:v>9.1413460499999992</c:v>
                </c:pt>
                <c:pt idx="624">
                  <c:v>3.05216581</c:v>
                </c:pt>
                <c:pt idx="625">
                  <c:v>3.4899446200000002</c:v>
                </c:pt>
                <c:pt idx="626">
                  <c:v>11.58368228</c:v>
                </c:pt>
                <c:pt idx="627">
                  <c:v>9.3233471100000003</c:v>
                </c:pt>
                <c:pt idx="628">
                  <c:v>2.8404442599999999</c:v>
                </c:pt>
                <c:pt idx="629">
                  <c:v>-0.73731614000000001</c:v>
                </c:pt>
                <c:pt idx="630">
                  <c:v>5.3579498699999997</c:v>
                </c:pt>
                <c:pt idx="631">
                  <c:v>4.8680567400000001</c:v>
                </c:pt>
                <c:pt idx="632">
                  <c:v>8.0451689900000005</c:v>
                </c:pt>
                <c:pt idx="633">
                  <c:v>7.9185896700000002</c:v>
                </c:pt>
                <c:pt idx="634">
                  <c:v>11.067742620000001</c:v>
                </c:pt>
                <c:pt idx="635">
                  <c:v>8.6394052000000006</c:v>
                </c:pt>
                <c:pt idx="636">
                  <c:v>6.3462915100000004</c:v>
                </c:pt>
                <c:pt idx="637">
                  <c:v>5.5239050900000004</c:v>
                </c:pt>
                <c:pt idx="638">
                  <c:v>7.1106597899999997</c:v>
                </c:pt>
                <c:pt idx="639">
                  <c:v>7.8889286600000004</c:v>
                </c:pt>
                <c:pt idx="640">
                  <c:v>8.3246549699999992</c:v>
                </c:pt>
                <c:pt idx="641">
                  <c:v>0.20055306000000001</c:v>
                </c:pt>
                <c:pt idx="642">
                  <c:v>-1.4390868699999999</c:v>
                </c:pt>
                <c:pt idx="643">
                  <c:v>6.9934645399999997</c:v>
                </c:pt>
                <c:pt idx="644">
                  <c:v>4.7708060000000003</c:v>
                </c:pt>
                <c:pt idx="645">
                  <c:v>-0.44262874000000002</c:v>
                </c:pt>
                <c:pt idx="646">
                  <c:v>-1.0592391299999999</c:v>
                </c:pt>
                <c:pt idx="647">
                  <c:v>-1.48898014</c:v>
                </c:pt>
                <c:pt idx="648">
                  <c:v>-0.73637567999999998</c:v>
                </c:pt>
              </c:numCache>
            </c:numRef>
          </c:xVal>
          <c:yVal>
            <c:numRef>
              <c:f>'Austin_SiteLevel_Mplus_ID with '!$AT$2:$AT$650</c:f>
              <c:numCache>
                <c:formatCode>General</c:formatCode>
                <c:ptCount val="64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0.21150858511961312</c:v>
                </c:pt>
                <c:pt idx="9">
                  <c:v>0.21150858511961312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4.404682665809851</c:v>
                </c:pt>
                <c:pt idx="14">
                  <c:v>4.404682665809851</c:v>
                </c:pt>
                <c:pt idx="15">
                  <c:v>0.4743761426630359</c:v>
                </c:pt>
                <c:pt idx="16">
                  <c:v>0.46870178688955455</c:v>
                </c:pt>
                <c:pt idx="17">
                  <c:v>0.56623510670472199</c:v>
                </c:pt>
                <c:pt idx="18">
                  <c:v>0.42042349124427852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4.7576796924645164</c:v>
                </c:pt>
                <c:pt idx="24">
                  <c:v>8.0972048612136494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0.52069285037464053</c:v>
                </c:pt>
                <c:pt idx="32">
                  <c:v>0.49791253817074999</c:v>
                </c:pt>
                <c:pt idx="33">
                  <c:v>0.4038901378345815</c:v>
                </c:pt>
                <c:pt idx="34">
                  <c:v>0.44599665426178076</c:v>
                </c:pt>
                <c:pt idx="35">
                  <c:v>0.47919168895628322</c:v>
                </c:pt>
                <c:pt idx="36">
                  <c:v>0.47989898296212274</c:v>
                </c:pt>
                <c:pt idx="37">
                  <c:v>0</c:v>
                </c:pt>
                <c:pt idx="38">
                  <c:v>0</c:v>
                </c:pt>
                <c:pt idx="39">
                  <c:v>0.27102355808239048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0.57212486852711786</c:v>
                </c:pt>
                <c:pt idx="45">
                  <c:v>0.64034482692868089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0.96760540986645416</c:v>
                </c:pt>
                <c:pt idx="56">
                  <c:v>1.0979680434837698</c:v>
                </c:pt>
                <c:pt idx="57">
                  <c:v>0</c:v>
                </c:pt>
                <c:pt idx="58">
                  <c:v>0</c:v>
                </c:pt>
                <c:pt idx="59">
                  <c:v>1.6984428796015851</c:v>
                </c:pt>
                <c:pt idx="60">
                  <c:v>2.1692547659160142</c:v>
                </c:pt>
                <c:pt idx="61">
                  <c:v>0</c:v>
                </c:pt>
                <c:pt idx="62">
                  <c:v>0</c:v>
                </c:pt>
                <c:pt idx="63">
                  <c:v>1.5781639007971207</c:v>
                </c:pt>
                <c:pt idx="64">
                  <c:v>0.88203145332771404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0.99387107012888598</c:v>
                </c:pt>
                <c:pt idx="83">
                  <c:v>0.99387107012888598</c:v>
                </c:pt>
                <c:pt idx="84">
                  <c:v>3.3926586153280889</c:v>
                </c:pt>
                <c:pt idx="85">
                  <c:v>3.9863738730105043</c:v>
                </c:pt>
                <c:pt idx="86">
                  <c:v>0.95926333166959488</c:v>
                </c:pt>
                <c:pt idx="87">
                  <c:v>0.95926333166959488</c:v>
                </c:pt>
                <c:pt idx="88">
                  <c:v>0</c:v>
                </c:pt>
                <c:pt idx="89">
                  <c:v>0</c:v>
                </c:pt>
                <c:pt idx="90">
                  <c:v>6.2236818021289535</c:v>
                </c:pt>
                <c:pt idx="91">
                  <c:v>8.0732900485447878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1.1540268465673678</c:v>
                </c:pt>
                <c:pt idx="97">
                  <c:v>1.1540268465673678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2.2239902876685735</c:v>
                </c:pt>
                <c:pt idx="109">
                  <c:v>2.2239902876685735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0.56305010049375137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0.36035263180619415</c:v>
                </c:pt>
                <c:pt idx="126">
                  <c:v>0.36035263180619415</c:v>
                </c:pt>
                <c:pt idx="127">
                  <c:v>0</c:v>
                </c:pt>
                <c:pt idx="128">
                  <c:v>0</c:v>
                </c:pt>
                <c:pt idx="129">
                  <c:v>0.62196311091517409</c:v>
                </c:pt>
                <c:pt idx="130">
                  <c:v>0.62196311091517409</c:v>
                </c:pt>
                <c:pt idx="131">
                  <c:v>0</c:v>
                </c:pt>
                <c:pt idx="132">
                  <c:v>0</c:v>
                </c:pt>
                <c:pt idx="133">
                  <c:v>3.3596908768528464</c:v>
                </c:pt>
                <c:pt idx="134">
                  <c:v>3.3596908768528464</c:v>
                </c:pt>
                <c:pt idx="135">
                  <c:v>8.0304978689980064</c:v>
                </c:pt>
                <c:pt idx="136">
                  <c:v>8.2475383519438967</c:v>
                </c:pt>
                <c:pt idx="137">
                  <c:v>4.0308290407883316</c:v>
                </c:pt>
                <c:pt idx="138">
                  <c:v>0</c:v>
                </c:pt>
                <c:pt idx="139">
                  <c:v>0</c:v>
                </c:pt>
                <c:pt idx="140">
                  <c:v>19.944603122568715</c:v>
                </c:pt>
                <c:pt idx="141">
                  <c:v>17.575684814109714</c:v>
                </c:pt>
                <c:pt idx="142">
                  <c:v>0.73115929410306679</c:v>
                </c:pt>
                <c:pt idx="143">
                  <c:v>0.730129196562887</c:v>
                </c:pt>
                <c:pt idx="144">
                  <c:v>0</c:v>
                </c:pt>
                <c:pt idx="145">
                  <c:v>0</c:v>
                </c:pt>
                <c:pt idx="146">
                  <c:v>2.3796017380188994</c:v>
                </c:pt>
                <c:pt idx="147">
                  <c:v>2.5790116419942457</c:v>
                </c:pt>
                <c:pt idx="148">
                  <c:v>3.3035685074964838</c:v>
                </c:pt>
                <c:pt idx="149">
                  <c:v>2.8715633949777124</c:v>
                </c:pt>
                <c:pt idx="150">
                  <c:v>1.2292012212862657</c:v>
                </c:pt>
                <c:pt idx="151">
                  <c:v>0.95597621397310817</c:v>
                </c:pt>
                <c:pt idx="152">
                  <c:v>0</c:v>
                </c:pt>
                <c:pt idx="153">
                  <c:v>0</c:v>
                </c:pt>
                <c:pt idx="154">
                  <c:v>0.83240218690014744</c:v>
                </c:pt>
                <c:pt idx="155">
                  <c:v>0.85849056302256299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0.94223035589363613</c:v>
                </c:pt>
                <c:pt idx="160">
                  <c:v>1.3130030482145247</c:v>
                </c:pt>
                <c:pt idx="161">
                  <c:v>1.1547873722063418</c:v>
                </c:pt>
                <c:pt idx="162">
                  <c:v>1.4459653822109322</c:v>
                </c:pt>
                <c:pt idx="163">
                  <c:v>1.1135449660561154</c:v>
                </c:pt>
                <c:pt idx="164">
                  <c:v>1.4835229246060215</c:v>
                </c:pt>
                <c:pt idx="165">
                  <c:v>1.1745611285797382</c:v>
                </c:pt>
                <c:pt idx="166">
                  <c:v>1.3545209311620194</c:v>
                </c:pt>
                <c:pt idx="167">
                  <c:v>0</c:v>
                </c:pt>
                <c:pt idx="168">
                  <c:v>0</c:v>
                </c:pt>
                <c:pt idx="169">
                  <c:v>1.2282070422808453</c:v>
                </c:pt>
                <c:pt idx="170">
                  <c:v>1.2282070422808453</c:v>
                </c:pt>
                <c:pt idx="171">
                  <c:v>0.82602634670214059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0.1522200606593406</c:v>
                </c:pt>
                <c:pt idx="178">
                  <c:v>9.8415061630126505E-2</c:v>
                </c:pt>
                <c:pt idx="179">
                  <c:v>0</c:v>
                </c:pt>
                <c:pt idx="180">
                  <c:v>0</c:v>
                </c:pt>
                <c:pt idx="181">
                  <c:v>0.95514886994384385</c:v>
                </c:pt>
                <c:pt idx="182">
                  <c:v>0.95514886994384385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1.5410285349700918</c:v>
                </c:pt>
                <c:pt idx="192">
                  <c:v>1.5425664555882861</c:v>
                </c:pt>
                <c:pt idx="193">
                  <c:v>1.5410285349700918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0.34367154771646291</c:v>
                </c:pt>
                <c:pt idx="203">
                  <c:v>0.34367154771646291</c:v>
                </c:pt>
                <c:pt idx="204">
                  <c:v>0</c:v>
                </c:pt>
                <c:pt idx="205">
                  <c:v>0</c:v>
                </c:pt>
                <c:pt idx="206">
                  <c:v>0.6519119774009341</c:v>
                </c:pt>
                <c:pt idx="207">
                  <c:v>0.66905345914031777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4.3690960223193152E-2</c:v>
                </c:pt>
                <c:pt idx="213">
                  <c:v>4.3690960223193152E-2</c:v>
                </c:pt>
                <c:pt idx="214">
                  <c:v>0.44385469492027074</c:v>
                </c:pt>
                <c:pt idx="215">
                  <c:v>0.44426662503156555</c:v>
                </c:pt>
                <c:pt idx="216">
                  <c:v>0.49260244261778102</c:v>
                </c:pt>
                <c:pt idx="217">
                  <c:v>0.46850670183489934</c:v>
                </c:pt>
                <c:pt idx="218">
                  <c:v>0</c:v>
                </c:pt>
                <c:pt idx="219">
                  <c:v>0</c:v>
                </c:pt>
                <c:pt idx="220">
                  <c:v>0.62237942316220407</c:v>
                </c:pt>
                <c:pt idx="221">
                  <c:v>0.62237942316220407</c:v>
                </c:pt>
                <c:pt idx="222">
                  <c:v>0.21332325691850695</c:v>
                </c:pt>
                <c:pt idx="223">
                  <c:v>0.21332325691850695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1.5789091045687405</c:v>
                </c:pt>
                <c:pt idx="229">
                  <c:v>1.5789091045687405</c:v>
                </c:pt>
                <c:pt idx="230">
                  <c:v>0.27585219258265886</c:v>
                </c:pt>
                <c:pt idx="231">
                  <c:v>0.2830821895656721</c:v>
                </c:pt>
                <c:pt idx="232">
                  <c:v>0.37220903302932162</c:v>
                </c:pt>
                <c:pt idx="233">
                  <c:v>0.37220903302932162</c:v>
                </c:pt>
                <c:pt idx="234">
                  <c:v>0</c:v>
                </c:pt>
                <c:pt idx="235">
                  <c:v>1.9912070476142609</c:v>
                </c:pt>
                <c:pt idx="236">
                  <c:v>1.9912070476142609</c:v>
                </c:pt>
                <c:pt idx="237">
                  <c:v>0.29532277842955412</c:v>
                </c:pt>
                <c:pt idx="238">
                  <c:v>0.29532277842955412</c:v>
                </c:pt>
                <c:pt idx="239">
                  <c:v>0.90951574991753226</c:v>
                </c:pt>
                <c:pt idx="240">
                  <c:v>0.92380133761257199</c:v>
                </c:pt>
                <c:pt idx="241">
                  <c:v>1.4454063140837241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0.38777672032988764</c:v>
                </c:pt>
                <c:pt idx="257">
                  <c:v>0.38777672032988764</c:v>
                </c:pt>
                <c:pt idx="258">
                  <c:v>0.39344727890686759</c:v>
                </c:pt>
                <c:pt idx="259">
                  <c:v>0.46945904738942379</c:v>
                </c:pt>
                <c:pt idx="260">
                  <c:v>0.89285426340660778</c:v>
                </c:pt>
                <c:pt idx="261">
                  <c:v>0.95677224199500011</c:v>
                </c:pt>
                <c:pt idx="262">
                  <c:v>0.65847142751618948</c:v>
                </c:pt>
                <c:pt idx="263">
                  <c:v>0.65847142751618948</c:v>
                </c:pt>
                <c:pt idx="264">
                  <c:v>1.6162870822643245</c:v>
                </c:pt>
                <c:pt idx="265">
                  <c:v>1.6162870822643245</c:v>
                </c:pt>
                <c:pt idx="266">
                  <c:v>0.68155008713854948</c:v>
                </c:pt>
                <c:pt idx="267">
                  <c:v>0.68155008713854948</c:v>
                </c:pt>
                <c:pt idx="268">
                  <c:v>7.7777926995664055</c:v>
                </c:pt>
                <c:pt idx="269">
                  <c:v>7.9200693952901826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0.40204874996887269</c:v>
                </c:pt>
                <c:pt idx="276">
                  <c:v>0.40204874996887269</c:v>
                </c:pt>
                <c:pt idx="277">
                  <c:v>0.27788663600789726</c:v>
                </c:pt>
                <c:pt idx="278">
                  <c:v>0.27788663600789726</c:v>
                </c:pt>
                <c:pt idx="279">
                  <c:v>1.5863241444915948</c:v>
                </c:pt>
                <c:pt idx="280">
                  <c:v>2.1946138540334843</c:v>
                </c:pt>
                <c:pt idx="281">
                  <c:v>5.365675268405691</c:v>
                </c:pt>
                <c:pt idx="282">
                  <c:v>2.6828376342028455</c:v>
                </c:pt>
                <c:pt idx="283">
                  <c:v>0.26132226230132444</c:v>
                </c:pt>
                <c:pt idx="284">
                  <c:v>0.26132226230132444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0.83806037948195344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0.37149572828459654</c:v>
                </c:pt>
                <c:pt idx="298">
                  <c:v>0.37149572828459654</c:v>
                </c:pt>
                <c:pt idx="299">
                  <c:v>0</c:v>
                </c:pt>
                <c:pt idx="300">
                  <c:v>0</c:v>
                </c:pt>
                <c:pt idx="301">
                  <c:v>9.9708041148638432E-2</c:v>
                </c:pt>
                <c:pt idx="302">
                  <c:v>2.7501233613670046</c:v>
                </c:pt>
                <c:pt idx="303">
                  <c:v>1.199585875657563</c:v>
                </c:pt>
                <c:pt idx="304">
                  <c:v>1.1436611262096579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0.2374743912239487</c:v>
                </c:pt>
                <c:pt idx="312">
                  <c:v>3.3344674320477337</c:v>
                </c:pt>
                <c:pt idx="313">
                  <c:v>0.6182865382443149</c:v>
                </c:pt>
                <c:pt idx="314">
                  <c:v>0.66763335115583289</c:v>
                </c:pt>
                <c:pt idx="315">
                  <c:v>0.45124266843760064</c:v>
                </c:pt>
                <c:pt idx="316">
                  <c:v>0.55704606971088244</c:v>
                </c:pt>
                <c:pt idx="317">
                  <c:v>2.3392330899655143</c:v>
                </c:pt>
                <c:pt idx="318">
                  <c:v>2.9536657965230599</c:v>
                </c:pt>
                <c:pt idx="319">
                  <c:v>0.51832378880356089</c:v>
                </c:pt>
                <c:pt idx="320">
                  <c:v>0.51832378880356089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0.37657903679779542</c:v>
                </c:pt>
                <c:pt idx="326">
                  <c:v>0.44648114868364214</c:v>
                </c:pt>
                <c:pt idx="327">
                  <c:v>0.81416973336247112</c:v>
                </c:pt>
                <c:pt idx="328">
                  <c:v>0.81416973336247112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0.28484083511479502</c:v>
                </c:pt>
                <c:pt idx="336">
                  <c:v>0.28484083511479502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0.61645581690028406</c:v>
                </c:pt>
                <c:pt idx="347">
                  <c:v>0.61645581690028406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0.23384092470896059</c:v>
                </c:pt>
                <c:pt idx="359">
                  <c:v>0.22085284581461057</c:v>
                </c:pt>
                <c:pt idx="360">
                  <c:v>0</c:v>
                </c:pt>
                <c:pt idx="361">
                  <c:v>0</c:v>
                </c:pt>
                <c:pt idx="362">
                  <c:v>57.504416159459751</c:v>
                </c:pt>
                <c:pt idx="363">
                  <c:v>57.504416159459751</c:v>
                </c:pt>
                <c:pt idx="364">
                  <c:v>0</c:v>
                </c:pt>
                <c:pt idx="365">
                  <c:v>0</c:v>
                </c:pt>
                <c:pt idx="366">
                  <c:v>0.79534532595645746</c:v>
                </c:pt>
                <c:pt idx="367">
                  <c:v>0.32593563357823457</c:v>
                </c:pt>
                <c:pt idx="368">
                  <c:v>2.0843532680238197</c:v>
                </c:pt>
                <c:pt idx="369">
                  <c:v>0.30086366176452423</c:v>
                </c:pt>
                <c:pt idx="370">
                  <c:v>0.90166551878922185</c:v>
                </c:pt>
                <c:pt idx="371">
                  <c:v>0</c:v>
                </c:pt>
                <c:pt idx="372">
                  <c:v>0</c:v>
                </c:pt>
                <c:pt idx="373">
                  <c:v>6.0893419511226572E-2</c:v>
                </c:pt>
                <c:pt idx="374">
                  <c:v>6.0893419511226572E-2</c:v>
                </c:pt>
                <c:pt idx="375">
                  <c:v>0.43727368416836965</c:v>
                </c:pt>
                <c:pt idx="376">
                  <c:v>0.43727368416836965</c:v>
                </c:pt>
                <c:pt idx="377">
                  <c:v>1.538366009341581</c:v>
                </c:pt>
                <c:pt idx="378">
                  <c:v>1.538366009341581</c:v>
                </c:pt>
                <c:pt idx="379">
                  <c:v>1.538366009341581</c:v>
                </c:pt>
                <c:pt idx="380">
                  <c:v>1.538366009341581</c:v>
                </c:pt>
                <c:pt idx="381">
                  <c:v>0</c:v>
                </c:pt>
                <c:pt idx="382">
                  <c:v>0</c:v>
                </c:pt>
                <c:pt idx="383">
                  <c:v>0.41126747389240542</c:v>
                </c:pt>
                <c:pt idx="384">
                  <c:v>0.41126747389240542</c:v>
                </c:pt>
                <c:pt idx="385">
                  <c:v>0.36741785209190164</c:v>
                </c:pt>
                <c:pt idx="386">
                  <c:v>0.37778301792671404</c:v>
                </c:pt>
                <c:pt idx="387">
                  <c:v>0</c:v>
                </c:pt>
                <c:pt idx="388">
                  <c:v>0</c:v>
                </c:pt>
                <c:pt idx="389">
                  <c:v>0.36365809215111844</c:v>
                </c:pt>
                <c:pt idx="390">
                  <c:v>0.50011364045222184</c:v>
                </c:pt>
                <c:pt idx="391">
                  <c:v>0.36365809215111844</c:v>
                </c:pt>
                <c:pt idx="392">
                  <c:v>0.50011364045222184</c:v>
                </c:pt>
                <c:pt idx="393">
                  <c:v>0.48504512451952403</c:v>
                </c:pt>
                <c:pt idx="394">
                  <c:v>0.48504512451952403</c:v>
                </c:pt>
                <c:pt idx="395">
                  <c:v>0</c:v>
                </c:pt>
                <c:pt idx="396">
                  <c:v>0</c:v>
                </c:pt>
                <c:pt idx="397">
                  <c:v>0.70470995233974687</c:v>
                </c:pt>
                <c:pt idx="398">
                  <c:v>0.70470995233974687</c:v>
                </c:pt>
                <c:pt idx="399">
                  <c:v>0</c:v>
                </c:pt>
                <c:pt idx="400">
                  <c:v>0</c:v>
                </c:pt>
                <c:pt idx="401">
                  <c:v>0.6598228754014287</c:v>
                </c:pt>
                <c:pt idx="402">
                  <c:v>0.6598228754014287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0.54232055182306105</c:v>
                </c:pt>
                <c:pt idx="408">
                  <c:v>0.54232055182306105</c:v>
                </c:pt>
                <c:pt idx="409">
                  <c:v>0.66316371826189524</c:v>
                </c:pt>
                <c:pt idx="410">
                  <c:v>0.36561638308599881</c:v>
                </c:pt>
                <c:pt idx="411">
                  <c:v>0</c:v>
                </c:pt>
                <c:pt idx="412">
                  <c:v>0</c:v>
                </c:pt>
                <c:pt idx="413">
                  <c:v>0.19374460923075756</c:v>
                </c:pt>
                <c:pt idx="414">
                  <c:v>0.19374460923075756</c:v>
                </c:pt>
                <c:pt idx="415">
                  <c:v>0.2187420046351525</c:v>
                </c:pt>
                <c:pt idx="416">
                  <c:v>0.21912127122316313</c:v>
                </c:pt>
                <c:pt idx="417">
                  <c:v>0.98207056435965623</c:v>
                </c:pt>
                <c:pt idx="418">
                  <c:v>0.98207056435965623</c:v>
                </c:pt>
                <c:pt idx="419">
                  <c:v>0.33407700438979754</c:v>
                </c:pt>
                <c:pt idx="420">
                  <c:v>0.33407700438979754</c:v>
                </c:pt>
                <c:pt idx="421">
                  <c:v>0.20979317571522743</c:v>
                </c:pt>
                <c:pt idx="422">
                  <c:v>0.20979317571522743</c:v>
                </c:pt>
                <c:pt idx="423">
                  <c:v>0</c:v>
                </c:pt>
                <c:pt idx="424">
                  <c:v>0</c:v>
                </c:pt>
                <c:pt idx="425">
                  <c:v>0.33438277322380289</c:v>
                </c:pt>
                <c:pt idx="426">
                  <c:v>0.33511329297858272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0.58781259689944221</c:v>
                </c:pt>
                <c:pt idx="431">
                  <c:v>0.45974402065781428</c:v>
                </c:pt>
                <c:pt idx="432">
                  <c:v>0</c:v>
                </c:pt>
                <c:pt idx="433">
                  <c:v>0</c:v>
                </c:pt>
                <c:pt idx="434">
                  <c:v>6.4504478034511985</c:v>
                </c:pt>
                <c:pt idx="435">
                  <c:v>0.15003740114072786</c:v>
                </c:pt>
                <c:pt idx="436">
                  <c:v>0.14976391379892373</c:v>
                </c:pt>
                <c:pt idx="437">
                  <c:v>0.2276016696623239</c:v>
                </c:pt>
                <c:pt idx="438">
                  <c:v>0.23267240652710872</c:v>
                </c:pt>
                <c:pt idx="439">
                  <c:v>0.23267240652710872</c:v>
                </c:pt>
                <c:pt idx="440">
                  <c:v>0.22776107148874974</c:v>
                </c:pt>
                <c:pt idx="441">
                  <c:v>1.4155660123869656</c:v>
                </c:pt>
                <c:pt idx="442">
                  <c:v>1.5139987303985003</c:v>
                </c:pt>
                <c:pt idx="443">
                  <c:v>1.0398143090889858</c:v>
                </c:pt>
                <c:pt idx="444">
                  <c:v>1.0430709830163891</c:v>
                </c:pt>
                <c:pt idx="445">
                  <c:v>1.1010286873514317</c:v>
                </c:pt>
                <c:pt idx="446">
                  <c:v>1.1011589170574156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0.71695557373550389</c:v>
                </c:pt>
                <c:pt idx="452">
                  <c:v>0.52685110293410997</c:v>
                </c:pt>
                <c:pt idx="453">
                  <c:v>0.90990931653503249</c:v>
                </c:pt>
                <c:pt idx="454">
                  <c:v>0.60251292975463688</c:v>
                </c:pt>
                <c:pt idx="455">
                  <c:v>0.94431086203598491</c:v>
                </c:pt>
                <c:pt idx="456">
                  <c:v>0.92897821193606911</c:v>
                </c:pt>
                <c:pt idx="457">
                  <c:v>1.2035812817782456</c:v>
                </c:pt>
                <c:pt idx="458">
                  <c:v>1.2829572516159509</c:v>
                </c:pt>
                <c:pt idx="459">
                  <c:v>0</c:v>
                </c:pt>
                <c:pt idx="460">
                  <c:v>0</c:v>
                </c:pt>
                <c:pt idx="461">
                  <c:v>7.6384939805924174E-2</c:v>
                </c:pt>
                <c:pt idx="462">
                  <c:v>7.6384939805924174E-2</c:v>
                </c:pt>
                <c:pt idx="463">
                  <c:v>0.80171178734697757</c:v>
                </c:pt>
                <c:pt idx="464">
                  <c:v>0.80408268622347467</c:v>
                </c:pt>
                <c:pt idx="465">
                  <c:v>0.58769703277645113</c:v>
                </c:pt>
                <c:pt idx="466">
                  <c:v>0.58769703277645113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0.79064334370934874</c:v>
                </c:pt>
                <c:pt idx="472">
                  <c:v>0.79420718486579622</c:v>
                </c:pt>
                <c:pt idx="473">
                  <c:v>0.44060072486480828</c:v>
                </c:pt>
                <c:pt idx="474">
                  <c:v>0.44182705383184623</c:v>
                </c:pt>
                <c:pt idx="475">
                  <c:v>0.3249062448713177</c:v>
                </c:pt>
                <c:pt idx="476">
                  <c:v>0.25234561866996719</c:v>
                </c:pt>
                <c:pt idx="477">
                  <c:v>0.67658722106304792</c:v>
                </c:pt>
                <c:pt idx="478">
                  <c:v>0.67524220001923541</c:v>
                </c:pt>
                <c:pt idx="479">
                  <c:v>0.34228908372086558</c:v>
                </c:pt>
                <c:pt idx="480">
                  <c:v>0.33385066467315466</c:v>
                </c:pt>
                <c:pt idx="481">
                  <c:v>0.50678362416058031</c:v>
                </c:pt>
                <c:pt idx="482">
                  <c:v>0.49719372933976036</c:v>
                </c:pt>
                <c:pt idx="483">
                  <c:v>0</c:v>
                </c:pt>
                <c:pt idx="484">
                  <c:v>0</c:v>
                </c:pt>
                <c:pt idx="485">
                  <c:v>0.39704678288925493</c:v>
                </c:pt>
                <c:pt idx="486">
                  <c:v>0.39649697500724962</c:v>
                </c:pt>
                <c:pt idx="487">
                  <c:v>0.29436550214641238</c:v>
                </c:pt>
                <c:pt idx="488">
                  <c:v>0.29436550214641238</c:v>
                </c:pt>
                <c:pt idx="489">
                  <c:v>7.3136718160724104E-2</c:v>
                </c:pt>
                <c:pt idx="490">
                  <c:v>7.3136718160724104E-2</c:v>
                </c:pt>
                <c:pt idx="491">
                  <c:v>0.85054423278264457</c:v>
                </c:pt>
                <c:pt idx="492">
                  <c:v>0.85054423278264457</c:v>
                </c:pt>
                <c:pt idx="493">
                  <c:v>0.8264961707432773</c:v>
                </c:pt>
                <c:pt idx="494">
                  <c:v>0.8264961707432773</c:v>
                </c:pt>
                <c:pt idx="495">
                  <c:v>0.46711155149350159</c:v>
                </c:pt>
                <c:pt idx="496">
                  <c:v>0.34111083587414148</c:v>
                </c:pt>
                <c:pt idx="497">
                  <c:v>1.4270256080903245</c:v>
                </c:pt>
                <c:pt idx="498">
                  <c:v>1.4270256080903245</c:v>
                </c:pt>
                <c:pt idx="499">
                  <c:v>0.85242442032531762</c:v>
                </c:pt>
                <c:pt idx="500">
                  <c:v>0.85242442032531762</c:v>
                </c:pt>
                <c:pt idx="501">
                  <c:v>1.1905600553901217</c:v>
                </c:pt>
                <c:pt idx="502">
                  <c:v>0.28550285010074611</c:v>
                </c:pt>
                <c:pt idx="503">
                  <c:v>0.28550285010074611</c:v>
                </c:pt>
                <c:pt idx="504">
                  <c:v>0.43037181100514094</c:v>
                </c:pt>
                <c:pt idx="505">
                  <c:v>0.43037181100514094</c:v>
                </c:pt>
                <c:pt idx="506">
                  <c:v>0</c:v>
                </c:pt>
                <c:pt idx="507">
                  <c:v>0</c:v>
                </c:pt>
                <c:pt idx="508">
                  <c:v>0.51282364281465276</c:v>
                </c:pt>
                <c:pt idx="509">
                  <c:v>0.51282364281465276</c:v>
                </c:pt>
                <c:pt idx="510">
                  <c:v>0.72517192547217335</c:v>
                </c:pt>
                <c:pt idx="511">
                  <c:v>0.72517192547217335</c:v>
                </c:pt>
                <c:pt idx="512">
                  <c:v>0.11817569248109246</c:v>
                </c:pt>
                <c:pt idx="513">
                  <c:v>0.11817569248109246</c:v>
                </c:pt>
                <c:pt idx="514">
                  <c:v>0.6028034749655734</c:v>
                </c:pt>
                <c:pt idx="515">
                  <c:v>0.6028034749655734</c:v>
                </c:pt>
                <c:pt idx="516">
                  <c:v>0.10780258978887934</c:v>
                </c:pt>
                <c:pt idx="517">
                  <c:v>0.38563053382295681</c:v>
                </c:pt>
                <c:pt idx="518">
                  <c:v>0.38563053382295681</c:v>
                </c:pt>
                <c:pt idx="519">
                  <c:v>0.38689905571237537</c:v>
                </c:pt>
                <c:pt idx="520">
                  <c:v>0.38689905571237537</c:v>
                </c:pt>
                <c:pt idx="521">
                  <c:v>0.18924748533843624</c:v>
                </c:pt>
                <c:pt idx="522">
                  <c:v>0.18924748533843624</c:v>
                </c:pt>
                <c:pt idx="523">
                  <c:v>0</c:v>
                </c:pt>
                <c:pt idx="524">
                  <c:v>0.2374743912239487</c:v>
                </c:pt>
                <c:pt idx="525">
                  <c:v>3.3344674320477337</c:v>
                </c:pt>
                <c:pt idx="526">
                  <c:v>0.47171398294526112</c:v>
                </c:pt>
                <c:pt idx="527">
                  <c:v>0.47171398294526112</c:v>
                </c:pt>
                <c:pt idx="528">
                  <c:v>0.11704229455750867</c:v>
                </c:pt>
                <c:pt idx="529">
                  <c:v>0.11704229455750867</c:v>
                </c:pt>
                <c:pt idx="530">
                  <c:v>0.31054083321023207</c:v>
                </c:pt>
                <c:pt idx="531">
                  <c:v>0.31054083321023207</c:v>
                </c:pt>
                <c:pt idx="532">
                  <c:v>0.7324578660941149</c:v>
                </c:pt>
                <c:pt idx="533">
                  <c:v>0.7324578660941149</c:v>
                </c:pt>
                <c:pt idx="534">
                  <c:v>0.56305010049375137</c:v>
                </c:pt>
                <c:pt idx="535">
                  <c:v>0.32851470438604691</c:v>
                </c:pt>
                <c:pt idx="536">
                  <c:v>0.32851470438604691</c:v>
                </c:pt>
                <c:pt idx="537">
                  <c:v>0.39906492239918501</c:v>
                </c:pt>
                <c:pt idx="538">
                  <c:v>0.40435915548055945</c:v>
                </c:pt>
                <c:pt idx="539">
                  <c:v>0.1428921663690487</c:v>
                </c:pt>
                <c:pt idx="540">
                  <c:v>0.1428921663690487</c:v>
                </c:pt>
                <c:pt idx="541">
                  <c:v>0.1428921663690487</c:v>
                </c:pt>
                <c:pt idx="542">
                  <c:v>0.1428921663690487</c:v>
                </c:pt>
                <c:pt idx="543">
                  <c:v>0.44392854507613605</c:v>
                </c:pt>
                <c:pt idx="544">
                  <c:v>0.44392854507613605</c:v>
                </c:pt>
                <c:pt idx="545">
                  <c:v>0.73810411964121625</c:v>
                </c:pt>
                <c:pt idx="546">
                  <c:v>0.73796127914593768</c:v>
                </c:pt>
                <c:pt idx="547">
                  <c:v>0.27591046591579654</c:v>
                </c:pt>
                <c:pt idx="548">
                  <c:v>0.27591046591579654</c:v>
                </c:pt>
                <c:pt idx="549">
                  <c:v>7.7791463164720104E-2</c:v>
                </c:pt>
                <c:pt idx="550">
                  <c:v>7.78280166810668E-2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0.24206734026238416</c:v>
                </c:pt>
                <c:pt idx="556">
                  <c:v>0.24206734026238416</c:v>
                </c:pt>
                <c:pt idx="557">
                  <c:v>1.039506720903141</c:v>
                </c:pt>
                <c:pt idx="558">
                  <c:v>1.039506720903141</c:v>
                </c:pt>
                <c:pt idx="559">
                  <c:v>1.0142282686284305</c:v>
                </c:pt>
                <c:pt idx="560">
                  <c:v>0.65356648626611946</c:v>
                </c:pt>
                <c:pt idx="561">
                  <c:v>5.5399048818413947E-2</c:v>
                </c:pt>
                <c:pt idx="562">
                  <c:v>5.5399048818413947E-2</c:v>
                </c:pt>
                <c:pt idx="563">
                  <c:v>0.43228435791051917</c:v>
                </c:pt>
                <c:pt idx="564">
                  <c:v>0.43228435791051917</c:v>
                </c:pt>
                <c:pt idx="565">
                  <c:v>0.12892232618193691</c:v>
                </c:pt>
                <c:pt idx="566">
                  <c:v>0.1125988275180741</c:v>
                </c:pt>
                <c:pt idx="567">
                  <c:v>0.55124949406736401</c:v>
                </c:pt>
                <c:pt idx="568">
                  <c:v>0.55124949406736401</c:v>
                </c:pt>
                <c:pt idx="569">
                  <c:v>1.5250562855146688</c:v>
                </c:pt>
                <c:pt idx="570">
                  <c:v>0.66214198562760795</c:v>
                </c:pt>
                <c:pt idx="571">
                  <c:v>0.66214198562760795</c:v>
                </c:pt>
                <c:pt idx="572">
                  <c:v>0.33678550706738031</c:v>
                </c:pt>
                <c:pt idx="573">
                  <c:v>0.33678550706738031</c:v>
                </c:pt>
                <c:pt idx="574">
                  <c:v>0.33678550706738031</c:v>
                </c:pt>
                <c:pt idx="575">
                  <c:v>0.93982104846642522</c:v>
                </c:pt>
                <c:pt idx="576">
                  <c:v>0.93982104846642522</c:v>
                </c:pt>
                <c:pt idx="577">
                  <c:v>4.4683351614612871E-2</c:v>
                </c:pt>
                <c:pt idx="578">
                  <c:v>0.24011789052442478</c:v>
                </c:pt>
                <c:pt idx="579">
                  <c:v>0.20857952561922735</c:v>
                </c:pt>
                <c:pt idx="580">
                  <c:v>0.20857952561922735</c:v>
                </c:pt>
                <c:pt idx="581">
                  <c:v>0.20857952561922735</c:v>
                </c:pt>
                <c:pt idx="582">
                  <c:v>0.20857952561922735</c:v>
                </c:pt>
                <c:pt idx="583">
                  <c:v>0</c:v>
                </c:pt>
                <c:pt idx="584">
                  <c:v>0</c:v>
                </c:pt>
                <c:pt idx="585">
                  <c:v>0.13229727885250731</c:v>
                </c:pt>
                <c:pt idx="586">
                  <c:v>0.13439928768686407</c:v>
                </c:pt>
                <c:pt idx="587">
                  <c:v>1.1844198431384425</c:v>
                </c:pt>
                <c:pt idx="588">
                  <c:v>1.1844198431384425</c:v>
                </c:pt>
                <c:pt idx="589">
                  <c:v>0.72646725018783587</c:v>
                </c:pt>
                <c:pt idx="590">
                  <c:v>0.23488117699617247</c:v>
                </c:pt>
                <c:pt idx="591">
                  <c:v>0</c:v>
                </c:pt>
                <c:pt idx="592">
                  <c:v>0.22574732908380737</c:v>
                </c:pt>
                <c:pt idx="593">
                  <c:v>0.22574732908380737</c:v>
                </c:pt>
                <c:pt idx="594">
                  <c:v>0</c:v>
                </c:pt>
                <c:pt idx="595">
                  <c:v>0</c:v>
                </c:pt>
                <c:pt idx="596">
                  <c:v>0.59729253055048404</c:v>
                </c:pt>
                <c:pt idx="597">
                  <c:v>0.50869506385539298</c:v>
                </c:pt>
                <c:pt idx="598">
                  <c:v>0.50833497375533521</c:v>
                </c:pt>
                <c:pt idx="599">
                  <c:v>0.50869506385539298</c:v>
                </c:pt>
                <c:pt idx="600">
                  <c:v>0.50869506385539298</c:v>
                </c:pt>
                <c:pt idx="601">
                  <c:v>0.50833497375533521</c:v>
                </c:pt>
                <c:pt idx="602">
                  <c:v>0.50869506385539298</c:v>
                </c:pt>
                <c:pt idx="603">
                  <c:v>0.50833497375533521</c:v>
                </c:pt>
                <c:pt idx="604">
                  <c:v>0.16584579927414997</c:v>
                </c:pt>
                <c:pt idx="605">
                  <c:v>0.16548975989159567</c:v>
                </c:pt>
                <c:pt idx="606">
                  <c:v>0.22299543901016619</c:v>
                </c:pt>
                <c:pt idx="607">
                  <c:v>0.22299543901016619</c:v>
                </c:pt>
                <c:pt idx="608">
                  <c:v>0.38535933393715499</c:v>
                </c:pt>
                <c:pt idx="609">
                  <c:v>0.38535933393715499</c:v>
                </c:pt>
                <c:pt idx="610">
                  <c:v>0.1541324059031586</c:v>
                </c:pt>
                <c:pt idx="611">
                  <c:v>0.1541324059031586</c:v>
                </c:pt>
                <c:pt idx="612">
                  <c:v>0.76936817247166667</c:v>
                </c:pt>
                <c:pt idx="613">
                  <c:v>0.76936817247166667</c:v>
                </c:pt>
                <c:pt idx="614">
                  <c:v>1.421248524892383</c:v>
                </c:pt>
                <c:pt idx="615">
                  <c:v>1.421248524892383</c:v>
                </c:pt>
                <c:pt idx="616">
                  <c:v>0.18193122198901196</c:v>
                </c:pt>
                <c:pt idx="617">
                  <c:v>0.18193122198901196</c:v>
                </c:pt>
                <c:pt idx="618">
                  <c:v>0.70320351302179362</c:v>
                </c:pt>
                <c:pt idx="619">
                  <c:v>0.70320351302179362</c:v>
                </c:pt>
                <c:pt idx="620">
                  <c:v>5.8044439543395596E-2</c:v>
                </c:pt>
                <c:pt idx="621">
                  <c:v>5.8044439543395596E-2</c:v>
                </c:pt>
                <c:pt idx="622">
                  <c:v>1.4269955004414137</c:v>
                </c:pt>
                <c:pt idx="623">
                  <c:v>1.4269955004414137</c:v>
                </c:pt>
                <c:pt idx="624">
                  <c:v>1.028460682611815</c:v>
                </c:pt>
                <c:pt idx="625">
                  <c:v>1.028460682611815</c:v>
                </c:pt>
                <c:pt idx="626">
                  <c:v>0.39058202560472466</c:v>
                </c:pt>
                <c:pt idx="627">
                  <c:v>0.39058202560472466</c:v>
                </c:pt>
                <c:pt idx="628">
                  <c:v>7.9374016321129948E-2</c:v>
                </c:pt>
                <c:pt idx="629">
                  <c:v>7.9374016321129948E-2</c:v>
                </c:pt>
                <c:pt idx="630">
                  <c:v>0.27264740296086931</c:v>
                </c:pt>
                <c:pt idx="631">
                  <c:v>0.27264740296086931</c:v>
                </c:pt>
                <c:pt idx="632">
                  <c:v>0.86053384640725106</c:v>
                </c:pt>
                <c:pt idx="633">
                  <c:v>0.86053384640725106</c:v>
                </c:pt>
                <c:pt idx="634">
                  <c:v>1.0679736718058837</c:v>
                </c:pt>
                <c:pt idx="635">
                  <c:v>1.0679736718058837</c:v>
                </c:pt>
                <c:pt idx="636">
                  <c:v>0.26127294231939446</c:v>
                </c:pt>
                <c:pt idx="637">
                  <c:v>0.26127294231939446</c:v>
                </c:pt>
                <c:pt idx="638">
                  <c:v>0.1759584451994885</c:v>
                </c:pt>
                <c:pt idx="639">
                  <c:v>3.0242698125032619</c:v>
                </c:pt>
                <c:pt idx="640">
                  <c:v>3.0242698125032619</c:v>
                </c:pt>
                <c:pt idx="641">
                  <c:v>0.60077659115622817</c:v>
                </c:pt>
                <c:pt idx="642">
                  <c:v>0.60077659115622817</c:v>
                </c:pt>
                <c:pt idx="643">
                  <c:v>0.60077659115622817</c:v>
                </c:pt>
                <c:pt idx="644">
                  <c:v>0.60077659115622817</c:v>
                </c:pt>
                <c:pt idx="645">
                  <c:v>0.42381525855777258</c:v>
                </c:pt>
                <c:pt idx="646">
                  <c:v>0.42381525855777258</c:v>
                </c:pt>
                <c:pt idx="647">
                  <c:v>1.8634029187501682</c:v>
                </c:pt>
                <c:pt idx="648">
                  <c:v>0.42381525855777258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E-2A1B-4A55-8197-5FD56FC0F4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2252703"/>
        <c:axId val="627595503"/>
      </c:scatterChart>
      <c:valAx>
        <c:axId val="622252703"/>
        <c:scaling>
          <c:orientation val="minMax"/>
          <c:max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algn="ctr"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Posted Speed Limit - Average Speed, PSL_Avg (mph)</a:t>
                </a:r>
              </a:p>
            </c:rich>
          </c:tx>
          <c:layout>
            <c:manualLayout>
              <c:xMode val="edge"/>
              <c:yMode val="edge"/>
              <c:x val="0.15750320968944664"/>
              <c:y val="0.92520728942973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27595503"/>
        <c:crosses val="autoZero"/>
        <c:crossBetween val="midCat"/>
      </c:valAx>
      <c:valAx>
        <c:axId val="627595503"/>
        <c:scaling>
          <c:orientation val="minMax"/>
          <c:max val="8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Crash Rate (KABC_NID / MVMT)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2225270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5B3A35-A7F9-42B4-B844-5D73C764EA94}" type="doc">
      <dgm:prSet loTypeId="urn:microsoft.com/office/officeart/2005/8/layout/hierarchy6" loCatId="hierarchy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4B8D52FE-0965-4435-B826-0C1E8A4011B9}">
      <dgm:prSet phldrT="[Text]" custT="1"/>
      <dgm:spPr/>
      <dgm:t>
        <a:bodyPr/>
        <a:lstStyle/>
        <a:p>
          <a:r>
            <a:rPr lang="en-US" sz="3200" b="1" dirty="0"/>
            <a:t>Roadway Context and Type </a:t>
          </a:r>
        </a:p>
      </dgm:t>
    </dgm:pt>
    <dgm:pt modelId="{FDF41608-D974-4CDC-A65F-C1D54FDA8067}" type="parTrans" cxnId="{FE7F1B86-8364-4217-BDDD-77A53713AF88}">
      <dgm:prSet/>
      <dgm:spPr/>
      <dgm:t>
        <a:bodyPr/>
        <a:lstStyle/>
        <a:p>
          <a:endParaRPr lang="en-US" sz="4000"/>
        </a:p>
      </dgm:t>
    </dgm:pt>
    <dgm:pt modelId="{BDD8E417-126C-4D40-86B0-A54863F74770}" type="sibTrans" cxnId="{FE7F1B86-8364-4217-BDDD-77A53713AF88}">
      <dgm:prSet custT="1"/>
      <dgm:spPr/>
      <dgm:t>
        <a:bodyPr/>
        <a:lstStyle/>
        <a:p>
          <a:endParaRPr lang="en-US" sz="4400"/>
        </a:p>
      </dgm:t>
    </dgm:pt>
    <dgm:pt modelId="{4B8889C5-4819-4E57-AFBA-77E9B4DD53E9}">
      <dgm:prSet phldrT="[Text]" custT="1"/>
      <dgm:spPr/>
      <dgm:t>
        <a:bodyPr/>
        <a:lstStyle/>
        <a:p>
          <a:r>
            <a:rPr lang="en-US" sz="3200" b="1" dirty="0"/>
            <a:t>Speed Distribution</a:t>
          </a:r>
        </a:p>
      </dgm:t>
    </dgm:pt>
    <dgm:pt modelId="{3AAF1D75-48D1-4993-A474-E768EE96DEB5}" type="parTrans" cxnId="{6C7882A3-0118-4783-A668-3DFAC66BFE87}">
      <dgm:prSet/>
      <dgm:spPr/>
      <dgm:t>
        <a:bodyPr/>
        <a:lstStyle/>
        <a:p>
          <a:endParaRPr lang="en-US" sz="4000"/>
        </a:p>
      </dgm:t>
    </dgm:pt>
    <dgm:pt modelId="{21D5084A-EA5A-4FC1-9C6C-4B450DB583C4}" type="sibTrans" cxnId="{6C7882A3-0118-4783-A668-3DFAC66BFE87}">
      <dgm:prSet/>
      <dgm:spPr/>
      <dgm:t>
        <a:bodyPr/>
        <a:lstStyle/>
        <a:p>
          <a:endParaRPr lang="en-US" sz="4000"/>
        </a:p>
      </dgm:t>
    </dgm:pt>
    <dgm:pt modelId="{20785CB9-703D-46C6-A943-EE18D60235CC}">
      <dgm:prSet phldrT="[Text]" custT="1"/>
      <dgm:spPr/>
      <dgm:t>
        <a:bodyPr/>
        <a:lstStyle/>
        <a:p>
          <a:r>
            <a:rPr lang="en-US" sz="3200" b="1"/>
            <a:t>Safety</a:t>
          </a:r>
        </a:p>
      </dgm:t>
    </dgm:pt>
    <dgm:pt modelId="{7318FBDE-7C11-421B-A1D2-83B3932B6EDD}" type="parTrans" cxnId="{CBA47ACA-3400-459E-ADE6-7F780E1B1DF2}">
      <dgm:prSet/>
      <dgm:spPr/>
      <dgm:t>
        <a:bodyPr/>
        <a:lstStyle/>
        <a:p>
          <a:endParaRPr lang="en-US" sz="3200"/>
        </a:p>
      </dgm:t>
    </dgm:pt>
    <dgm:pt modelId="{5F4C14B0-7391-4F75-AFF6-096F1609027B}" type="sibTrans" cxnId="{CBA47ACA-3400-459E-ADE6-7F780E1B1DF2}">
      <dgm:prSet/>
      <dgm:spPr/>
      <dgm:t>
        <a:bodyPr/>
        <a:lstStyle/>
        <a:p>
          <a:endParaRPr lang="en-US" sz="3200"/>
        </a:p>
      </dgm:t>
    </dgm:pt>
    <dgm:pt modelId="{D4463429-7B00-465E-8BDA-D42C525E5E74}">
      <dgm:prSet phldrT="[Text]" custT="1"/>
      <dgm:spPr/>
      <dgm:t>
        <a:bodyPr/>
        <a:lstStyle/>
        <a:p>
          <a:r>
            <a:rPr lang="en-US" sz="3200" b="1" dirty="0"/>
            <a:t>Suggested Speed Limit</a:t>
          </a:r>
        </a:p>
      </dgm:t>
    </dgm:pt>
    <dgm:pt modelId="{BF1020B2-C63A-437B-8871-E6BCB8B757E9}" type="parTrans" cxnId="{2BBAF69F-579C-43C3-B55E-2135F9394055}">
      <dgm:prSet/>
      <dgm:spPr>
        <a:ln>
          <a:noFill/>
        </a:ln>
      </dgm:spPr>
      <dgm:t>
        <a:bodyPr/>
        <a:lstStyle/>
        <a:p>
          <a:endParaRPr lang="en-US" sz="3200"/>
        </a:p>
      </dgm:t>
    </dgm:pt>
    <dgm:pt modelId="{0153A360-7D2D-4533-80E2-F7839ABF46D7}" type="sibTrans" cxnId="{2BBAF69F-579C-43C3-B55E-2135F9394055}">
      <dgm:prSet/>
      <dgm:spPr/>
      <dgm:t>
        <a:bodyPr/>
        <a:lstStyle/>
        <a:p>
          <a:endParaRPr lang="en-US" sz="3200"/>
        </a:p>
      </dgm:t>
    </dgm:pt>
    <dgm:pt modelId="{0E384A87-9F28-40A6-9E4E-A278A6777130}" type="pres">
      <dgm:prSet presAssocID="{3D5B3A35-A7F9-42B4-B844-5D73C764EA9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2AF970-0AA2-48AF-84A7-0D96246FBB9D}" type="pres">
      <dgm:prSet presAssocID="{3D5B3A35-A7F9-42B4-B844-5D73C764EA94}" presName="hierFlow" presStyleCnt="0"/>
      <dgm:spPr/>
    </dgm:pt>
    <dgm:pt modelId="{D3CBC56B-8E6C-490D-9AC5-15957FE0408A}" type="pres">
      <dgm:prSet presAssocID="{3D5B3A35-A7F9-42B4-B844-5D73C764EA9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2DFF5A4-F7F2-4F90-AD04-4D808F248EBF}" type="pres">
      <dgm:prSet presAssocID="{4B8D52FE-0965-4435-B826-0C1E8A4011B9}" presName="Name14" presStyleCnt="0"/>
      <dgm:spPr/>
    </dgm:pt>
    <dgm:pt modelId="{C847D8E1-896D-4E28-9869-8EFDE9973B95}" type="pres">
      <dgm:prSet presAssocID="{4B8D52FE-0965-4435-B826-0C1E8A4011B9}" presName="level1Shape" presStyleLbl="node0" presStyleIdx="0" presStyleCnt="1" custScaleX="416086" custScaleY="1464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0DA9B2-2435-48DE-BE74-90F577E062C6}" type="pres">
      <dgm:prSet presAssocID="{4B8D52FE-0965-4435-B826-0C1E8A4011B9}" presName="hierChild2" presStyleCnt="0"/>
      <dgm:spPr/>
    </dgm:pt>
    <dgm:pt modelId="{AE737801-27E1-48F0-A5E7-CAF42694E709}" type="pres">
      <dgm:prSet presAssocID="{3AAF1D75-48D1-4993-A474-E768EE96DEB5}" presName="Name19" presStyleLbl="parChTrans1D2" presStyleIdx="0" presStyleCnt="2"/>
      <dgm:spPr/>
      <dgm:t>
        <a:bodyPr/>
        <a:lstStyle/>
        <a:p>
          <a:endParaRPr lang="en-US"/>
        </a:p>
      </dgm:t>
    </dgm:pt>
    <dgm:pt modelId="{9261B68B-9896-4F75-BB67-4A12BC82E927}" type="pres">
      <dgm:prSet presAssocID="{4B8889C5-4819-4E57-AFBA-77E9B4DD53E9}" presName="Name21" presStyleCnt="0"/>
      <dgm:spPr/>
    </dgm:pt>
    <dgm:pt modelId="{59884F7E-C096-42CC-AAA2-52C6D18BB920}" type="pres">
      <dgm:prSet presAssocID="{4B8889C5-4819-4E57-AFBA-77E9B4DD53E9}" presName="level2Shape" presStyleLbl="node2" presStyleIdx="0" presStyleCnt="2" custScaleX="264787" custScaleY="168041"/>
      <dgm:spPr/>
      <dgm:t>
        <a:bodyPr/>
        <a:lstStyle/>
        <a:p>
          <a:endParaRPr lang="en-US"/>
        </a:p>
      </dgm:t>
    </dgm:pt>
    <dgm:pt modelId="{37037EE9-34C0-4FA3-B523-A18F973A6558}" type="pres">
      <dgm:prSet presAssocID="{4B8889C5-4819-4E57-AFBA-77E9B4DD53E9}" presName="hierChild3" presStyleCnt="0"/>
      <dgm:spPr/>
    </dgm:pt>
    <dgm:pt modelId="{0DC9EDE3-286B-4C2B-9431-B7D5F237B058}" type="pres">
      <dgm:prSet presAssocID="{7318FBDE-7C11-421B-A1D2-83B3932B6EDD}" presName="Name19" presStyleLbl="parChTrans1D2" presStyleIdx="1" presStyleCnt="2"/>
      <dgm:spPr/>
      <dgm:t>
        <a:bodyPr/>
        <a:lstStyle/>
        <a:p>
          <a:endParaRPr lang="en-US"/>
        </a:p>
      </dgm:t>
    </dgm:pt>
    <dgm:pt modelId="{DBFEDC88-B04D-4E21-B9F0-7464594A0276}" type="pres">
      <dgm:prSet presAssocID="{20785CB9-703D-46C6-A943-EE18D60235CC}" presName="Name21" presStyleCnt="0"/>
      <dgm:spPr/>
    </dgm:pt>
    <dgm:pt modelId="{CF27BF54-1BCC-4CE4-B784-3A6AB62F358B}" type="pres">
      <dgm:prSet presAssocID="{20785CB9-703D-46C6-A943-EE18D60235CC}" presName="level2Shape" presStyleLbl="node2" presStyleIdx="1" presStyleCnt="2" custScaleX="199385" custScaleY="169043"/>
      <dgm:spPr/>
      <dgm:t>
        <a:bodyPr/>
        <a:lstStyle/>
        <a:p>
          <a:endParaRPr lang="en-US"/>
        </a:p>
      </dgm:t>
    </dgm:pt>
    <dgm:pt modelId="{1E71DA76-E16C-4330-ABC0-BBD593DE73B2}" type="pres">
      <dgm:prSet presAssocID="{20785CB9-703D-46C6-A943-EE18D60235CC}" presName="hierChild3" presStyleCnt="0"/>
      <dgm:spPr/>
    </dgm:pt>
    <dgm:pt modelId="{8C2A6CCF-D402-4CD3-911A-588A898D4938}" type="pres">
      <dgm:prSet presAssocID="{BF1020B2-C63A-437B-8871-E6BCB8B757E9}" presName="Name19" presStyleLbl="parChTrans1D3" presStyleIdx="0" presStyleCnt="1"/>
      <dgm:spPr/>
      <dgm:t>
        <a:bodyPr/>
        <a:lstStyle/>
        <a:p>
          <a:endParaRPr lang="en-US"/>
        </a:p>
      </dgm:t>
    </dgm:pt>
    <dgm:pt modelId="{54AC62A9-8C15-49A0-AD19-B61F1A4050CC}" type="pres">
      <dgm:prSet presAssocID="{D4463429-7B00-465E-8BDA-D42C525E5E74}" presName="Name21" presStyleCnt="0"/>
      <dgm:spPr/>
    </dgm:pt>
    <dgm:pt modelId="{D259E608-5FD7-4716-BE90-6578BB12F5B5}" type="pres">
      <dgm:prSet presAssocID="{D4463429-7B00-465E-8BDA-D42C525E5E74}" presName="level2Shape" presStyleLbl="node3" presStyleIdx="0" presStyleCnt="1" custScaleX="515178" custScaleY="146437" custLinFactX="-36331" custLinFactNeighborX="-100000" custLinFactNeighborY="9549"/>
      <dgm:spPr/>
      <dgm:t>
        <a:bodyPr/>
        <a:lstStyle/>
        <a:p>
          <a:endParaRPr lang="en-US"/>
        </a:p>
      </dgm:t>
    </dgm:pt>
    <dgm:pt modelId="{29C71B6B-29AC-46CA-9DD2-FA51A47EB706}" type="pres">
      <dgm:prSet presAssocID="{D4463429-7B00-465E-8BDA-D42C525E5E74}" presName="hierChild3" presStyleCnt="0"/>
      <dgm:spPr/>
    </dgm:pt>
    <dgm:pt modelId="{D76C2034-1D9D-44A1-B3B8-AAB4C0B1D4FC}" type="pres">
      <dgm:prSet presAssocID="{3D5B3A35-A7F9-42B4-B844-5D73C764EA94}" presName="bgShapesFlow" presStyleCnt="0"/>
      <dgm:spPr/>
    </dgm:pt>
  </dgm:ptLst>
  <dgm:cxnLst>
    <dgm:cxn modelId="{1EBED4F8-02EB-49BF-AAD4-897843A17294}" type="presOf" srcId="{D4463429-7B00-465E-8BDA-D42C525E5E74}" destId="{D259E608-5FD7-4716-BE90-6578BB12F5B5}" srcOrd="0" destOrd="0" presId="urn:microsoft.com/office/officeart/2005/8/layout/hierarchy6"/>
    <dgm:cxn modelId="{8D019D9E-B4DA-4D46-9340-C13A2E01C306}" type="presOf" srcId="{3D5B3A35-A7F9-42B4-B844-5D73C764EA94}" destId="{0E384A87-9F28-40A6-9E4E-A278A6777130}" srcOrd="0" destOrd="0" presId="urn:microsoft.com/office/officeart/2005/8/layout/hierarchy6"/>
    <dgm:cxn modelId="{EAD6B236-3C83-4F54-AC58-6807E8644CF9}" type="presOf" srcId="{20785CB9-703D-46C6-A943-EE18D60235CC}" destId="{CF27BF54-1BCC-4CE4-B784-3A6AB62F358B}" srcOrd="0" destOrd="0" presId="urn:microsoft.com/office/officeart/2005/8/layout/hierarchy6"/>
    <dgm:cxn modelId="{FE7F1B86-8364-4217-BDDD-77A53713AF88}" srcId="{3D5B3A35-A7F9-42B4-B844-5D73C764EA94}" destId="{4B8D52FE-0965-4435-B826-0C1E8A4011B9}" srcOrd="0" destOrd="0" parTransId="{FDF41608-D974-4CDC-A65F-C1D54FDA8067}" sibTransId="{BDD8E417-126C-4D40-86B0-A54863F74770}"/>
    <dgm:cxn modelId="{CBA47ACA-3400-459E-ADE6-7F780E1B1DF2}" srcId="{4B8D52FE-0965-4435-B826-0C1E8A4011B9}" destId="{20785CB9-703D-46C6-A943-EE18D60235CC}" srcOrd="1" destOrd="0" parTransId="{7318FBDE-7C11-421B-A1D2-83B3932B6EDD}" sibTransId="{5F4C14B0-7391-4F75-AFF6-096F1609027B}"/>
    <dgm:cxn modelId="{2BBAF69F-579C-43C3-B55E-2135F9394055}" srcId="{20785CB9-703D-46C6-A943-EE18D60235CC}" destId="{D4463429-7B00-465E-8BDA-D42C525E5E74}" srcOrd="0" destOrd="0" parTransId="{BF1020B2-C63A-437B-8871-E6BCB8B757E9}" sibTransId="{0153A360-7D2D-4533-80E2-F7839ABF46D7}"/>
    <dgm:cxn modelId="{A5878988-27FF-4CC8-BD0B-8CE74BEF20A4}" type="presOf" srcId="{3AAF1D75-48D1-4993-A474-E768EE96DEB5}" destId="{AE737801-27E1-48F0-A5E7-CAF42694E709}" srcOrd="0" destOrd="0" presId="urn:microsoft.com/office/officeart/2005/8/layout/hierarchy6"/>
    <dgm:cxn modelId="{6D45AB14-B6C8-4654-A92E-8CDB2F4C7F67}" type="presOf" srcId="{7318FBDE-7C11-421B-A1D2-83B3932B6EDD}" destId="{0DC9EDE3-286B-4C2B-9431-B7D5F237B058}" srcOrd="0" destOrd="0" presId="urn:microsoft.com/office/officeart/2005/8/layout/hierarchy6"/>
    <dgm:cxn modelId="{D921E6F4-6159-407B-B71D-E403B583CDCB}" type="presOf" srcId="{BF1020B2-C63A-437B-8871-E6BCB8B757E9}" destId="{8C2A6CCF-D402-4CD3-911A-588A898D4938}" srcOrd="0" destOrd="0" presId="urn:microsoft.com/office/officeart/2005/8/layout/hierarchy6"/>
    <dgm:cxn modelId="{F7033FE9-D252-4371-96D2-482E3CAE992C}" type="presOf" srcId="{4B8D52FE-0965-4435-B826-0C1E8A4011B9}" destId="{C847D8E1-896D-4E28-9869-8EFDE9973B95}" srcOrd="0" destOrd="0" presId="urn:microsoft.com/office/officeart/2005/8/layout/hierarchy6"/>
    <dgm:cxn modelId="{6C7882A3-0118-4783-A668-3DFAC66BFE87}" srcId="{4B8D52FE-0965-4435-B826-0C1E8A4011B9}" destId="{4B8889C5-4819-4E57-AFBA-77E9B4DD53E9}" srcOrd="0" destOrd="0" parTransId="{3AAF1D75-48D1-4993-A474-E768EE96DEB5}" sibTransId="{21D5084A-EA5A-4FC1-9C6C-4B450DB583C4}"/>
    <dgm:cxn modelId="{EB4D7580-0985-4DA3-AC7F-5DC107CA9769}" type="presOf" srcId="{4B8889C5-4819-4E57-AFBA-77E9B4DD53E9}" destId="{59884F7E-C096-42CC-AAA2-52C6D18BB920}" srcOrd="0" destOrd="0" presId="urn:microsoft.com/office/officeart/2005/8/layout/hierarchy6"/>
    <dgm:cxn modelId="{8B29FC5C-C8FB-4020-B424-1E1C3A63D35F}" type="presParOf" srcId="{0E384A87-9F28-40A6-9E4E-A278A6777130}" destId="{A12AF970-0AA2-48AF-84A7-0D96246FBB9D}" srcOrd="0" destOrd="0" presId="urn:microsoft.com/office/officeart/2005/8/layout/hierarchy6"/>
    <dgm:cxn modelId="{B49FFE97-7930-42AB-89B1-730EB3DFE258}" type="presParOf" srcId="{A12AF970-0AA2-48AF-84A7-0D96246FBB9D}" destId="{D3CBC56B-8E6C-490D-9AC5-15957FE0408A}" srcOrd="0" destOrd="0" presId="urn:microsoft.com/office/officeart/2005/8/layout/hierarchy6"/>
    <dgm:cxn modelId="{D4149800-46B4-446B-9D12-3FAE291B02AA}" type="presParOf" srcId="{D3CBC56B-8E6C-490D-9AC5-15957FE0408A}" destId="{D2DFF5A4-F7F2-4F90-AD04-4D808F248EBF}" srcOrd="0" destOrd="0" presId="urn:microsoft.com/office/officeart/2005/8/layout/hierarchy6"/>
    <dgm:cxn modelId="{7163DAF8-E82C-495C-BE45-1C64CD106652}" type="presParOf" srcId="{D2DFF5A4-F7F2-4F90-AD04-4D808F248EBF}" destId="{C847D8E1-896D-4E28-9869-8EFDE9973B95}" srcOrd="0" destOrd="0" presId="urn:microsoft.com/office/officeart/2005/8/layout/hierarchy6"/>
    <dgm:cxn modelId="{E7279807-37D2-4967-BEAC-CB59CE8498F6}" type="presParOf" srcId="{D2DFF5A4-F7F2-4F90-AD04-4D808F248EBF}" destId="{EA0DA9B2-2435-48DE-BE74-90F577E062C6}" srcOrd="1" destOrd="0" presId="urn:microsoft.com/office/officeart/2005/8/layout/hierarchy6"/>
    <dgm:cxn modelId="{AA57FD1D-8FAB-4149-8D79-E01ED49A8400}" type="presParOf" srcId="{EA0DA9B2-2435-48DE-BE74-90F577E062C6}" destId="{AE737801-27E1-48F0-A5E7-CAF42694E709}" srcOrd="0" destOrd="0" presId="urn:microsoft.com/office/officeart/2005/8/layout/hierarchy6"/>
    <dgm:cxn modelId="{A7099548-6483-4FA6-8AE3-ABBFE6881D36}" type="presParOf" srcId="{EA0DA9B2-2435-48DE-BE74-90F577E062C6}" destId="{9261B68B-9896-4F75-BB67-4A12BC82E927}" srcOrd="1" destOrd="0" presId="urn:microsoft.com/office/officeart/2005/8/layout/hierarchy6"/>
    <dgm:cxn modelId="{E35E206A-20A2-45F7-9E09-8FCABA8472B6}" type="presParOf" srcId="{9261B68B-9896-4F75-BB67-4A12BC82E927}" destId="{59884F7E-C096-42CC-AAA2-52C6D18BB920}" srcOrd="0" destOrd="0" presId="urn:microsoft.com/office/officeart/2005/8/layout/hierarchy6"/>
    <dgm:cxn modelId="{65D75BA2-2CE6-4E87-B73E-1187227016D1}" type="presParOf" srcId="{9261B68B-9896-4F75-BB67-4A12BC82E927}" destId="{37037EE9-34C0-4FA3-B523-A18F973A6558}" srcOrd="1" destOrd="0" presId="urn:microsoft.com/office/officeart/2005/8/layout/hierarchy6"/>
    <dgm:cxn modelId="{45BA9486-6923-4BD8-8FD5-ED3CF4472C2E}" type="presParOf" srcId="{EA0DA9B2-2435-48DE-BE74-90F577E062C6}" destId="{0DC9EDE3-286B-4C2B-9431-B7D5F237B058}" srcOrd="2" destOrd="0" presId="urn:microsoft.com/office/officeart/2005/8/layout/hierarchy6"/>
    <dgm:cxn modelId="{ABC2AF56-CF92-4962-B0C4-845F906B6C29}" type="presParOf" srcId="{EA0DA9B2-2435-48DE-BE74-90F577E062C6}" destId="{DBFEDC88-B04D-4E21-B9F0-7464594A0276}" srcOrd="3" destOrd="0" presId="urn:microsoft.com/office/officeart/2005/8/layout/hierarchy6"/>
    <dgm:cxn modelId="{DBF853EA-D857-48B6-887C-F728775DA95A}" type="presParOf" srcId="{DBFEDC88-B04D-4E21-B9F0-7464594A0276}" destId="{CF27BF54-1BCC-4CE4-B784-3A6AB62F358B}" srcOrd="0" destOrd="0" presId="urn:microsoft.com/office/officeart/2005/8/layout/hierarchy6"/>
    <dgm:cxn modelId="{ED4ACDB1-7285-4F5D-99AA-4A91A3E9C717}" type="presParOf" srcId="{DBFEDC88-B04D-4E21-B9F0-7464594A0276}" destId="{1E71DA76-E16C-4330-ABC0-BBD593DE73B2}" srcOrd="1" destOrd="0" presId="urn:microsoft.com/office/officeart/2005/8/layout/hierarchy6"/>
    <dgm:cxn modelId="{20D39711-E66C-4B05-9763-9B8A955FA770}" type="presParOf" srcId="{1E71DA76-E16C-4330-ABC0-BBD593DE73B2}" destId="{8C2A6CCF-D402-4CD3-911A-588A898D4938}" srcOrd="0" destOrd="0" presId="urn:microsoft.com/office/officeart/2005/8/layout/hierarchy6"/>
    <dgm:cxn modelId="{448082DD-5E0C-44CD-BF3A-A937C6AC4EE4}" type="presParOf" srcId="{1E71DA76-E16C-4330-ABC0-BBD593DE73B2}" destId="{54AC62A9-8C15-49A0-AD19-B61F1A4050CC}" srcOrd="1" destOrd="0" presId="urn:microsoft.com/office/officeart/2005/8/layout/hierarchy6"/>
    <dgm:cxn modelId="{D425CABD-4A0B-4294-B7CB-26533AB0226F}" type="presParOf" srcId="{54AC62A9-8C15-49A0-AD19-B61F1A4050CC}" destId="{D259E608-5FD7-4716-BE90-6578BB12F5B5}" srcOrd="0" destOrd="0" presId="urn:microsoft.com/office/officeart/2005/8/layout/hierarchy6"/>
    <dgm:cxn modelId="{0171D4F1-AE12-4EEB-9235-12E1034E6659}" type="presParOf" srcId="{54AC62A9-8C15-49A0-AD19-B61F1A4050CC}" destId="{29C71B6B-29AC-46CA-9DD2-FA51A47EB706}" srcOrd="1" destOrd="0" presId="urn:microsoft.com/office/officeart/2005/8/layout/hierarchy6"/>
    <dgm:cxn modelId="{4C6535C0-47FD-466D-94A8-B51B73BD1CC7}" type="presParOf" srcId="{0E384A87-9F28-40A6-9E4E-A278A6777130}" destId="{D76C2034-1D9D-44A1-B3B8-AAB4C0B1D4FC}" srcOrd="1" destOrd="0" presId="urn:microsoft.com/office/officeart/2005/8/layout/hierarchy6"/>
  </dgm:cxnLst>
  <dgm:bg/>
  <dgm:whole>
    <a:ln w="28575">
      <a:solidFill>
        <a:schemeClr val="accent3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47D8E1-896D-4E28-9869-8EFDE9973B95}">
      <dsp:nvSpPr>
        <dsp:cNvPr id="0" name=""/>
        <dsp:cNvSpPr/>
      </dsp:nvSpPr>
      <dsp:spPr>
        <a:xfrm>
          <a:off x="994049" y="1073"/>
          <a:ext cx="5297864" cy="1243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/>
            <a:t>Roadway Context and Type </a:t>
          </a:r>
        </a:p>
      </dsp:txBody>
      <dsp:txXfrm>
        <a:off x="1030456" y="37480"/>
        <a:ext cx="5225050" cy="1170203"/>
      </dsp:txXfrm>
    </dsp:sp>
    <dsp:sp modelId="{AE737801-27E1-48F0-A5E7-CAF42694E709}">
      <dsp:nvSpPr>
        <dsp:cNvPr id="0" name=""/>
        <dsp:cNvSpPr/>
      </dsp:nvSpPr>
      <dsp:spPr>
        <a:xfrm>
          <a:off x="2182646" y="1244091"/>
          <a:ext cx="1460335" cy="339536"/>
        </a:xfrm>
        <a:custGeom>
          <a:avLst/>
          <a:gdLst/>
          <a:ahLst/>
          <a:cxnLst/>
          <a:rect l="0" t="0" r="0" b="0"/>
          <a:pathLst>
            <a:path>
              <a:moveTo>
                <a:pt x="1460335" y="0"/>
              </a:moveTo>
              <a:lnTo>
                <a:pt x="1460335" y="169768"/>
              </a:lnTo>
              <a:lnTo>
                <a:pt x="0" y="169768"/>
              </a:lnTo>
              <a:lnTo>
                <a:pt x="0" y="339536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84F7E-C096-42CC-AAA2-52C6D18BB920}">
      <dsp:nvSpPr>
        <dsp:cNvPr id="0" name=""/>
        <dsp:cNvSpPr/>
      </dsp:nvSpPr>
      <dsp:spPr>
        <a:xfrm>
          <a:off x="496930" y="1583627"/>
          <a:ext cx="3371431" cy="14264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/>
            <a:t>Speed Distribution</a:t>
          </a:r>
        </a:p>
      </dsp:txBody>
      <dsp:txXfrm>
        <a:off x="538708" y="1625405"/>
        <a:ext cx="3287875" cy="1342845"/>
      </dsp:txXfrm>
    </dsp:sp>
    <dsp:sp modelId="{0DC9EDE3-286B-4C2B-9431-B7D5F237B058}">
      <dsp:nvSpPr>
        <dsp:cNvPr id="0" name=""/>
        <dsp:cNvSpPr/>
      </dsp:nvSpPr>
      <dsp:spPr>
        <a:xfrm>
          <a:off x="3642982" y="1244091"/>
          <a:ext cx="1876705" cy="339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768"/>
              </a:lnTo>
              <a:lnTo>
                <a:pt x="1876705" y="169768"/>
              </a:lnTo>
              <a:lnTo>
                <a:pt x="1876705" y="339536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7BF54-1BCC-4CE4-B784-3A6AB62F358B}">
      <dsp:nvSpPr>
        <dsp:cNvPr id="0" name=""/>
        <dsp:cNvSpPr/>
      </dsp:nvSpPr>
      <dsp:spPr>
        <a:xfrm>
          <a:off x="4250340" y="1583627"/>
          <a:ext cx="2538693" cy="1434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/>
            <a:t>Safety</a:t>
          </a:r>
        </a:p>
      </dsp:txBody>
      <dsp:txXfrm>
        <a:off x="4292367" y="1625654"/>
        <a:ext cx="2454639" cy="1350852"/>
      </dsp:txXfrm>
    </dsp:sp>
    <dsp:sp modelId="{8C2A6CCF-D402-4CD3-911A-588A898D4938}">
      <dsp:nvSpPr>
        <dsp:cNvPr id="0" name=""/>
        <dsp:cNvSpPr/>
      </dsp:nvSpPr>
      <dsp:spPr>
        <a:xfrm>
          <a:off x="3783836" y="3018534"/>
          <a:ext cx="1735850" cy="340610"/>
        </a:xfrm>
        <a:custGeom>
          <a:avLst/>
          <a:gdLst/>
          <a:ahLst/>
          <a:cxnLst/>
          <a:rect l="0" t="0" r="0" b="0"/>
          <a:pathLst>
            <a:path>
              <a:moveTo>
                <a:pt x="1735850" y="0"/>
              </a:moveTo>
              <a:lnTo>
                <a:pt x="1735850" y="170305"/>
              </a:lnTo>
              <a:lnTo>
                <a:pt x="0" y="170305"/>
              </a:lnTo>
              <a:lnTo>
                <a:pt x="0" y="340610"/>
              </a:lnTo>
            </a:path>
          </a:pathLst>
        </a:custGeom>
        <a:noFill/>
        <a:ln w="25400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59E608-5FD7-4716-BE90-6578BB12F5B5}">
      <dsp:nvSpPr>
        <dsp:cNvPr id="0" name=""/>
        <dsp:cNvSpPr/>
      </dsp:nvSpPr>
      <dsp:spPr>
        <a:xfrm>
          <a:off x="504054" y="3359144"/>
          <a:ext cx="6559564" cy="1243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/>
            <a:t>Suggested Speed Limit</a:t>
          </a:r>
        </a:p>
      </dsp:txBody>
      <dsp:txXfrm>
        <a:off x="540461" y="3395551"/>
        <a:ext cx="6486750" cy="1170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</cdr:x>
      <cdr:y>0.04269</cdr:y>
    </cdr:from>
    <cdr:to>
      <cdr:x>0.93846</cdr:x>
      <cdr:y>0.09088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9DB83E7-5E05-4A11-BD24-A139773DC7DD}"/>
            </a:ext>
          </a:extLst>
        </cdr:cNvPr>
        <cdr:cNvSpPr txBox="1"/>
      </cdr:nvSpPr>
      <cdr:spPr>
        <a:xfrm xmlns:a="http://schemas.openxmlformats.org/drawingml/2006/main">
          <a:off x="1981200" y="212550"/>
          <a:ext cx="2667000" cy="23988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>
              <a:effectLst/>
              <a:latin typeface="+mn-lt"/>
              <a:ea typeface="+mn-ea"/>
              <a:cs typeface="+mn-cs"/>
            </a:rPr>
            <a:t>Source: Stuster et al (1998) </a:t>
          </a:r>
          <a:endParaRPr lang="en-US" sz="1400">
            <a:effectLst/>
          </a:endParaRPr>
        </a:p>
        <a:p xmlns:a="http://schemas.openxmlformats.org/drawingml/2006/main">
          <a:endParaRPr lang="en-US" sz="14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ADCF0-EBFB-4C7A-8776-A87BCDA6ED59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6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For Internal Review Only - Do Not Distribute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6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8467A-DE0A-4A41-B868-FE531F448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1249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002C2-6942-4189-87BE-49B0795180CD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For Internal Review Only - Do Not Distribute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1D614-7CD3-41B7-844C-80B5F1C38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4155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49BA8AE-4BC5-49A3-B166-F3B7FB1FCCD6}" type="slidenum">
              <a:rPr lang="en-US" altLang="en-US" smtClean="0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01DA26-7A79-4701-B322-C8FFEEBC6A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For Internal Review Only -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665957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1D614-7CD3-41B7-844C-80B5F1C38C87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2232C-7244-4246-AB81-87FAF43A646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For Internal Review Only -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2470030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49BA8AE-4BC5-49A3-B166-F3B7FB1FCCD6}" type="slidenum">
              <a:rPr lang="en-US" altLang="en-US" smtClean="0">
                <a:latin typeface="Calibri" panose="020F0502020204030204" pitchFamily="34" charset="0"/>
              </a:rPr>
              <a:pPr/>
              <a:t>30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01DA26-7A79-4701-B322-C8FFEEBC6A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For Internal Review Only -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1998518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85BFD0B-F349-407F-9785-53AF262B74FB}" type="datetime1">
              <a:rPr lang="en-US" smtClean="0"/>
              <a:t>6/2/2021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AB761D3-B65D-4717-A523-670FC70B6D57}"/>
              </a:ext>
            </a:extLst>
          </p:cNvPr>
          <p:cNvSpPr txBox="1">
            <a:spLocks/>
          </p:cNvSpPr>
          <p:nvPr userDrawn="1"/>
        </p:nvSpPr>
        <p:spPr>
          <a:xfrm>
            <a:off x="7499926" y="6077527"/>
            <a:ext cx="3168073" cy="3153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NCHRP 17-76</a:t>
            </a:r>
          </a:p>
        </p:txBody>
      </p:sp>
    </p:spTree>
    <p:extLst>
      <p:ext uri="{BB962C8B-B14F-4D97-AF65-F5344CB8AC3E}">
        <p14:creationId xmlns:p14="http://schemas.microsoft.com/office/powerpoint/2010/main" val="1770538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0874"/>
            <a:ext cx="10972800" cy="4380490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DB227D7-950E-4BA9-907F-3C96E28DB209}" type="datetime1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23C79CD-C840-4016-BDC7-7BB40410FF7D}"/>
              </a:ext>
            </a:extLst>
          </p:cNvPr>
          <p:cNvSpPr txBox="1">
            <a:spLocks/>
          </p:cNvSpPr>
          <p:nvPr userDrawn="1"/>
        </p:nvSpPr>
        <p:spPr>
          <a:xfrm>
            <a:off x="7499926" y="6077527"/>
            <a:ext cx="3168073" cy="3153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NCHRP 17-76</a:t>
            </a:r>
          </a:p>
        </p:txBody>
      </p:sp>
    </p:spTree>
    <p:extLst>
      <p:ext uri="{BB962C8B-B14F-4D97-AF65-F5344CB8AC3E}">
        <p14:creationId xmlns:p14="http://schemas.microsoft.com/office/powerpoint/2010/main" val="424331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E3761FC-0F13-4FEE-B316-3CF194F8B324}" type="datetime1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777BDFC-149E-4197-82CB-5F024153F777}"/>
              </a:ext>
            </a:extLst>
          </p:cNvPr>
          <p:cNvSpPr txBox="1">
            <a:spLocks/>
          </p:cNvSpPr>
          <p:nvPr userDrawn="1"/>
        </p:nvSpPr>
        <p:spPr>
          <a:xfrm>
            <a:off x="7499926" y="6077527"/>
            <a:ext cx="3168073" cy="3153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NCHRP 17-76</a:t>
            </a:r>
          </a:p>
        </p:txBody>
      </p:sp>
    </p:spTree>
    <p:extLst>
      <p:ext uri="{BB962C8B-B14F-4D97-AF65-F5344CB8AC3E}">
        <p14:creationId xmlns:p14="http://schemas.microsoft.com/office/powerpoint/2010/main" val="252954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D3D9066-CDA0-4A01-AB15-23C496A05ECD}" type="datetime1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1167398" y="6352144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D00C619-A12B-44D5-B4CA-1E1DD79A8B64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2032166-86AA-4A6A-9E45-12627B9AE0AC}"/>
              </a:ext>
            </a:extLst>
          </p:cNvPr>
          <p:cNvSpPr txBox="1">
            <a:spLocks/>
          </p:cNvSpPr>
          <p:nvPr userDrawn="1"/>
        </p:nvSpPr>
        <p:spPr>
          <a:xfrm>
            <a:off x="7499926" y="6077527"/>
            <a:ext cx="3168073" cy="3153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NCHRP 17-76</a:t>
            </a:r>
          </a:p>
        </p:txBody>
      </p:sp>
    </p:spTree>
    <p:extLst>
      <p:ext uri="{BB962C8B-B14F-4D97-AF65-F5344CB8AC3E}">
        <p14:creationId xmlns:p14="http://schemas.microsoft.com/office/powerpoint/2010/main" val="2216195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35EE9DA-C7EC-4B4B-968E-BD306F093362}" type="datetime1">
              <a:rPr lang="en-US" smtClean="0"/>
              <a:t>6/2/2021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00C619-A12B-44D5-B4CA-1E1DD79A8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0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EE1D19A-A2AE-44BA-A9AD-C31EC3E86A7F}" type="datetime1">
              <a:rPr lang="en-US" smtClean="0"/>
              <a:t>6/2/2021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00C619-A12B-44D5-B4CA-1E1DD79A8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21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B9EFDA5-E1E9-46BD-959A-A1961761328E}" type="datetime1">
              <a:rPr lang="en-US" smtClean="0"/>
              <a:t>6/2/2021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00C619-A12B-44D5-B4CA-1E1DD79A8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15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E6DCDA-8BB2-4A1F-AFE3-B92D6DA88212}" type="datetime1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00C619-A12B-44D5-B4CA-1E1DD79A8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9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812A89-9115-4FD5-A376-37ECB00B2111}" type="datetime1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00C619-A12B-44D5-B4CA-1E1DD79A8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6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035040"/>
            <a:ext cx="12192000" cy="822960"/>
          </a:xfrm>
          <a:prstGeom prst="rect">
            <a:avLst/>
          </a:prstGeom>
          <a:gradFill>
            <a:gsLst>
              <a:gs pos="0">
                <a:srgbClr val="500000"/>
              </a:gs>
              <a:gs pos="45000">
                <a:srgbClr val="4C0000"/>
              </a:gs>
              <a:gs pos="100000">
                <a:srgbClr val="2E000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0080" rtlCol="0" anchor="ctr"/>
          <a:lstStyle/>
          <a:p>
            <a:pPr algn="r">
              <a:tabLst/>
            </a:pPr>
            <a:endParaRPr lang="en-US" sz="20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1167398" y="6352144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D00C619-A12B-44D5-B4CA-1E1DD79A8B64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14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mp"/><Relationship Id="rId5" Type="http://schemas.openxmlformats.org/officeDocument/2006/relationships/image" Target="../media/image10.png"/><Relationship Id="rId4" Type="http://schemas.openxmlformats.org/officeDocument/2006/relationships/image" Target="../media/image9.tm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100"/>
            <a:ext cx="1752600" cy="5997575"/>
          </a:xfrm>
          <a:prstGeom prst="rect">
            <a:avLst/>
          </a:prstGeom>
          <a:solidFill>
            <a:srgbClr val="5C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Title 21"/>
          <p:cNvSpPr>
            <a:spLocks noGrp="1"/>
          </p:cNvSpPr>
          <p:nvPr>
            <p:ph type="ctrTitle"/>
          </p:nvPr>
        </p:nvSpPr>
        <p:spPr>
          <a:xfrm>
            <a:off x="1854995" y="515939"/>
            <a:ext cx="10032205" cy="147002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6000" b="1" dirty="0"/>
              <a:t>NCHRP 17-76</a:t>
            </a:r>
            <a:br>
              <a:rPr lang="en-US" altLang="en-US" sz="6000" b="1" dirty="0"/>
            </a:br>
            <a:r>
              <a:rPr lang="en-US" altLang="en-US" b="1" dirty="0"/>
              <a:t>Guidance for the Setting of Speed Limits</a:t>
            </a:r>
          </a:p>
        </p:txBody>
      </p:sp>
      <p:pic>
        <p:nvPicPr>
          <p:cNvPr id="102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7" t="6667" r="20833"/>
          <a:stretch>
            <a:fillRect/>
          </a:stretch>
        </p:blipFill>
        <p:spPr bwMode="auto">
          <a:xfrm>
            <a:off x="102395" y="1587500"/>
            <a:ext cx="159226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7AB6BD-D6F2-4768-830C-A436D51C94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5" t="42877" r="21688" b="12707"/>
          <a:stretch/>
        </p:blipFill>
        <p:spPr bwMode="auto">
          <a:xfrm>
            <a:off x="8054549" y="2971799"/>
            <a:ext cx="4035055" cy="3053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246" name="TextBox 1"/>
          <p:cNvSpPr txBox="1">
            <a:spLocks noChangeArrowheads="1"/>
          </p:cNvSpPr>
          <p:nvPr/>
        </p:nvSpPr>
        <p:spPr bwMode="auto">
          <a:xfrm>
            <a:off x="1295400" y="2202100"/>
            <a:ext cx="67056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ctr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800000"/>
                </a:solidFill>
              </a:rPr>
              <a:t>By</a:t>
            </a:r>
          </a:p>
          <a:p>
            <a:pPr lvl="1" algn="ctr">
              <a:spcBef>
                <a:spcPct val="0"/>
              </a:spcBef>
              <a:buNone/>
            </a:pPr>
            <a:r>
              <a:rPr lang="en-US" altLang="en-US" sz="3200" b="1" dirty="0">
                <a:solidFill>
                  <a:srgbClr val="800000"/>
                </a:solidFill>
              </a:rPr>
              <a:t>Kay Fitzpatrick</a:t>
            </a:r>
          </a:p>
          <a:p>
            <a:pPr lvl="1" algn="ctr">
              <a:spcBef>
                <a:spcPct val="0"/>
              </a:spcBef>
              <a:buNone/>
            </a:pPr>
            <a:r>
              <a:rPr lang="en-US" altLang="en-US" sz="3200" b="1" dirty="0">
                <a:solidFill>
                  <a:srgbClr val="800000"/>
                </a:solidFill>
              </a:rPr>
              <a:t>Texas A&amp;M Transportation Institute</a:t>
            </a:r>
          </a:p>
          <a:p>
            <a:pPr lvl="1" algn="ctr">
              <a:spcBef>
                <a:spcPct val="0"/>
              </a:spcBef>
              <a:buNone/>
            </a:pPr>
            <a:endParaRPr lang="en-US" altLang="en-US" sz="2400" b="1" dirty="0">
              <a:solidFill>
                <a:srgbClr val="800000"/>
              </a:solidFill>
            </a:endParaRPr>
          </a:p>
          <a:p>
            <a:pPr lvl="1" algn="ctr">
              <a:spcBef>
                <a:spcPct val="0"/>
              </a:spcBef>
              <a:buNone/>
            </a:pPr>
            <a:endParaRPr lang="en-US" altLang="en-US" sz="2400" b="1" dirty="0">
              <a:solidFill>
                <a:srgbClr val="800000"/>
              </a:solidFill>
            </a:endParaRPr>
          </a:p>
          <a:p>
            <a:pPr lvl="1" algn="ctr"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accent2"/>
                </a:solidFill>
              </a:rPr>
              <a:t>Team: </a:t>
            </a:r>
            <a:r>
              <a:rPr lang="en-US" dirty="0">
                <a:solidFill>
                  <a:schemeClr val="accent2"/>
                </a:solidFill>
              </a:rPr>
              <a:t>Kay Fitzpatrick, Subasish Das, </a:t>
            </a:r>
          </a:p>
          <a:p>
            <a:pPr lvl="1" algn="ctr">
              <a:spcBef>
                <a:spcPct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Tim Gates, Mike Pratt, Karen Dixon, </a:t>
            </a:r>
          </a:p>
          <a:p>
            <a:pPr lvl="1" algn="ctr">
              <a:spcBef>
                <a:spcPct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Eun Sug Park, Raul Avelar</a:t>
            </a:r>
            <a:endParaRPr lang="en-US" altLang="en-US" b="1" dirty="0">
              <a:solidFill>
                <a:schemeClr val="accent2"/>
              </a:solidFill>
            </a:endParaRPr>
          </a:p>
          <a:p>
            <a:pPr lvl="1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19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D6ABA-969E-492A-A242-96DD6F4A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Limit Setting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10A67-400D-488D-8457-6DF68E648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ECA7784-697A-493A-9C67-4273CA8E9D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0839261"/>
              </p:ext>
            </p:extLst>
          </p:nvPr>
        </p:nvGraphicFramePr>
        <p:xfrm>
          <a:off x="2341880" y="1417638"/>
          <a:ext cx="9296400" cy="4602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traight Connector 3">
            <a:extLst>
              <a:ext uri="{FF2B5EF4-FFF2-40B4-BE49-F238E27FC236}">
                <a16:creationId xmlns:a16="http://schemas.microsoft.com/office/drawing/2014/main" id="{1DCEDC1F-5345-4680-9A15-0135E9553EA6}"/>
              </a:ext>
            </a:extLst>
          </p:cNvPr>
          <p:cNvSpPr/>
          <p:nvPr/>
        </p:nvSpPr>
        <p:spPr>
          <a:xfrm>
            <a:off x="6400802" y="4401978"/>
            <a:ext cx="1459983" cy="15240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459983" y="0"/>
                </a:moveTo>
                <a:lnTo>
                  <a:pt x="1459983" y="169727"/>
                </a:lnTo>
                <a:lnTo>
                  <a:pt x="0" y="169727"/>
                </a:lnTo>
                <a:lnTo>
                  <a:pt x="0" y="339454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2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Straight Connector 3">
            <a:extLst>
              <a:ext uri="{FF2B5EF4-FFF2-40B4-BE49-F238E27FC236}">
                <a16:creationId xmlns:a16="http://schemas.microsoft.com/office/drawing/2014/main" id="{37789E5F-5B8D-4A3F-863A-FD49B83F5D9A}"/>
              </a:ext>
            </a:extLst>
          </p:cNvPr>
          <p:cNvSpPr/>
          <p:nvPr/>
        </p:nvSpPr>
        <p:spPr>
          <a:xfrm rot="10800000" flipH="1">
            <a:off x="4419603" y="4346551"/>
            <a:ext cx="3657597" cy="41565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459983" y="0"/>
                </a:moveTo>
                <a:lnTo>
                  <a:pt x="1459983" y="169727"/>
                </a:lnTo>
                <a:lnTo>
                  <a:pt x="0" y="169727"/>
                </a:lnTo>
                <a:lnTo>
                  <a:pt x="0" y="339454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2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E744916-E5B0-4FB1-8E7F-AB799EB0EDC1}"/>
              </a:ext>
            </a:extLst>
          </p:cNvPr>
          <p:cNvSpPr/>
          <p:nvPr/>
        </p:nvSpPr>
        <p:spPr>
          <a:xfrm>
            <a:off x="1371600" y="2743200"/>
            <a:ext cx="9372600" cy="20190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7F2BC7-1392-4AE1-B44E-EED4454BAD31}"/>
              </a:ext>
            </a:extLst>
          </p:cNvPr>
          <p:cNvSpPr txBox="1"/>
          <p:nvPr/>
        </p:nvSpPr>
        <p:spPr>
          <a:xfrm>
            <a:off x="246380" y="2335134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Decision Rules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6D60CCC-4CE7-4DBB-AD95-4D302A58EAF0}"/>
              </a:ext>
            </a:extLst>
          </p:cNvPr>
          <p:cNvCxnSpPr>
            <a:cxnSpLocks/>
          </p:cNvCxnSpPr>
          <p:nvPr/>
        </p:nvCxnSpPr>
        <p:spPr>
          <a:xfrm>
            <a:off x="1495108" y="2935933"/>
            <a:ext cx="275590" cy="4764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885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44430-03A1-4C48-9390-94DDC5FFF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Roadway Context (NCHRP Report 855)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4ADF0B7-0988-4E57-B076-234535C0AB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1735484"/>
              </p:ext>
            </p:extLst>
          </p:nvPr>
        </p:nvGraphicFramePr>
        <p:xfrm>
          <a:off x="685800" y="1441450"/>
          <a:ext cx="11125200" cy="46828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6520">
                  <a:extLst>
                    <a:ext uri="{9D8B030D-6E8A-4147-A177-3AD203B41FA5}">
                      <a16:colId xmlns:a16="http://schemas.microsoft.com/office/drawing/2014/main" val="3079611934"/>
                    </a:ext>
                  </a:extLst>
                </a:gridCol>
                <a:gridCol w="6715480">
                  <a:extLst>
                    <a:ext uri="{9D8B030D-6E8A-4147-A177-3AD203B41FA5}">
                      <a16:colId xmlns:a16="http://schemas.microsoft.com/office/drawing/2014/main" val="365243191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248814824"/>
                    </a:ext>
                  </a:extLst>
                </a:gridCol>
              </a:tblGrid>
              <a:tr h="3466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Context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Density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Illustration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5191214"/>
                  </a:ext>
                </a:extLst>
              </a:tr>
              <a:tr h="10083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Rural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Lowest (few houses or other structures)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9573283"/>
                  </a:ext>
                </a:extLst>
              </a:tr>
              <a:tr h="7562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Rural Town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Low to medium (single family houses and other single purpose structures)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1648576"/>
                  </a:ext>
                </a:extLst>
              </a:tr>
              <a:tr h="10398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Suburban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Low to medium (single and multifamily structures and multi-story commercial)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6098442"/>
                  </a:ext>
                </a:extLst>
              </a:tr>
              <a:tr h="7562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Urban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High (multi-story, low rise structures with designated off-street parking)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1567934"/>
                  </a:ext>
                </a:extLst>
              </a:tr>
              <a:tr h="7562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Urban Core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Highest (multi-story and high-rise structures)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585902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BEFD308-A40F-44CC-9012-7A2052095A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292" y="1886653"/>
            <a:ext cx="1828800" cy="828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C87D00-D4D6-40E7-8B59-9372CA4C65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052" y="2820848"/>
            <a:ext cx="1828800" cy="803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6FBF2E-E2C6-4ABA-AB66-3F8BF42BFF1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972" y="3729643"/>
            <a:ext cx="1828800" cy="6870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40F77E-24BD-4002-97EA-7D7ACE04D17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972" y="4618672"/>
            <a:ext cx="1828800" cy="8077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105FBA-413D-4C9A-9E24-B4391262F29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292" y="5460364"/>
            <a:ext cx="1828800" cy="69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92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764C6-E201-4B7A-84C1-EA880EFC0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Roadway Type (NCHRP Report 855)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CDD7C-E598-42FE-A2FA-1211895FB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Interstates/Freeways/Expressways</a:t>
            </a:r>
          </a:p>
          <a:p>
            <a:pPr lvl="0"/>
            <a:r>
              <a:rPr lang="en-US" dirty="0"/>
              <a:t>Principal Arterials</a:t>
            </a:r>
          </a:p>
          <a:p>
            <a:pPr lvl="0"/>
            <a:r>
              <a:rPr lang="en-US" dirty="0"/>
              <a:t>Minor Arterials</a:t>
            </a:r>
          </a:p>
          <a:p>
            <a:pPr lvl="0"/>
            <a:r>
              <a:rPr lang="en-US" dirty="0"/>
              <a:t>Collectors</a:t>
            </a:r>
          </a:p>
          <a:p>
            <a:pPr lvl="0"/>
            <a:r>
              <a:rPr lang="en-US" dirty="0"/>
              <a:t>Locals</a:t>
            </a:r>
          </a:p>
        </p:txBody>
      </p:sp>
    </p:spTree>
    <p:extLst>
      <p:ext uri="{BB962C8B-B14F-4D97-AF65-F5344CB8AC3E}">
        <p14:creationId xmlns:p14="http://schemas.microsoft.com/office/powerpoint/2010/main" val="1318971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Limit Setting Groups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5EFD7840-B6A8-436F-BF3F-487260538C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035260"/>
              </p:ext>
            </p:extLst>
          </p:nvPr>
        </p:nvGraphicFramePr>
        <p:xfrm>
          <a:off x="381000" y="1441449"/>
          <a:ext cx="11353797" cy="52800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92217502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363841310"/>
                    </a:ext>
                  </a:extLst>
                </a:gridCol>
                <a:gridCol w="1888145">
                  <a:extLst>
                    <a:ext uri="{9D8B030D-6E8A-4147-A177-3AD203B41FA5}">
                      <a16:colId xmlns:a16="http://schemas.microsoft.com/office/drawing/2014/main" val="86426952"/>
                    </a:ext>
                  </a:extLst>
                </a:gridCol>
                <a:gridCol w="1834822">
                  <a:extLst>
                    <a:ext uri="{9D8B030D-6E8A-4147-A177-3AD203B41FA5}">
                      <a16:colId xmlns:a16="http://schemas.microsoft.com/office/drawing/2014/main" val="1511957829"/>
                    </a:ext>
                  </a:extLst>
                </a:gridCol>
                <a:gridCol w="1834822">
                  <a:extLst>
                    <a:ext uri="{9D8B030D-6E8A-4147-A177-3AD203B41FA5}">
                      <a16:colId xmlns:a16="http://schemas.microsoft.com/office/drawing/2014/main" val="736743512"/>
                    </a:ext>
                  </a:extLst>
                </a:gridCol>
                <a:gridCol w="1833608">
                  <a:extLst>
                    <a:ext uri="{9D8B030D-6E8A-4147-A177-3AD203B41FA5}">
                      <a16:colId xmlns:a16="http://schemas.microsoft.com/office/drawing/2014/main" val="1073654670"/>
                    </a:ext>
                  </a:extLst>
                </a:gridCol>
              </a:tblGrid>
              <a:tr h="94504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Context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Type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0" marR="87810" marT="0" marB="0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Rural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0" marR="878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Rural Town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0" marR="878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Suburban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0" marR="878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Urban 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0" marR="878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Urban Core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0" marR="87810" marT="0" marB="0" anchor="ctr"/>
                </a:tc>
                <a:extLst>
                  <a:ext uri="{0D108BD9-81ED-4DB2-BD59-A6C34878D82A}">
                    <a16:rowId xmlns:a16="http://schemas.microsoft.com/office/drawing/2014/main" val="2134486724"/>
                  </a:ext>
                </a:extLst>
              </a:tr>
              <a:tr h="945046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Freeways</a:t>
                      </a:r>
                    </a:p>
                  </a:txBody>
                  <a:tcPr marL="87810" marR="878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Limited Access 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0" marR="8781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Limited Access 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0" marR="8781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Limited Access 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0" marR="8781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Limited Access 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0" marR="8781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Limited Access 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0" marR="8781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381185"/>
                  </a:ext>
                </a:extLst>
              </a:tr>
              <a:tr h="9450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Principal Arterial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0" marR="878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Undeveloped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0" marR="878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Developed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0" marR="8781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Developed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0" marR="8781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Developed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0" marR="8781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Full Access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10" marR="87810" marT="0" marB="0" anchor="ctr">
                    <a:solidFill>
                      <a:srgbClr val="4B77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177947"/>
                  </a:ext>
                </a:extLst>
              </a:tr>
              <a:tr h="9450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Minor Arterial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0" marR="878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Undeveloped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10" marR="878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Developed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0" marR="8781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Developed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0" marR="8781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Developed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0" marR="8781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Full Access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10" marR="87810" marT="0" marB="0" anchor="ctr">
                    <a:solidFill>
                      <a:srgbClr val="4B77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477468"/>
                  </a:ext>
                </a:extLst>
              </a:tr>
              <a:tr h="7499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Collector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0" marR="878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Undeveloped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10" marR="878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Full Access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10" marR="87810" marT="0" marB="0" anchor="ctr">
                    <a:solidFill>
                      <a:srgbClr val="4B77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Developed</a:t>
                      </a:r>
                    </a:p>
                  </a:txBody>
                  <a:tcPr marL="87810" marR="8781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Full Access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10" marR="87810" marT="0" marB="0" anchor="ctr">
                    <a:solidFill>
                      <a:srgbClr val="4B77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Full Access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10" marR="87810" marT="0" marB="0" anchor="ctr">
                    <a:solidFill>
                      <a:srgbClr val="4B77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013855"/>
                  </a:ext>
                </a:extLst>
              </a:tr>
              <a:tr h="7499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Local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10" marR="878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Undeveloped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10" marR="878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Full Access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10" marR="87810" marT="0" marB="0" anchor="ctr">
                    <a:solidFill>
                      <a:srgbClr val="4B77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Full Access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10" marR="87810" marT="0" marB="0" anchor="ctr">
                    <a:solidFill>
                      <a:srgbClr val="4B77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Full Access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10" marR="87810" marT="0" marB="0" anchor="ctr">
                    <a:solidFill>
                      <a:srgbClr val="4B77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Full Access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10" marR="87810" marT="0" marB="0" anchor="ctr">
                    <a:solidFill>
                      <a:srgbClr val="4B77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614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334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Speed Limit Starting Point…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1590054"/>
              </p:ext>
            </p:extLst>
          </p:nvPr>
        </p:nvGraphicFramePr>
        <p:xfrm>
          <a:off x="685800" y="1441450"/>
          <a:ext cx="11277600" cy="5340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103175908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15100745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1755280466"/>
                    </a:ext>
                  </a:extLst>
                </a:gridCol>
              </a:tblGrid>
              <a:tr h="1761562">
                <a:tc>
                  <a:txBody>
                    <a:bodyPr/>
                    <a:lstStyle/>
                    <a:p>
                      <a:r>
                        <a:rPr lang="en-US" sz="2400" dirty="0"/>
                        <a:t>Speed Limit Setting Groups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Method,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Engineering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Use </a:t>
                      </a:r>
                      <a:r>
                        <a:rPr lang="en-US" sz="2400" u="sng" dirty="0">
                          <a:solidFill>
                            <a:srgbClr val="FFFF00"/>
                          </a:solidFill>
                        </a:rPr>
                        <a:t>decision rules </a:t>
                      </a:r>
                      <a:r>
                        <a:rPr lang="en-US" sz="2400" dirty="0"/>
                        <a:t>to identify percentile speed (and rounding) based on roadway characteristics &amp; crashes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aseline="0" dirty="0"/>
                        <a:t>Check maximum speed limits, where appropriate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318761"/>
                  </a:ext>
                </a:extLst>
              </a:tr>
              <a:tr h="542241">
                <a:tc rowSpan="3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400" dirty="0"/>
                        <a:t>Limited</a:t>
                      </a:r>
                      <a:r>
                        <a:rPr lang="en-US" sz="2400" baseline="0" dirty="0"/>
                        <a:t> access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baseline="0" dirty="0"/>
                        <a:t>Undeveloped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baseline="0" dirty="0"/>
                        <a:t>Developed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Closest 85</a:t>
                      </a:r>
                      <a:r>
                        <a:rPr lang="en-US" sz="2400" baseline="30000" dirty="0"/>
                        <a:t>th </a:t>
                      </a:r>
                      <a:r>
                        <a:rPr lang="en-US" sz="2400" baseline="0" dirty="0"/>
                        <a:t>(C85)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Roadway conditions 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074817"/>
                  </a:ext>
                </a:extLst>
              </a:tr>
              <a:tr h="5422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Rounded down from 85</a:t>
                      </a:r>
                      <a:r>
                        <a:rPr lang="en-US" sz="2400" baseline="30000" dirty="0"/>
                        <a:t>th </a:t>
                      </a:r>
                      <a:r>
                        <a:rPr lang="en-US" sz="2400" baseline="0" dirty="0"/>
                        <a:t>(RD85)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Between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463697"/>
                  </a:ext>
                </a:extLst>
              </a:tr>
              <a:tr h="976033">
                <a:tc v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400" baseline="0" dirty="0">
                        <a:solidFill>
                          <a:schemeClr val="dk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Closest 50</a:t>
                      </a:r>
                      <a:r>
                        <a:rPr lang="en-US" sz="2400" baseline="30000" dirty="0"/>
                        <a:t>th </a:t>
                      </a:r>
                      <a:r>
                        <a:rPr lang="en-US" sz="2400" baseline="0" dirty="0"/>
                        <a:t>(C50)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Not favorable to all users or crashes a significant concern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928714"/>
                  </a:ext>
                </a:extLst>
              </a:tr>
              <a:tr h="542241">
                <a:tc rowSpan="2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400" dirty="0">
                          <a:solidFill>
                            <a:schemeClr val="dk1"/>
                          </a:solidFill>
                          <a:effectLst/>
                        </a:rPr>
                        <a:t>Full</a:t>
                      </a:r>
                      <a:r>
                        <a:rPr lang="en-US" sz="2400" baseline="0" dirty="0">
                          <a:solidFill>
                            <a:schemeClr val="dk1"/>
                          </a:solidFill>
                          <a:effectLst/>
                        </a:rPr>
                        <a:t> Access 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baseline="0" dirty="0">
                          <a:solidFill>
                            <a:schemeClr val="dk1"/>
                          </a:solidFill>
                          <a:effectLst/>
                        </a:rPr>
                        <a:t>(&lt; 30 mph typically)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Closest 50</a:t>
                      </a:r>
                      <a:r>
                        <a:rPr lang="en-US" sz="2400" baseline="30000" dirty="0"/>
                        <a:t>th </a:t>
                      </a:r>
                      <a:r>
                        <a:rPr lang="en-US" sz="2400" baseline="0" dirty="0"/>
                        <a:t>(C50)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Roadway conditions 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628957"/>
                  </a:ext>
                </a:extLst>
              </a:tr>
              <a:tr h="976033">
                <a:tc v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400" baseline="0" dirty="0">
                        <a:solidFill>
                          <a:schemeClr val="dk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Rounded down from 50</a:t>
                      </a:r>
                      <a:r>
                        <a:rPr lang="en-US" sz="2400" baseline="30000" dirty="0"/>
                        <a:t>th </a:t>
                      </a:r>
                      <a:r>
                        <a:rPr lang="en-US" sz="2400" baseline="0" dirty="0"/>
                        <a:t>(RD50)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Not favorable to all users or crashes a significant concern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20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382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BC73C2C-AEC8-4C38-9B4F-3B6B6C580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Decision Rules in 17-76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970E76A-3387-4240-BA20-95B0F4D15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0874"/>
            <a:ext cx="11277600" cy="438049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Findings from the literature, especially:</a:t>
            </a:r>
          </a:p>
          <a:p>
            <a:pPr lvl="1"/>
            <a:r>
              <a:rPr lang="en-US" dirty="0"/>
              <a:t>Freeways: NCHRP Project 17-45, NCHRP Report 783</a:t>
            </a:r>
          </a:p>
          <a:p>
            <a:pPr lvl="1"/>
            <a:r>
              <a:rPr lang="en-US" dirty="0"/>
              <a:t>Developed: 17-76 data for Austin, TX and Washtenaw County, MI</a:t>
            </a:r>
          </a:p>
          <a:p>
            <a:pPr lvl="1"/>
            <a:r>
              <a:rPr lang="en-US" dirty="0"/>
              <a:t>Undeveloped: Stapleton et al, Das et al, Gates et al</a:t>
            </a:r>
          </a:p>
          <a:p>
            <a:pPr lvl="1"/>
            <a:r>
              <a:rPr lang="en-US" dirty="0"/>
              <a:t>Rules used in USLIMITS2</a:t>
            </a:r>
          </a:p>
          <a:p>
            <a:pPr lvl="0"/>
            <a:r>
              <a:rPr lang="en-US" dirty="0"/>
              <a:t>Guidance from the </a:t>
            </a:r>
            <a:r>
              <a:rPr lang="en-US" i="1" dirty="0"/>
              <a:t>Green Book</a:t>
            </a:r>
            <a:r>
              <a:rPr lang="en-US" dirty="0"/>
              <a:t> and the </a:t>
            </a:r>
            <a:r>
              <a:rPr lang="en-US" i="1" dirty="0"/>
              <a:t>Highway Safety Manual</a:t>
            </a:r>
            <a:endParaRPr lang="en-US" dirty="0"/>
          </a:p>
          <a:p>
            <a:pPr lvl="0"/>
            <a:r>
              <a:rPr lang="en-US" dirty="0"/>
              <a:t>Research Team expert opinions</a:t>
            </a:r>
          </a:p>
          <a:p>
            <a:pPr lvl="0"/>
            <a:r>
              <a:rPr lang="en-US" dirty="0"/>
              <a:t>Feedback from experts, including the project panel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269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F004B-2AF4-498E-9C3D-A1327B102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Access Decision Rules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4D9D851-4898-4564-9FAD-DFEE63C62C9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90500" y="1219200"/>
          <a:ext cx="11811000" cy="5388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331610378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3645291101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418734739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05296087"/>
                    </a:ext>
                  </a:extLst>
                </a:gridCol>
              </a:tblGrid>
              <a:tr h="3444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Variable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Closest 50th (C50) 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Rounded Down 85th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(RD85)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Closest 85th (C85)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9492100"/>
                  </a:ext>
                </a:extLst>
              </a:tr>
              <a:tr h="10688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Interchange spacing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</a:rPr>
                        <a:t>Inter_spac</a:t>
                      </a:r>
                      <a:r>
                        <a:rPr lang="en-US" sz="2600" dirty="0">
                          <a:effectLst/>
                        </a:rPr>
                        <a:t> ≤ 0.5 mi and AADT ≥ 180,000 </a:t>
                      </a:r>
                      <a:r>
                        <a:rPr lang="en-US" sz="2600" dirty="0" err="1">
                          <a:effectLst/>
                        </a:rPr>
                        <a:t>veh</a:t>
                      </a:r>
                      <a:r>
                        <a:rPr lang="en-US" sz="2600" dirty="0">
                          <a:effectLst/>
                        </a:rPr>
                        <a:t>/d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0.5 mi &lt; Inter_spac ≤ 1 mi and AADT ≥ 180,000 veh/d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All other cases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0071062"/>
                  </a:ext>
                </a:extLst>
              </a:tr>
              <a:tr h="7066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Grade (G) &amp; design speed (DS)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600" dirty="0">
                          <a:effectLst/>
                        </a:rPr>
                        <a:t>DS ≥ 60 mph &amp; G &gt; 4%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600" dirty="0">
                          <a:effectLst/>
                        </a:rPr>
                        <a:t>DS ≤ 55 mph &amp; G &gt; 5%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All other cases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3628957"/>
                  </a:ext>
                </a:extLst>
              </a:tr>
              <a:tr h="3444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Outside shoulder (SW)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2560" marR="0" indent="-16256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SW &lt; 8 ft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SW ≥ 8 ft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7468282"/>
                  </a:ext>
                </a:extLst>
              </a:tr>
              <a:tr h="12435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Inside shoulder (ISW), # ln (N), truck (</a:t>
                      </a:r>
                      <a:r>
                        <a:rPr lang="en-US" sz="2600" dirty="0" err="1">
                          <a:effectLst/>
                        </a:rPr>
                        <a:t>tk</a:t>
                      </a:r>
                      <a:r>
                        <a:rPr lang="en-US" sz="2600" dirty="0">
                          <a:effectLst/>
                        </a:rPr>
                        <a:t>)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600" dirty="0">
                          <a:effectLst/>
                        </a:rPr>
                        <a:t>Tk &gt; 250 &amp; ISW &lt; 12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2600" dirty="0">
                          <a:effectLst/>
                        </a:rPr>
                        <a:t>Tk ≤ 250, N ≥ 6, ISW&lt; 10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600" dirty="0">
                          <a:effectLst/>
                        </a:rPr>
                        <a:t>Tk ≤ 250, N &lt; 6, ISW&lt; 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All other cases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2574996"/>
                  </a:ext>
                </a:extLst>
              </a:tr>
              <a:tr h="3444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Crash rate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High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Medium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Low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6278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623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D46CE-8E44-4CC8-8683-E06C921F6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Considering Safety and Roadway Characteristics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65F15D-3270-471E-9BA6-0E21FF519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Decision rules for each speed limit setting group</a:t>
            </a:r>
          </a:p>
          <a:p>
            <a:pPr lvl="1"/>
            <a:r>
              <a:rPr lang="en-US" dirty="0"/>
              <a:t>Considers geometric variables, human factors (driver speed choice), and safety</a:t>
            </a:r>
          </a:p>
          <a:p>
            <a:r>
              <a:rPr lang="en-US" dirty="0"/>
              <a:t>Decision rules identify:</a:t>
            </a:r>
          </a:p>
          <a:p>
            <a:pPr lvl="1"/>
            <a:r>
              <a:rPr lang="en-US" dirty="0"/>
              <a:t>Which speed distribution measure to start with (85th or 50th)</a:t>
            </a:r>
          </a:p>
          <a:p>
            <a:pPr lvl="1"/>
            <a:r>
              <a:rPr lang="en-US" dirty="0"/>
              <a:t>How to round (rounding closest or rounding down)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941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DF78018-7F1E-4BAB-9338-34EEA14FF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Research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509094C-6742-4452-A1A3-DA3979C86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7400" y="1600201"/>
            <a:ext cx="6019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Solomon (1964), Cirillo (1968):</a:t>
            </a:r>
          </a:p>
          <a:p>
            <a:pPr lvl="1"/>
            <a:r>
              <a:rPr lang="en-US" dirty="0"/>
              <a:t>Rural highways and freeways</a:t>
            </a:r>
          </a:p>
          <a:p>
            <a:r>
              <a:rPr lang="en-US" dirty="0" err="1"/>
              <a:t>Harkey</a:t>
            </a:r>
            <a:r>
              <a:rPr lang="en-US" dirty="0"/>
              <a:t> et al (1990):</a:t>
            </a:r>
          </a:p>
          <a:p>
            <a:pPr lvl="1"/>
            <a:r>
              <a:rPr lang="en-US" dirty="0"/>
              <a:t>&lt;55 mph urban roads, NC and CO, 44 sites, weekday/nonalcohol/non intersection crashes, operating speeds estimated</a:t>
            </a:r>
          </a:p>
          <a:p>
            <a:r>
              <a:rPr lang="en-US" dirty="0"/>
              <a:t>West and Dunn(1971):</a:t>
            </a:r>
          </a:p>
          <a:p>
            <a:pPr lvl="1"/>
            <a:r>
              <a:rPr lang="en-US" dirty="0"/>
              <a:t>Turning crashes very influential</a:t>
            </a:r>
          </a:p>
          <a:p>
            <a:r>
              <a:rPr lang="en-US" dirty="0"/>
              <a:t>Hauer (1971):</a:t>
            </a:r>
          </a:p>
          <a:p>
            <a:pPr lvl="1"/>
            <a:r>
              <a:rPr lang="en-US" dirty="0"/>
              <a:t>Curve to reflect overtaking risk</a:t>
            </a:r>
          </a:p>
          <a:p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F598786-70BC-430E-8628-0CCDAA7592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152051"/>
              </p:ext>
            </p:extLst>
          </p:nvPr>
        </p:nvGraphicFramePr>
        <p:xfrm>
          <a:off x="304800" y="1147763"/>
          <a:ext cx="5562600" cy="5573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7022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BA933-D98C-4D4F-A769-8F85D88D3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Crash Rate and PSL-Average Speed from 17-76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CE30D08-60F7-4584-98D8-F8B7B7ACF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3200400" cy="4525963"/>
          </a:xfrm>
        </p:spPr>
        <p:txBody>
          <a:bodyPr/>
          <a:lstStyle/>
          <a:p>
            <a:r>
              <a:rPr lang="en-US" dirty="0"/>
              <a:t>Data from Austin, Texas</a:t>
            </a:r>
          </a:p>
          <a:p>
            <a:r>
              <a:rPr lang="en-US" dirty="0"/>
              <a:t>Urban / suburban streets</a:t>
            </a:r>
          </a:p>
          <a:p>
            <a:endParaRPr lang="en-US" dirty="0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A819123E-9D57-47CB-A802-75BDC4EABE7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11848097"/>
              </p:ext>
            </p:extLst>
          </p:nvPr>
        </p:nvGraphicFramePr>
        <p:xfrm>
          <a:off x="3429000" y="1295400"/>
          <a:ext cx="8458200" cy="475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8376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NCHRP Project 17-76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Objective:</a:t>
            </a:r>
          </a:p>
          <a:p>
            <a:pPr lvl="1"/>
            <a:r>
              <a:rPr lang="en-US" dirty="0"/>
              <a:t>Identify and describe factors that influence operating speed</a:t>
            </a:r>
          </a:p>
          <a:p>
            <a:pPr lvl="2"/>
            <a:r>
              <a:rPr lang="en-US" dirty="0">
                <a:highlight>
                  <a:srgbClr val="FFFF00"/>
                </a:highlight>
              </a:rPr>
              <a:t>Research report = web-only document</a:t>
            </a:r>
          </a:p>
          <a:p>
            <a:pPr lvl="1"/>
            <a:r>
              <a:rPr lang="en-US" dirty="0"/>
              <a:t>Provide guidance (</a:t>
            </a:r>
            <a:r>
              <a:rPr lang="en-US" b="1" dirty="0">
                <a:solidFill>
                  <a:srgbClr val="C00000"/>
                </a:solidFill>
              </a:rPr>
              <a:t>User Guide</a:t>
            </a:r>
            <a:r>
              <a:rPr lang="en-US" dirty="0"/>
              <a:t> and </a:t>
            </a:r>
            <a:r>
              <a:rPr lang="en-US" b="1" dirty="0">
                <a:solidFill>
                  <a:srgbClr val="C00000"/>
                </a:solidFill>
              </a:rPr>
              <a:t>Tool</a:t>
            </a:r>
            <a:r>
              <a:rPr lang="en-US" dirty="0"/>
              <a:t>) to make informed decisions related to establishing speed limits on roadways </a:t>
            </a:r>
          </a:p>
          <a:p>
            <a:pPr lvl="2"/>
            <a:r>
              <a:rPr lang="en-US" dirty="0">
                <a:highlight>
                  <a:srgbClr val="FFFF00"/>
                </a:highlight>
              </a:rPr>
              <a:t>User Guide / Tool = published within NCHRP series</a:t>
            </a:r>
          </a:p>
          <a:p>
            <a:pPr lvl="3"/>
            <a:r>
              <a:rPr lang="en-US" dirty="0">
                <a:highlight>
                  <a:srgbClr val="FFFF00"/>
                </a:highlight>
              </a:rPr>
              <a:t>Currently with NCHRP editors</a:t>
            </a:r>
          </a:p>
        </p:txBody>
      </p:sp>
    </p:spTree>
    <p:extLst>
      <p:ext uri="{BB962C8B-B14F-4D97-AF65-F5344CB8AC3E}">
        <p14:creationId xmlns:p14="http://schemas.microsoft.com/office/powerpoint/2010/main" val="265509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047050-1382-439E-8D34-BD1A330BF2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solidFill>
                  <a:schemeClr val="accent1">
                    <a:lumMod val="75000"/>
                  </a:schemeClr>
                </a:solidFill>
              </a:rPr>
              <a:t>Tool Demonstration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15267ED-3CD9-4308-9861-1EB9A75145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49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96436-356B-4EFB-84E2-34F30E286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1: Limited Access - Spreadsheet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CD2A72D-F05B-48BA-84BA-A3F7B6A91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19200"/>
            <a:ext cx="8168640" cy="53641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21326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96436-356B-4EFB-84E2-34F30E286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1: Limited Access - Spreadsheet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1B3961-B830-4DEE-8D39-BA48C677D03F}"/>
              </a:ext>
            </a:extLst>
          </p:cNvPr>
          <p:cNvSpPr txBox="1"/>
          <p:nvPr/>
        </p:nvSpPr>
        <p:spPr>
          <a:xfrm>
            <a:off x="533400" y="1143000"/>
            <a:ext cx="11125200" cy="5715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CD2A72D-F05B-48BA-84BA-A3F7B6A91B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91" b="74768"/>
          <a:stretch/>
        </p:blipFill>
        <p:spPr>
          <a:xfrm>
            <a:off x="304800" y="1164705"/>
            <a:ext cx="8138160" cy="295009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5DD7766-070C-436E-A00A-7FFA135A63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09" b="75851"/>
          <a:stretch/>
        </p:blipFill>
        <p:spPr>
          <a:xfrm>
            <a:off x="3533233" y="4038600"/>
            <a:ext cx="8353967" cy="24401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894490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96436-356B-4EFB-84E2-34F30E286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1: Limited Access - Spreadsheet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CD2A72D-F05B-48BA-84BA-A3F7B6A91B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70" r="54011" b="63066"/>
          <a:stretch/>
        </p:blipFill>
        <p:spPr>
          <a:xfrm>
            <a:off x="914400" y="2164976"/>
            <a:ext cx="8839200" cy="143435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527490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96436-356B-4EFB-84E2-34F30E286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1: Limited Access - Spreadsheet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CD2A72D-F05B-48BA-84BA-A3F7B6A91B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34" r="56389" b="51702"/>
          <a:stretch/>
        </p:blipFill>
        <p:spPr>
          <a:xfrm>
            <a:off x="914400" y="3048000"/>
            <a:ext cx="8382000" cy="143435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144277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96436-356B-4EFB-84E2-34F30E286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1: Limited Access - Spreadsheet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CD2A72D-F05B-48BA-84BA-A3F7B6A91B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78" r="55224" b="27552"/>
          <a:stretch/>
        </p:blipFill>
        <p:spPr>
          <a:xfrm>
            <a:off x="914400" y="1828800"/>
            <a:ext cx="9144000" cy="3429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103440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96436-356B-4EFB-84E2-34F30E286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1: Limited Access - Spreadsheet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CD2A72D-F05B-48BA-84BA-A3F7B6A91B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71925" r="54190" b="523"/>
          <a:stretch/>
        </p:blipFill>
        <p:spPr>
          <a:xfrm>
            <a:off x="914400" y="1417638"/>
            <a:ext cx="9144000" cy="361949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398609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96436-356B-4EFB-84E2-34F30E286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1: Limited Access – Input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F43FC-8572-461D-B810-85A912D161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Segment length = 6.5 mi</a:t>
            </a:r>
          </a:p>
          <a:p>
            <a:r>
              <a:rPr lang="en-US" dirty="0"/>
              <a:t>AADT = 30,000 </a:t>
            </a:r>
            <a:r>
              <a:rPr lang="en-US" dirty="0" err="1"/>
              <a:t>veh</a:t>
            </a:r>
            <a:r>
              <a:rPr lang="en-US" dirty="0"/>
              <a:t>/day</a:t>
            </a:r>
          </a:p>
          <a:p>
            <a:r>
              <a:rPr lang="en-US" dirty="0"/>
              <a:t>DDHTV = 200 trucks/</a:t>
            </a:r>
            <a:r>
              <a:rPr lang="en-US" dirty="0" err="1"/>
              <a:t>hr</a:t>
            </a:r>
            <a:endParaRPr lang="en-US" dirty="0"/>
          </a:p>
          <a:p>
            <a:r>
              <a:rPr lang="en-US" dirty="0"/>
              <a:t>Number of lanes (total in both directions) = 6</a:t>
            </a:r>
          </a:p>
          <a:p>
            <a:r>
              <a:rPr lang="en-US" dirty="0"/>
              <a:t>Number of interchanges = 5</a:t>
            </a:r>
          </a:p>
          <a:p>
            <a:r>
              <a:rPr lang="en-US" dirty="0"/>
              <a:t>Design speed = 60 mph</a:t>
            </a:r>
          </a:p>
          <a:p>
            <a:r>
              <a:rPr lang="en-US" dirty="0"/>
              <a:t>Grade = 2%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B3E303-710D-4CDB-809C-8B5D5CB968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Outside shoulder width = 10 ft</a:t>
            </a:r>
          </a:p>
          <a:p>
            <a:r>
              <a:rPr lang="en-US" dirty="0"/>
              <a:t>Inside shoulder width = 2 ft </a:t>
            </a:r>
          </a:p>
          <a:p>
            <a:r>
              <a:rPr lang="en-US" dirty="0"/>
              <a:t>Maximum speed limit = 70 mph</a:t>
            </a:r>
          </a:p>
          <a:p>
            <a:r>
              <a:rPr lang="en-US" dirty="0"/>
              <a:t>Current PSL = 65 mph</a:t>
            </a:r>
          </a:p>
          <a:p>
            <a:r>
              <a:rPr lang="en-US" dirty="0"/>
              <a:t>85</a:t>
            </a:r>
            <a:r>
              <a:rPr lang="en-US" baseline="30000" dirty="0"/>
              <a:t>th</a:t>
            </a:r>
            <a:r>
              <a:rPr lang="en-US" dirty="0"/>
              <a:t> percentile = 71 mph</a:t>
            </a:r>
          </a:p>
          <a:p>
            <a:r>
              <a:rPr lang="en-US" dirty="0"/>
              <a:t>50</a:t>
            </a:r>
            <a:r>
              <a:rPr lang="en-US" baseline="30000" dirty="0"/>
              <a:t>th</a:t>
            </a:r>
            <a:r>
              <a:rPr lang="en-US" dirty="0"/>
              <a:t> percentile = 67 mph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110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96436-356B-4EFB-84E2-34F30E286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1: Limited Access - Spreadsheet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81D5AA-8DB6-4103-94DA-1007A7E0BC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90" b="61044"/>
          <a:stretch/>
        </p:blipFill>
        <p:spPr>
          <a:xfrm>
            <a:off x="457200" y="1145628"/>
            <a:ext cx="11247120" cy="363713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71D6293-2C3A-4E00-A998-B3AD8B9124FB}"/>
              </a:ext>
            </a:extLst>
          </p:cNvPr>
          <p:cNvSpPr/>
          <p:nvPr/>
        </p:nvSpPr>
        <p:spPr>
          <a:xfrm>
            <a:off x="6553200" y="3886200"/>
            <a:ext cx="5151120" cy="8965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367FFD-F154-4B5E-AA57-438016EB0D1F}"/>
              </a:ext>
            </a:extLst>
          </p:cNvPr>
          <p:cNvSpPr txBox="1"/>
          <p:nvPr/>
        </p:nvSpPr>
        <p:spPr>
          <a:xfrm>
            <a:off x="1066800" y="4953000"/>
            <a:ext cx="5151120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The basis for the suggested speed limit decision is noted here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26C5B54-22BB-4290-84F0-1552FE090635}"/>
              </a:ext>
            </a:extLst>
          </p:cNvPr>
          <p:cNvCxnSpPr>
            <a:cxnSpLocks/>
            <a:stCxn id="6" idx="3"/>
            <a:endCxn id="4" idx="3"/>
          </p:cNvCxnSpPr>
          <p:nvPr/>
        </p:nvCxnSpPr>
        <p:spPr>
          <a:xfrm flipV="1">
            <a:off x="6217920" y="4651464"/>
            <a:ext cx="1089644" cy="7785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1954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96436-356B-4EFB-84E2-34F30E286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1: Limited Access - Spreadsheet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1B3961-B830-4DEE-8D39-BA48C677D03F}"/>
              </a:ext>
            </a:extLst>
          </p:cNvPr>
          <p:cNvSpPr txBox="1"/>
          <p:nvPr/>
        </p:nvSpPr>
        <p:spPr>
          <a:xfrm>
            <a:off x="533400" y="1143000"/>
            <a:ext cx="11125200" cy="5715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A1D73E-FBF1-4E2F-B04D-10E587C13866}"/>
              </a:ext>
            </a:extLst>
          </p:cNvPr>
          <p:cNvSpPr txBox="1"/>
          <p:nvPr/>
        </p:nvSpPr>
        <p:spPr>
          <a:xfrm>
            <a:off x="838200" y="1470243"/>
            <a:ext cx="8458200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Variables that influence the calculated suggested speed limit are noted with advisory or calculated messages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2A19AA84-B70B-43CA-85A3-8BC9913527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94" r="20155" b="493"/>
          <a:stretch/>
        </p:blipFill>
        <p:spPr>
          <a:xfrm>
            <a:off x="533400" y="3073157"/>
            <a:ext cx="11582400" cy="338296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E395E1B-78F5-40C1-9A00-489D02F6E064}"/>
              </a:ext>
            </a:extLst>
          </p:cNvPr>
          <p:cNvSpPr/>
          <p:nvPr/>
        </p:nvSpPr>
        <p:spPr>
          <a:xfrm>
            <a:off x="6934200" y="3108231"/>
            <a:ext cx="2209800" cy="6415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DE25092-36FE-4F10-BA8A-B591FB35B14E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7772400" y="2424350"/>
            <a:ext cx="266700" cy="6838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051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B526F-9CE5-4E17-86C3-B0D126E9F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Limits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972D722-4D83-48E8-B9AC-662085E2A2C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52600"/>
            <a:ext cx="11049000" cy="35813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38A9FB-6C7E-4202-B7FE-8BB9370F2A36}"/>
              </a:ext>
            </a:extLst>
          </p:cNvPr>
          <p:cNvSpPr txBox="1"/>
          <p:nvPr/>
        </p:nvSpPr>
        <p:spPr>
          <a:xfrm>
            <a:off x="5791200" y="54102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 of graphic: FHWA “Speed Limit Basics” FHWA-SA-16-076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4AD0890-164A-4269-8DFA-F465AE25146F}"/>
              </a:ext>
            </a:extLst>
          </p:cNvPr>
          <p:cNvSpPr/>
          <p:nvPr/>
        </p:nvSpPr>
        <p:spPr>
          <a:xfrm>
            <a:off x="2514600" y="2133600"/>
            <a:ext cx="2286000" cy="320039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769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100"/>
            <a:ext cx="1752600" cy="5997575"/>
          </a:xfrm>
          <a:prstGeom prst="rect">
            <a:avLst/>
          </a:prstGeom>
          <a:solidFill>
            <a:srgbClr val="5C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Title 21"/>
          <p:cNvSpPr>
            <a:spLocks noGrp="1"/>
          </p:cNvSpPr>
          <p:nvPr>
            <p:ph type="ctrTitle"/>
          </p:nvPr>
        </p:nvSpPr>
        <p:spPr>
          <a:xfrm>
            <a:off x="1854995" y="515939"/>
            <a:ext cx="10032205" cy="147002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6000" b="1" dirty="0"/>
              <a:t>NCHRP 17-76</a:t>
            </a:r>
            <a:br>
              <a:rPr lang="en-US" altLang="en-US" sz="6000" b="1" dirty="0"/>
            </a:br>
            <a:r>
              <a:rPr lang="en-US" altLang="en-US" b="1" dirty="0"/>
              <a:t>Guidance for the Setting of Speed Limits</a:t>
            </a:r>
          </a:p>
        </p:txBody>
      </p:sp>
      <p:pic>
        <p:nvPicPr>
          <p:cNvPr id="102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7" t="6667" r="20833"/>
          <a:stretch>
            <a:fillRect/>
          </a:stretch>
        </p:blipFill>
        <p:spPr bwMode="auto">
          <a:xfrm>
            <a:off x="102395" y="1587500"/>
            <a:ext cx="159226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7AB6BD-D6F2-4768-830C-A436D51C94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5" t="42877" r="21688" b="12707"/>
          <a:stretch/>
        </p:blipFill>
        <p:spPr bwMode="auto">
          <a:xfrm>
            <a:off x="8054549" y="2971799"/>
            <a:ext cx="4035055" cy="3053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246" name="TextBox 1"/>
          <p:cNvSpPr txBox="1">
            <a:spLocks noChangeArrowheads="1"/>
          </p:cNvSpPr>
          <p:nvPr/>
        </p:nvSpPr>
        <p:spPr bwMode="auto">
          <a:xfrm>
            <a:off x="1550775" y="2971799"/>
            <a:ext cx="6705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ctr">
              <a:spcBef>
                <a:spcPct val="0"/>
              </a:spcBef>
              <a:buNone/>
            </a:pPr>
            <a:r>
              <a:rPr lang="en-US" altLang="en-US" sz="8000" b="1" dirty="0">
                <a:solidFill>
                  <a:srgbClr val="800000"/>
                </a:solidFill>
              </a:rPr>
              <a:t>Questions?</a:t>
            </a:r>
            <a:endParaRPr lang="en-US" altLang="en-US" sz="8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172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676C4-E2A0-4DF2-BEE1-D8019FA71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8A43B-7CA3-47E9-816B-D5356D3F5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696200" cy="4373563"/>
          </a:xfrm>
        </p:spPr>
        <p:txBody>
          <a:bodyPr/>
          <a:lstStyle/>
          <a:p>
            <a:r>
              <a:rPr lang="en-US" dirty="0"/>
              <a:t>MUTCD</a:t>
            </a:r>
          </a:p>
          <a:p>
            <a:pPr lvl="1"/>
            <a:r>
              <a:rPr lang="en-US" dirty="0"/>
              <a:t>Traffic study using 85</a:t>
            </a:r>
            <a:r>
              <a:rPr lang="en-US" baseline="30000" dirty="0"/>
              <a:t>th</a:t>
            </a:r>
            <a:r>
              <a:rPr lang="en-US" dirty="0"/>
              <a:t> percentile speed of free-flowing traffic along with consideration of other factors</a:t>
            </a:r>
          </a:p>
          <a:p>
            <a:r>
              <a:rPr lang="en-US" dirty="0"/>
              <a:t>Several other resources available</a:t>
            </a:r>
          </a:p>
          <a:p>
            <a:pPr lvl="1"/>
            <a:r>
              <a:rPr lang="en-US" dirty="0"/>
              <a:t>FHWA website and reports, USLIMITS2, ITE website, state documents, etc.</a:t>
            </a:r>
          </a:p>
        </p:txBody>
      </p:sp>
      <p:pic>
        <p:nvPicPr>
          <p:cNvPr id="4" name="Picture 1034">
            <a:extLst>
              <a:ext uri="{FF2B5EF4-FFF2-40B4-BE49-F238E27FC236}">
                <a16:creationId xmlns:a16="http://schemas.microsoft.com/office/drawing/2014/main" id="{6FF7D093-2D23-4F58-9E4B-F5F435162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343" y="1407699"/>
            <a:ext cx="2989057" cy="368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08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 / Recent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b="1" dirty="0"/>
              <a:t>NACTO 2017 </a:t>
            </a:r>
            <a:r>
              <a:rPr lang="en-US" dirty="0"/>
              <a:t>policy that includes the following statement: “State rules or laws that set speed limits at the 85th percentile speed should be repealed” 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b="1" dirty="0"/>
              <a:t>National Transportation Safety Board’s </a:t>
            </a:r>
            <a:r>
              <a:rPr lang="en-US" dirty="0"/>
              <a:t>publication (</a:t>
            </a:r>
            <a:r>
              <a:rPr lang="en-US" i="1" dirty="0"/>
              <a:t>Reducing Speeding-Related Crashes Involving Passenger Vehicles</a:t>
            </a:r>
            <a:r>
              <a:rPr lang="en-US" dirty="0"/>
              <a:t>) provides specific recommendations in their report, such as removing the guidance in the MUTCD that speed limits should be within 5 mph of the 85th percentile speed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/>
              <a:t>Several state initiatives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413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NCUTCD Task Force Survey: How would you set speed limits if given the choice?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AD7CC79-2570-4381-85AC-994CA6BABF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6743239" cy="4373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A58117-26D1-43F7-BD98-3D0DB1C264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430009"/>
            <a:ext cx="4686762" cy="456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18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B63BE9-F0B0-492D-A30F-85BB7C644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457200"/>
            <a:ext cx="10363200" cy="51816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NCHRP 17-76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Speed Limit Setting User Guide</a:t>
            </a:r>
            <a:b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(will be published within NCHRP series)</a:t>
            </a:r>
            <a:b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Speed Limit Setting Tool (SLS-Tool)</a:t>
            </a:r>
            <a:b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(spreadsheet)</a:t>
            </a:r>
          </a:p>
        </p:txBody>
      </p:sp>
    </p:spTree>
    <p:extLst>
      <p:ext uri="{BB962C8B-B14F-4D97-AF65-F5344CB8AC3E}">
        <p14:creationId xmlns:p14="http://schemas.microsoft.com/office/powerpoint/2010/main" val="3588065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BC73C2C-AEC8-4C38-9B4F-3B6B6C580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Developing Guide and Tool</a:t>
            </a:r>
            <a:br>
              <a:rPr lang="en-US" dirty="0"/>
            </a:br>
            <a:r>
              <a:rPr lang="en-US" dirty="0"/>
              <a:t>Guiding Principles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970E76A-3387-4240-BA20-95B0F4D15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b="1" dirty="0">
                <a:solidFill>
                  <a:schemeClr val="accent1"/>
                </a:solidFill>
              </a:rPr>
              <a:t>Data-driven</a:t>
            </a:r>
            <a:r>
              <a:rPr lang="en-US" dirty="0"/>
              <a:t> approach </a:t>
            </a:r>
          </a:p>
          <a:p>
            <a:r>
              <a:rPr lang="en-US" b="1" dirty="0">
                <a:solidFill>
                  <a:schemeClr val="accent1"/>
                </a:solidFill>
              </a:rPr>
              <a:t>Transparency </a:t>
            </a:r>
            <a:r>
              <a:rPr lang="en-US" dirty="0"/>
              <a:t>in the decision process</a:t>
            </a:r>
          </a:p>
          <a:p>
            <a:pPr lvl="0"/>
            <a:r>
              <a:rPr lang="en-US" b="1" dirty="0">
                <a:solidFill>
                  <a:schemeClr val="accent1"/>
                </a:solidFill>
              </a:rPr>
              <a:t>Research-based</a:t>
            </a:r>
            <a:r>
              <a:rPr lang="en-US" dirty="0"/>
              <a:t> decision rules that accounts for diverse roadway characteristics (context)</a:t>
            </a:r>
          </a:p>
          <a:p>
            <a:pPr lvl="0"/>
            <a:r>
              <a:rPr lang="en-US" b="1" dirty="0">
                <a:solidFill>
                  <a:schemeClr val="accent1"/>
                </a:solidFill>
              </a:rPr>
              <a:t>Consistent results</a:t>
            </a:r>
            <a:endParaRPr lang="en-US" dirty="0"/>
          </a:p>
          <a:p>
            <a:pPr lvl="0"/>
            <a:r>
              <a:rPr lang="en-US" dirty="0"/>
              <a:t>Consider </a:t>
            </a:r>
            <a:r>
              <a:rPr lang="en-US" b="1" dirty="0">
                <a:solidFill>
                  <a:schemeClr val="accent1"/>
                </a:solidFill>
              </a:rPr>
              <a:t>drivers’ speed choice </a:t>
            </a:r>
            <a:r>
              <a:rPr lang="en-US" dirty="0"/>
              <a:t>and roadway </a:t>
            </a:r>
            <a:r>
              <a:rPr lang="en-US" b="1" dirty="0">
                <a:solidFill>
                  <a:schemeClr val="accent1"/>
                </a:solidFill>
              </a:rPr>
              <a:t>safety</a:t>
            </a:r>
          </a:p>
          <a:p>
            <a:r>
              <a:rPr lang="en-US" b="1" dirty="0">
                <a:solidFill>
                  <a:schemeClr val="accent1"/>
                </a:solidFill>
              </a:rPr>
              <a:t>Allow future modifications </a:t>
            </a:r>
            <a:r>
              <a:rPr lang="en-US" dirty="0"/>
              <a:t>to accommodate new knowledge</a:t>
            </a:r>
          </a:p>
          <a:p>
            <a:pPr lvl="0"/>
            <a:endParaRPr lang="en-US" b="1" dirty="0">
              <a:solidFill>
                <a:schemeClr val="accent1"/>
              </a:solidFill>
            </a:endParaRPr>
          </a:p>
          <a:p>
            <a:pPr lvl="0"/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746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1EC4D-3BF2-4F2F-B0CE-4ABA2406C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Developing Speed Limit Setting Tool (SLS-Tool)  Guiding Principles for Spreadsheet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DCF85-12D0-4652-A5E7-C8D11E1B9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or all data on one screen</a:t>
            </a:r>
          </a:p>
          <a:p>
            <a:r>
              <a:rPr lang="en-US" dirty="0"/>
              <a:t>Colors to indicate what user should </a:t>
            </a:r>
            <a:r>
              <a:rPr lang="en-US" dirty="0">
                <a:solidFill>
                  <a:srgbClr val="00B0F0"/>
                </a:solidFill>
              </a:rPr>
              <a:t>enter</a:t>
            </a:r>
            <a:r>
              <a:rPr lang="en-US" dirty="0"/>
              <a:t> / what is being </a:t>
            </a:r>
            <a:r>
              <a:rPr lang="en-US" dirty="0">
                <a:solidFill>
                  <a:srgbClr val="7030A0"/>
                </a:solidFill>
              </a:rPr>
              <a:t>calculated,</a:t>
            </a:r>
            <a:r>
              <a:rPr lang="en-US" dirty="0"/>
              <a:t> also </a:t>
            </a:r>
            <a:r>
              <a:rPr lang="en-US" dirty="0">
                <a:solidFill>
                  <a:srgbClr val="FF0000"/>
                </a:solidFill>
              </a:rPr>
              <a:t>warning</a:t>
            </a:r>
            <a:r>
              <a:rPr lang="en-US" dirty="0"/>
              <a:t> / </a:t>
            </a:r>
            <a:r>
              <a:rPr lang="en-US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advisory</a:t>
            </a:r>
            <a:r>
              <a:rPr lang="en-US" dirty="0"/>
              <a:t> notes</a:t>
            </a:r>
          </a:p>
          <a:p>
            <a:r>
              <a:rPr lang="en-US" dirty="0"/>
              <a:t>Data input organized by type (e.g., site description, speed data, site characteristics, and crashes)</a:t>
            </a:r>
          </a:p>
          <a:p>
            <a:r>
              <a:rPr lang="en-US" dirty="0"/>
              <a:t>Only show needed site characteristics for the particular speed limit setting group</a:t>
            </a:r>
          </a:p>
        </p:txBody>
      </p:sp>
    </p:spTree>
    <p:extLst>
      <p:ext uri="{BB962C8B-B14F-4D97-AF65-F5344CB8AC3E}">
        <p14:creationId xmlns:p14="http://schemas.microsoft.com/office/powerpoint/2010/main" val="380506572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White Maroo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3734"/>
      </a:accent1>
      <a:accent2>
        <a:srgbClr val="4F6128"/>
      </a:accent2>
      <a:accent3>
        <a:srgbClr val="9BBB59"/>
      </a:accent3>
      <a:accent4>
        <a:srgbClr val="FFC000"/>
      </a:accent4>
      <a:accent5>
        <a:srgbClr val="0F243E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DC72832795194D83090711D7870F82" ma:contentTypeVersion="0" ma:contentTypeDescription="Create a new document." ma:contentTypeScope="" ma:versionID="61f18a64f5663e6f7758984b3c3e779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5CFAEC-3635-4530-85A9-51DAFAEBA3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1C3C88-D389-4F00-9611-BC29CA2BD4D3}">
  <ds:schemaRefs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1BDC9AF-C90D-48C6-AA6C-5EC575B1F0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4611</TotalTime>
  <Words>1224</Words>
  <Application>Microsoft Office PowerPoint</Application>
  <PresentationFormat>Widescreen</PresentationFormat>
  <Paragraphs>221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Symbol</vt:lpstr>
      <vt:lpstr>Times New Roman</vt:lpstr>
      <vt:lpstr>Custom Design</vt:lpstr>
      <vt:lpstr>NCHRP 17-76 Guidance for the Setting of Speed Limits</vt:lpstr>
      <vt:lpstr>NCHRP Project 17-76</vt:lpstr>
      <vt:lpstr>Speed Limits</vt:lpstr>
      <vt:lpstr>Existing Guidance</vt:lpstr>
      <vt:lpstr>Trends / Recent Activity</vt:lpstr>
      <vt:lpstr>NCUTCD Task Force Survey: How would you set speed limits if given the choice?</vt:lpstr>
      <vt:lpstr>NCHRP 17-76  Speed Limit Setting User Guide (will be published within NCHRP series)  Speed Limit Setting Tool (SLS-Tool) (spreadsheet)</vt:lpstr>
      <vt:lpstr>Developing Guide and Tool Guiding Principles</vt:lpstr>
      <vt:lpstr>Developing Speed Limit Setting Tool (SLS-Tool)  Guiding Principles for Spreadsheet</vt:lpstr>
      <vt:lpstr>Speed Limit Setting Procedure</vt:lpstr>
      <vt:lpstr>Roadway Context (NCHRP Report 855)</vt:lpstr>
      <vt:lpstr>Roadway Type (NCHRP Report 855)</vt:lpstr>
      <vt:lpstr>Speed Limit Setting Groups</vt:lpstr>
      <vt:lpstr>Suggested Speed Limit Starting Point…</vt:lpstr>
      <vt:lpstr>Developing Decision Rules in 17-76</vt:lpstr>
      <vt:lpstr>Limited Access Decision Rules</vt:lpstr>
      <vt:lpstr>Considering Safety and Roadway Characteristics</vt:lpstr>
      <vt:lpstr>Previous Research</vt:lpstr>
      <vt:lpstr>Crash Rate and PSL-Average Speed from 17-76</vt:lpstr>
      <vt:lpstr>Tool Demonstration</vt:lpstr>
      <vt:lpstr>Example 1: Limited Access - Spreadsheet</vt:lpstr>
      <vt:lpstr>Example 1: Limited Access - Spreadsheet</vt:lpstr>
      <vt:lpstr>Example 1: Limited Access - Spreadsheet</vt:lpstr>
      <vt:lpstr>Example 1: Limited Access - Spreadsheet</vt:lpstr>
      <vt:lpstr>Example 1: Limited Access - Spreadsheet</vt:lpstr>
      <vt:lpstr>Example 1: Limited Access - Spreadsheet</vt:lpstr>
      <vt:lpstr>Example 1: Limited Access – Input Data</vt:lpstr>
      <vt:lpstr>Example 1: Limited Access - Spreadsheet</vt:lpstr>
      <vt:lpstr>Example 1: Limited Access - Spreadsheet</vt:lpstr>
      <vt:lpstr>NCHRP 17-76 Guidance for the Setting of Speed Limits</vt:lpstr>
    </vt:vector>
  </TitlesOfParts>
  <Company>tti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Materials and Pavements</dc:title>
  <dc:creator>s-yates</dc:creator>
  <cp:lastModifiedBy>Mackie, Paul</cp:lastModifiedBy>
  <cp:revision>304</cp:revision>
  <cp:lastPrinted>2019-10-23T12:34:37Z</cp:lastPrinted>
  <dcterms:created xsi:type="dcterms:W3CDTF">2011-11-15T15:55:39Z</dcterms:created>
  <dcterms:modified xsi:type="dcterms:W3CDTF">2021-06-02T16:20:14Z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0x010100E1DC72832795194D83090711D7870F82</vt:lpwstr>
  </property>
</Properties>
</file>