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6"/>
  </p:sldMasterIdLst>
  <p:notesMasterIdLst>
    <p:notesMasterId r:id="rId29"/>
  </p:notesMasterIdLst>
  <p:handoutMasterIdLst>
    <p:handoutMasterId r:id="rId30"/>
  </p:handoutMasterIdLst>
  <p:sldIdLst>
    <p:sldId id="258" r:id="rId7"/>
    <p:sldId id="338" r:id="rId8"/>
    <p:sldId id="284" r:id="rId9"/>
    <p:sldId id="319" r:id="rId10"/>
    <p:sldId id="324" r:id="rId11"/>
    <p:sldId id="325" r:id="rId12"/>
    <p:sldId id="339" r:id="rId13"/>
    <p:sldId id="294" r:id="rId14"/>
    <p:sldId id="307" r:id="rId15"/>
    <p:sldId id="327" r:id="rId16"/>
    <p:sldId id="328" r:id="rId17"/>
    <p:sldId id="326" r:id="rId18"/>
    <p:sldId id="330" r:id="rId19"/>
    <p:sldId id="332" r:id="rId20"/>
    <p:sldId id="337" r:id="rId21"/>
    <p:sldId id="333" r:id="rId22"/>
    <p:sldId id="322" r:id="rId23"/>
    <p:sldId id="308" r:id="rId24"/>
    <p:sldId id="316" r:id="rId25"/>
    <p:sldId id="317" r:id="rId26"/>
    <p:sldId id="318" r:id="rId27"/>
    <p:sldId id="336" r:id="rId28"/>
  </p:sldIdLst>
  <p:sldSz cx="12192000" cy="6858000"/>
  <p:notesSz cx="6950075" cy="9236075"/>
  <p:embeddedFontLst>
    <p:embeddedFont>
      <p:font typeface="Montserrat SemiBold" panose="020B0604020202020204" charset="0"/>
      <p:bold r:id="rId31"/>
      <p:boldItalic r:id="rId32"/>
    </p:embeddedFont>
    <p:embeddedFont>
      <p:font typeface=".HelveticaNeueDeskInterface-Regular" panose="020B0604020202020204" charset="0"/>
      <p:regular r:id="rId33"/>
      <p:bold r:id="rId34"/>
    </p:embeddedFont>
    <p:embeddedFont>
      <p:font typeface="Gentium Basic" panose="020B0604020202020204" charset="0"/>
      <p:regular r:id="rId35"/>
      <p:bold r:id="rId36"/>
      <p:italic r:id="rId37"/>
      <p:boldItalic r:id="rId38"/>
    </p:embeddedFont>
    <p:embeddedFont>
      <p:font typeface="Montserrat" panose="020B0604020202020204" charset="0"/>
      <p:regular r:id="rId39"/>
      <p:bold r:id="rId40"/>
      <p:italic r:id="rId41"/>
      <p:boldItalic r:id="rId42"/>
    </p:embeddedFont>
    <p:embeddedFont>
      <p:font typeface="Calibri" panose="020F0502020204030204" pitchFamily="34" charset="0"/>
      <p:regular r:id="rId43"/>
      <p:bold r:id="rId44"/>
      <p:italic r:id="rId45"/>
      <p:boldItalic r:id="rId46"/>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s" id="{72C47FDB-D128-7F4E-91AC-A20DEDB1EED8}">
          <p14:sldIdLst>
            <p14:sldId id="258"/>
          </p14:sldIdLst>
        </p14:section>
        <p14:section name="Content Pages" id="{78C528B3-687E-BE4B-BDCE-11EBCD988D3C}">
          <p14:sldIdLst>
            <p14:sldId id="338"/>
            <p14:sldId id="284"/>
            <p14:sldId id="319"/>
            <p14:sldId id="324"/>
            <p14:sldId id="325"/>
            <p14:sldId id="339"/>
            <p14:sldId id="294"/>
            <p14:sldId id="307"/>
            <p14:sldId id="327"/>
            <p14:sldId id="328"/>
            <p14:sldId id="326"/>
            <p14:sldId id="330"/>
            <p14:sldId id="332"/>
            <p14:sldId id="337"/>
            <p14:sldId id="333"/>
            <p14:sldId id="322"/>
            <p14:sldId id="308"/>
            <p14:sldId id="316"/>
            <p14:sldId id="317"/>
            <p14:sldId id="318"/>
            <p14:sldId id="33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illy, Allison M. [Allie]" initials="RAM[" lastIdx="22" clrIdx="0">
    <p:extLst>
      <p:ext uri="{19B8F6BF-5375-455C-9EA6-DF929625EA0E}">
        <p15:presenceInfo xmlns:p15="http://schemas.microsoft.com/office/powerpoint/2012/main" userId="S-1-5-21-527237240-1500820517-725345543-634825" providerId="AD"/>
      </p:ext>
    </p:extLst>
  </p:cmAuthor>
  <p:cmAuthor id="2" name="Mosbah, Simon M." initials="MSM" lastIdx="24" clrIdx="1">
    <p:extLst>
      <p:ext uri="{19B8F6BF-5375-455C-9EA6-DF929625EA0E}">
        <p15:presenceInfo xmlns:p15="http://schemas.microsoft.com/office/powerpoint/2012/main" userId="S-1-5-21-527237240-1500820517-725345543-433836" providerId="AD"/>
      </p:ext>
    </p:extLst>
  </p:cmAuthor>
  <p:cmAuthor id="3" name="Macek, Nathan M." initials="MNM" lastIdx="7" clrIdx="2">
    <p:extLst>
      <p:ext uri="{19B8F6BF-5375-455C-9EA6-DF929625EA0E}">
        <p15:presenceInfo xmlns:p15="http://schemas.microsoft.com/office/powerpoint/2012/main" userId="S-1-5-21-527237240-1500820517-725345543-305924" providerId="AD"/>
      </p:ext>
    </p:extLst>
  </p:cmAuthor>
  <p:cmAuthor id="4" name="Kara Macek" initials="KM" lastIdx="1" clrIdx="3">
    <p:extLst>
      <p:ext uri="{19B8F6BF-5375-455C-9EA6-DF929625EA0E}">
        <p15:presenceInfo xmlns:p15="http://schemas.microsoft.com/office/powerpoint/2012/main" userId="Kara Macek" providerId="None"/>
      </p:ext>
    </p:extLst>
  </p:cmAuthor>
  <p:cmAuthor id="5" name="Reilly, Allie" initials="RAM[" lastIdx="17" clrIdx="4">
    <p:extLst>
      <p:ext uri="{19B8F6BF-5375-455C-9EA6-DF929625EA0E}">
        <p15:presenceInfo xmlns:p15="http://schemas.microsoft.com/office/powerpoint/2012/main" userId="Reilly, All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337"/>
    <a:srgbClr val="D9D9D6"/>
    <a:srgbClr val="1E242B"/>
    <a:srgbClr val="EEEBEA"/>
    <a:srgbClr val="D8E6F0"/>
    <a:srgbClr val="B3D6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474" autoAdjust="0"/>
    <p:restoredTop sz="75559" autoAdjust="0"/>
  </p:normalViewPr>
  <p:slideViewPr>
    <p:cSldViewPr snapToGrid="0" snapToObjects="1" showGuides="1">
      <p:cViewPr varScale="1">
        <p:scale>
          <a:sx n="55" d="100"/>
          <a:sy n="55" d="100"/>
        </p:scale>
        <p:origin x="792" y="72"/>
      </p:cViewPr>
      <p:guideLst>
        <p:guide orient="horz" pos="2160"/>
        <p:guide pos="3840"/>
      </p:guideLst>
    </p:cSldViewPr>
  </p:slideViewPr>
  <p:notesTextViewPr>
    <p:cViewPr>
      <p:scale>
        <a:sx n="1" d="1"/>
        <a:sy n="1" d="1"/>
      </p:scale>
      <p:origin x="0" y="0"/>
    </p:cViewPr>
  </p:notesTextViewPr>
  <p:sorterViewPr>
    <p:cViewPr>
      <p:scale>
        <a:sx n="100" d="100"/>
        <a:sy n="100" d="100"/>
      </p:scale>
      <p:origin x="0" y="-912"/>
    </p:cViewPr>
  </p:sorterViewPr>
  <p:notesViewPr>
    <p:cSldViewPr snapToGrid="0" snapToObjects="1" showGuides="1">
      <p:cViewPr varScale="1">
        <p:scale>
          <a:sx n="161" d="100"/>
          <a:sy n="161" d="100"/>
        </p:scale>
        <p:origin x="4904"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9.fntdata"/><Relationship Id="rId21" Type="http://schemas.openxmlformats.org/officeDocument/2006/relationships/slide" Target="slides/slide15.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notesMaster" Target="notesMasters/notes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6.fntdata"/><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4.xml"/><Relationship Id="rId41"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fr-FR" dirty="0">
              <a:latin typeface="Montserrat" panose="00000500000000000000" pitchFamily="2" charset="0"/>
            </a:endParaRPr>
          </a:p>
        </p:txBody>
      </p:sp>
      <p:sp>
        <p:nvSpPr>
          <p:cNvPr id="3" name="Espace réservé de la date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BA312493-3EF0-F140-9DE3-73B6E60D87D3}" type="datetimeFigureOut">
              <a:rPr lang="fr-FR" smtClean="0">
                <a:latin typeface="Montserrat" panose="00000500000000000000" pitchFamily="2" charset="0"/>
              </a:rPr>
              <a:t>21/04/2022</a:t>
            </a:fld>
            <a:endParaRPr lang="fr-FR" dirty="0">
              <a:latin typeface="Montserrat" panose="00000500000000000000" pitchFamily="2" charset="0"/>
            </a:endParaRPr>
          </a:p>
        </p:txBody>
      </p:sp>
      <p:sp>
        <p:nvSpPr>
          <p:cNvPr id="4" name="Espace réservé du pied de page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fr-FR" dirty="0">
              <a:latin typeface="Montserrat" panose="00000500000000000000" pitchFamily="2" charset="0"/>
            </a:endParaRPr>
          </a:p>
        </p:txBody>
      </p:sp>
      <p:sp>
        <p:nvSpPr>
          <p:cNvPr id="5" name="Espace réservé du numéro de diapositive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78B393B7-D41B-414F-B16D-BEE219EAF2BF}" type="slidenum">
              <a:rPr lang="fr-FR" smtClean="0">
                <a:latin typeface="Montserrat" panose="00000500000000000000" pitchFamily="2" charset="0"/>
              </a:rPr>
              <a:t>‹#›</a:t>
            </a:fld>
            <a:endParaRPr lang="fr-FR" dirty="0">
              <a:latin typeface="Montserrat" panose="00000500000000000000" pitchFamily="2" charset="0"/>
            </a:endParaRPr>
          </a:p>
        </p:txBody>
      </p:sp>
    </p:spTree>
    <p:extLst>
      <p:ext uri="{BB962C8B-B14F-4D97-AF65-F5344CB8AC3E}">
        <p14:creationId xmlns:p14="http://schemas.microsoft.com/office/powerpoint/2010/main" val="1665595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atin typeface="Montserrat" panose="00000500000000000000" pitchFamily="2" charset="0"/>
              </a:defRPr>
            </a:lvl1pPr>
          </a:lstStyle>
          <a:p>
            <a:endParaRPr lang="en-CA" dirty="0"/>
          </a:p>
        </p:txBody>
      </p:sp>
      <p:sp>
        <p:nvSpPr>
          <p:cNvPr id="3" name="Espace réservé de la date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atin typeface="Montserrat" panose="00000500000000000000" pitchFamily="2" charset="0"/>
              </a:defRPr>
            </a:lvl1pPr>
          </a:lstStyle>
          <a:p>
            <a:fld id="{6EABAEEB-E490-AF48-B0D1-7B00A0A50865}" type="datetimeFigureOut">
              <a:rPr lang="en-CA" smtClean="0"/>
              <a:pPr/>
              <a:t>2022-04-21</a:t>
            </a:fld>
            <a:endParaRPr lang="en-CA" dirty="0"/>
          </a:p>
        </p:txBody>
      </p:sp>
      <p:sp>
        <p:nvSpPr>
          <p:cNvPr id="4" name="Espace réservé de l’image des diapositives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fr-FR" dirty="0">
              <a:latin typeface="Montserrat" panose="00000500000000000000" pitchFamily="2" charset="0"/>
            </a:endParaRPr>
          </a:p>
        </p:txBody>
      </p:sp>
      <p:sp>
        <p:nvSpPr>
          <p:cNvPr id="5" name="Espace réservé des commentaires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CA" dirty="0" err="1"/>
              <a:t>Cliquez</a:t>
            </a:r>
            <a:r>
              <a:rPr lang="en-CA" dirty="0"/>
              <a:t> pour modifier les styles du </a:t>
            </a:r>
            <a:r>
              <a:rPr lang="en-CA" dirty="0" err="1"/>
              <a:t>texte</a:t>
            </a:r>
            <a:r>
              <a:rPr lang="en-CA" dirty="0"/>
              <a:t> du masque</a:t>
            </a:r>
          </a:p>
          <a:p>
            <a:pPr lvl="1"/>
            <a:r>
              <a:rPr lang="en-CA" dirty="0" err="1"/>
              <a:t>Deuxième</a:t>
            </a:r>
            <a:r>
              <a:rPr lang="en-CA" dirty="0"/>
              <a:t> </a:t>
            </a:r>
            <a:r>
              <a:rPr lang="en-CA" dirty="0" err="1"/>
              <a:t>niveau</a:t>
            </a:r>
            <a:endParaRPr lang="en-CA" dirty="0"/>
          </a:p>
          <a:p>
            <a:pPr lvl="2"/>
            <a:r>
              <a:rPr lang="en-CA" dirty="0" err="1"/>
              <a:t>Troisième</a:t>
            </a:r>
            <a:r>
              <a:rPr lang="en-CA" dirty="0"/>
              <a:t> </a:t>
            </a:r>
            <a:r>
              <a:rPr lang="en-CA" dirty="0" err="1"/>
              <a:t>niveau</a:t>
            </a:r>
            <a:endParaRPr lang="en-CA" dirty="0"/>
          </a:p>
          <a:p>
            <a:pPr lvl="3"/>
            <a:r>
              <a:rPr lang="en-CA" dirty="0" err="1"/>
              <a:t>Quatrième</a:t>
            </a:r>
            <a:r>
              <a:rPr lang="en-CA" dirty="0"/>
              <a:t> </a:t>
            </a:r>
            <a:r>
              <a:rPr lang="en-CA" dirty="0" err="1"/>
              <a:t>niveau</a:t>
            </a:r>
            <a:endParaRPr lang="en-CA" dirty="0"/>
          </a:p>
          <a:p>
            <a:pPr lvl="4"/>
            <a:r>
              <a:rPr lang="en-CA" dirty="0" err="1"/>
              <a:t>Cinquième</a:t>
            </a:r>
            <a:r>
              <a:rPr lang="en-CA" dirty="0"/>
              <a:t> </a:t>
            </a:r>
            <a:r>
              <a:rPr lang="en-CA" dirty="0" err="1"/>
              <a:t>niveau</a:t>
            </a:r>
            <a:endParaRPr lang="en-CA" dirty="0"/>
          </a:p>
        </p:txBody>
      </p:sp>
      <p:sp>
        <p:nvSpPr>
          <p:cNvPr id="6" name="Espace réservé du pied de page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atin typeface="Montserrat" panose="00000500000000000000" pitchFamily="2" charset="0"/>
              </a:defRPr>
            </a:lvl1pPr>
          </a:lstStyle>
          <a:p>
            <a:endParaRPr lang="en-CA" dirty="0"/>
          </a:p>
        </p:txBody>
      </p:sp>
      <p:sp>
        <p:nvSpPr>
          <p:cNvPr id="7" name="Espace réservé du numéro de diapositive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atin typeface="Montserrat" panose="00000500000000000000" pitchFamily="2" charset="0"/>
              </a:defRPr>
            </a:lvl1pPr>
          </a:lstStyle>
          <a:p>
            <a:fld id="{523C7FC6-2EB7-DC4F-9390-156888BAA8A2}" type="slidenum">
              <a:rPr lang="en-CA" smtClean="0"/>
              <a:pPr/>
              <a:t>‹#›</a:t>
            </a:fld>
            <a:endParaRPr lang="en-CA" dirty="0"/>
          </a:p>
        </p:txBody>
      </p:sp>
    </p:spTree>
    <p:extLst>
      <p:ext uri="{BB962C8B-B14F-4D97-AF65-F5344CB8AC3E}">
        <p14:creationId xmlns:p14="http://schemas.microsoft.com/office/powerpoint/2010/main" val="1389998231"/>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ontserrat" panose="00000500000000000000" pitchFamily="2" charset="0"/>
        <a:ea typeface="+mn-ea"/>
        <a:cs typeface="+mn-cs"/>
      </a:defRPr>
    </a:lvl1pPr>
    <a:lvl2pPr marL="457200" algn="l" defTabSz="914400" rtl="0" eaLnBrk="1" latinLnBrk="0" hangingPunct="1">
      <a:defRPr sz="1200" kern="1200">
        <a:solidFill>
          <a:schemeClr val="tx1"/>
        </a:solidFill>
        <a:latin typeface="Montserrat" panose="00000500000000000000" pitchFamily="2" charset="0"/>
        <a:ea typeface="+mn-ea"/>
        <a:cs typeface="+mn-cs"/>
      </a:defRPr>
    </a:lvl2pPr>
    <a:lvl3pPr marL="914400" algn="l" defTabSz="914400" rtl="0" eaLnBrk="1" latinLnBrk="0" hangingPunct="1">
      <a:defRPr sz="1200" kern="1200">
        <a:solidFill>
          <a:schemeClr val="tx1"/>
        </a:solidFill>
        <a:latin typeface="Montserrat" panose="00000500000000000000" pitchFamily="2" charset="0"/>
        <a:ea typeface="+mn-ea"/>
        <a:cs typeface="+mn-cs"/>
      </a:defRPr>
    </a:lvl3pPr>
    <a:lvl4pPr marL="1371600" algn="l" defTabSz="914400" rtl="0" eaLnBrk="1" latinLnBrk="0" hangingPunct="1">
      <a:defRPr sz="1200" kern="1200">
        <a:solidFill>
          <a:schemeClr val="tx1"/>
        </a:solidFill>
        <a:latin typeface="Montserrat" panose="00000500000000000000" pitchFamily="2" charset="0"/>
        <a:ea typeface="+mn-ea"/>
        <a:cs typeface="+mn-cs"/>
      </a:defRPr>
    </a:lvl4pPr>
    <a:lvl5pPr marL="1828800" algn="l" defTabSz="914400" rtl="0" eaLnBrk="1" latinLnBrk="0" hangingPunct="1">
      <a:defRPr sz="1200" kern="1200">
        <a:solidFill>
          <a:schemeClr val="tx1"/>
        </a:solidFill>
        <a:latin typeface="Montserrat" panose="00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CA" dirty="0">
              <a:latin typeface="Montserrat" panose="00000500000000000000" pitchFamily="2" charset="0"/>
            </a:endParaRPr>
          </a:p>
        </p:txBody>
      </p:sp>
      <p:sp>
        <p:nvSpPr>
          <p:cNvPr id="4" name="Espace réservé du numéro de diapositive 3"/>
          <p:cNvSpPr>
            <a:spLocks noGrp="1"/>
          </p:cNvSpPr>
          <p:nvPr>
            <p:ph type="sldNum" sz="quarter" idx="10"/>
          </p:nvPr>
        </p:nvSpPr>
        <p:spPr/>
        <p:txBody>
          <a:bodyPr/>
          <a:lstStyle/>
          <a:p>
            <a:fld id="{523C7FC6-2EB7-DC4F-9390-156888BAA8A2}" type="slidenum">
              <a:rPr lang="en-CA" smtClean="0">
                <a:latin typeface="Montserrat" panose="00000500000000000000" pitchFamily="2" charset="0"/>
              </a:rPr>
              <a:t>1</a:t>
            </a:fld>
            <a:endParaRPr lang="en-CA" dirty="0">
              <a:latin typeface="Montserrat" panose="00000500000000000000" pitchFamily="2" charset="0"/>
            </a:endParaRPr>
          </a:p>
        </p:txBody>
      </p:sp>
    </p:spTree>
    <p:extLst>
      <p:ext uri="{BB962C8B-B14F-4D97-AF65-F5344CB8AC3E}">
        <p14:creationId xmlns:p14="http://schemas.microsoft.com/office/powerpoint/2010/main" val="230774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3C7FC6-2EB7-DC4F-9390-156888BAA8A2}" type="slidenum">
              <a:rPr lang="en-CA" smtClean="0"/>
              <a:pPr/>
              <a:t>10</a:t>
            </a:fld>
            <a:endParaRPr lang="en-CA" dirty="0"/>
          </a:p>
        </p:txBody>
      </p:sp>
    </p:spTree>
    <p:extLst>
      <p:ext uri="{BB962C8B-B14F-4D97-AF65-F5344CB8AC3E}">
        <p14:creationId xmlns:p14="http://schemas.microsoft.com/office/powerpoint/2010/main" val="2829837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3C7FC6-2EB7-DC4F-9390-156888BAA8A2}" type="slidenum">
              <a:rPr lang="en-CA" smtClean="0"/>
              <a:pPr/>
              <a:t>11</a:t>
            </a:fld>
            <a:endParaRPr lang="en-CA" dirty="0"/>
          </a:p>
        </p:txBody>
      </p:sp>
    </p:spTree>
    <p:extLst>
      <p:ext uri="{BB962C8B-B14F-4D97-AF65-F5344CB8AC3E}">
        <p14:creationId xmlns:p14="http://schemas.microsoft.com/office/powerpoint/2010/main" val="4291876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3C7FC6-2EB7-DC4F-9390-156888BAA8A2}" type="slidenum">
              <a:rPr lang="en-CA" smtClean="0"/>
              <a:pPr/>
              <a:t>12</a:t>
            </a:fld>
            <a:endParaRPr lang="en-CA" dirty="0"/>
          </a:p>
        </p:txBody>
      </p:sp>
    </p:spTree>
    <p:extLst>
      <p:ext uri="{BB962C8B-B14F-4D97-AF65-F5344CB8AC3E}">
        <p14:creationId xmlns:p14="http://schemas.microsoft.com/office/powerpoint/2010/main" val="2923578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Sub-sections: </a:t>
            </a:r>
          </a:p>
          <a:p>
            <a:pPr marL="171450" lvl="0" indent="-171450" fontAlgn="base">
              <a:buFont typeface="Arial" panose="020B0604020202020204" pitchFamily="34" charset="0"/>
              <a:buChar char="•"/>
            </a:pPr>
            <a:r>
              <a:rPr lang="en-US" sz="1200" u="none" strike="noStrike" kern="1200" dirty="0">
                <a:solidFill>
                  <a:schemeClr val="tx1"/>
                </a:solidFill>
                <a:effectLst/>
                <a:latin typeface="Montserrat" panose="00000500000000000000" pitchFamily="2" charset="0"/>
                <a:ea typeface="+mn-ea"/>
                <a:cs typeface="+mn-cs"/>
              </a:rPr>
              <a:t>How to determine the </a:t>
            </a:r>
            <a:r>
              <a:rPr lang="en-US" sz="1200" b="1" u="none" strike="noStrike" kern="1200" dirty="0">
                <a:solidFill>
                  <a:schemeClr val="tx1"/>
                </a:solidFill>
                <a:effectLst/>
                <a:latin typeface="Montserrat" panose="00000500000000000000" pitchFamily="2" charset="0"/>
                <a:ea typeface="+mn-ea"/>
                <a:cs typeface="+mn-cs"/>
              </a:rPr>
              <a:t>need to issue debt</a:t>
            </a:r>
            <a:r>
              <a:rPr lang="en-US" sz="1200" u="none" strike="noStrike" kern="1200" dirty="0">
                <a:solidFill>
                  <a:schemeClr val="tx1"/>
                </a:solidFill>
                <a:effectLst/>
                <a:latin typeface="Montserrat" panose="00000500000000000000" pitchFamily="2" charset="0"/>
                <a:ea typeface="+mn-ea"/>
                <a:cs typeface="+mn-cs"/>
              </a:rPr>
              <a:t>. </a:t>
            </a:r>
          </a:p>
          <a:p>
            <a:pPr marL="171450" lvl="0" indent="-171450" fontAlgn="base">
              <a:buFont typeface="Arial" panose="020B0604020202020204" pitchFamily="34" charset="0"/>
              <a:buChar char="•"/>
            </a:pPr>
            <a:r>
              <a:rPr lang="en-US" sz="1200" u="none" strike="noStrike" kern="1200" dirty="0">
                <a:solidFill>
                  <a:schemeClr val="tx1"/>
                </a:solidFill>
                <a:effectLst/>
                <a:latin typeface="Montserrat" panose="00000500000000000000" pitchFamily="2" charset="0"/>
                <a:ea typeface="+mn-ea"/>
                <a:cs typeface="+mn-cs"/>
              </a:rPr>
              <a:t>How to develop </a:t>
            </a:r>
            <a:r>
              <a:rPr lang="en-US" sz="1200" b="1" u="none" strike="noStrike" kern="1200" dirty="0">
                <a:solidFill>
                  <a:schemeClr val="tx1"/>
                </a:solidFill>
                <a:effectLst/>
                <a:latin typeface="Montserrat" panose="00000500000000000000" pitchFamily="2" charset="0"/>
                <a:ea typeface="+mn-ea"/>
                <a:cs typeface="+mn-cs"/>
              </a:rPr>
              <a:t>guiding policies and tools </a:t>
            </a:r>
            <a:r>
              <a:rPr lang="en-US" sz="1200" u="none" strike="noStrike" kern="1200" dirty="0">
                <a:solidFill>
                  <a:schemeClr val="tx1"/>
                </a:solidFill>
                <a:effectLst/>
                <a:latin typeface="Montserrat" panose="00000500000000000000" pitchFamily="2" charset="0"/>
                <a:ea typeface="+mn-ea"/>
                <a:cs typeface="+mn-cs"/>
              </a:rPr>
              <a:t>that consider </a:t>
            </a:r>
            <a:r>
              <a:rPr lang="en-US" sz="1200" b="0" u="none" strike="noStrike" kern="1200" dirty="0">
                <a:solidFill>
                  <a:schemeClr val="tx1"/>
                </a:solidFill>
                <a:effectLst/>
                <a:latin typeface="Montserrat" panose="00000500000000000000" pitchFamily="2" charset="0"/>
                <a:ea typeface="+mn-ea"/>
                <a:cs typeface="+mn-cs"/>
              </a:rPr>
              <a:t>statutory and regulatory parameters and constraints </a:t>
            </a:r>
            <a:endParaRPr lang="en-US" sz="1200" u="none" strike="noStrike" kern="1200" dirty="0">
              <a:solidFill>
                <a:schemeClr val="tx1"/>
              </a:solidFill>
              <a:effectLst/>
              <a:latin typeface="Montserrat" panose="00000500000000000000" pitchFamily="2" charset="0"/>
              <a:ea typeface="+mn-ea"/>
              <a:cs typeface="+mn-cs"/>
            </a:endParaRPr>
          </a:p>
          <a:p>
            <a:pPr marL="171450" lvl="0" indent="-171450" fontAlgn="base">
              <a:buFont typeface="Arial" panose="020B0604020202020204" pitchFamily="34" charset="0"/>
              <a:buChar char="•"/>
            </a:pPr>
            <a:r>
              <a:rPr lang="en-US" sz="1200" u="none" strike="noStrike" kern="1200" dirty="0">
                <a:solidFill>
                  <a:schemeClr val="tx1"/>
                </a:solidFill>
                <a:effectLst/>
                <a:latin typeface="Montserrat" panose="00000500000000000000" pitchFamily="2" charset="0"/>
                <a:ea typeface="+mn-ea"/>
                <a:cs typeface="+mn-cs"/>
              </a:rPr>
              <a:t>How the various </a:t>
            </a:r>
            <a:r>
              <a:rPr lang="en-US" sz="1200" b="1" u="none" strike="noStrike" kern="1200" dirty="0">
                <a:solidFill>
                  <a:schemeClr val="tx1"/>
                </a:solidFill>
                <a:effectLst/>
                <a:latin typeface="Montserrat" panose="00000500000000000000" pitchFamily="2" charset="0"/>
                <a:ea typeface="+mn-ea"/>
                <a:cs typeface="+mn-cs"/>
              </a:rPr>
              <a:t>types of surface transportation debt</a:t>
            </a:r>
            <a:r>
              <a:rPr lang="en-US" sz="1200" u="none" strike="noStrike" kern="1200" dirty="0">
                <a:solidFill>
                  <a:schemeClr val="tx1"/>
                </a:solidFill>
                <a:effectLst/>
                <a:latin typeface="Montserrat" panose="00000500000000000000" pitchFamily="2" charset="0"/>
                <a:ea typeface="+mn-ea"/>
                <a:cs typeface="+mn-cs"/>
              </a:rPr>
              <a:t> may be aligned with surface transportation priorities and policies to establish an approach to debt issuance</a:t>
            </a:r>
          </a:p>
          <a:p>
            <a:pPr marL="171450" lvl="0" indent="-171450" fontAlgn="base">
              <a:buFont typeface="Arial" panose="020B0604020202020204" pitchFamily="34" charset="0"/>
              <a:buChar char="•"/>
            </a:pPr>
            <a:r>
              <a:rPr lang="en-US" sz="1200" u="none" strike="noStrike" kern="1200" dirty="0">
                <a:solidFill>
                  <a:schemeClr val="tx1"/>
                </a:solidFill>
                <a:effectLst/>
                <a:latin typeface="Montserrat" panose="00000500000000000000" pitchFamily="2" charset="0"/>
                <a:ea typeface="+mn-ea"/>
                <a:cs typeface="+mn-cs"/>
              </a:rPr>
              <a:t>How to incorporate </a:t>
            </a:r>
            <a:r>
              <a:rPr lang="en-US" sz="1200" b="1" u="none" strike="noStrike" kern="1200" dirty="0">
                <a:solidFill>
                  <a:schemeClr val="tx1"/>
                </a:solidFill>
                <a:effectLst/>
                <a:latin typeface="Montserrat" panose="00000500000000000000" pitchFamily="2" charset="0"/>
                <a:ea typeface="+mn-ea"/>
                <a:cs typeface="+mn-cs"/>
              </a:rPr>
              <a:t>iterative learning and strategy enhancement, </a:t>
            </a:r>
            <a:r>
              <a:rPr lang="en-US" sz="1200" u="none" strike="noStrike" kern="1200" dirty="0">
                <a:solidFill>
                  <a:schemeClr val="tx1"/>
                </a:solidFill>
                <a:effectLst/>
                <a:latin typeface="Montserrat" panose="00000500000000000000" pitchFamily="2" charset="0"/>
                <a:ea typeface="+mn-ea"/>
                <a:cs typeface="+mn-cs"/>
              </a:rPr>
              <a:t>including </a:t>
            </a:r>
            <a:r>
              <a:rPr lang="en-US" sz="1200" b="1" u="none" strike="noStrike" kern="1200" dirty="0">
                <a:solidFill>
                  <a:schemeClr val="tx1"/>
                </a:solidFill>
                <a:effectLst/>
                <a:latin typeface="Montserrat" panose="00000500000000000000" pitchFamily="2" charset="0"/>
                <a:ea typeface="+mn-ea"/>
                <a:cs typeface="+mn-cs"/>
              </a:rPr>
              <a:t>market analysis</a:t>
            </a:r>
            <a:endParaRPr lang="en-US" sz="1200" u="none" strike="noStrike" kern="1200" dirty="0">
              <a:solidFill>
                <a:schemeClr val="tx1"/>
              </a:solidFill>
              <a:effectLst/>
              <a:latin typeface="Montserrat" panose="00000500000000000000" pitchFamily="2" charset="0"/>
              <a:ea typeface="+mn-ea"/>
              <a:cs typeface="+mn-cs"/>
            </a:endParaRPr>
          </a:p>
          <a:p>
            <a:pPr lvl="0" fontAlgn="base"/>
            <a:endParaRPr lang="en-US" sz="1200" u="none" strike="noStrike" kern="1200" dirty="0">
              <a:solidFill>
                <a:schemeClr val="tx1"/>
              </a:solidFill>
              <a:effectLst/>
              <a:latin typeface="Montserrat" panose="00000500000000000000" pitchFamily="2" charset="0"/>
              <a:ea typeface="+mn-ea"/>
              <a:cs typeface="+mn-cs"/>
            </a:endParaRPr>
          </a:p>
        </p:txBody>
      </p:sp>
      <p:sp>
        <p:nvSpPr>
          <p:cNvPr id="4" name="Slide Number Placeholder 3"/>
          <p:cNvSpPr>
            <a:spLocks noGrp="1"/>
          </p:cNvSpPr>
          <p:nvPr>
            <p:ph type="sldNum" sz="quarter" idx="5"/>
          </p:nvPr>
        </p:nvSpPr>
        <p:spPr/>
        <p:txBody>
          <a:bodyPr/>
          <a:lstStyle/>
          <a:p>
            <a:fld id="{523C7FC6-2EB7-DC4F-9390-156888BAA8A2}" type="slidenum">
              <a:rPr lang="en-CA" smtClean="0"/>
              <a:pPr/>
              <a:t>13</a:t>
            </a:fld>
            <a:endParaRPr lang="en-CA" dirty="0"/>
          </a:p>
        </p:txBody>
      </p:sp>
    </p:spTree>
    <p:extLst>
      <p:ext uri="{BB962C8B-B14F-4D97-AF65-F5344CB8AC3E}">
        <p14:creationId xmlns:p14="http://schemas.microsoft.com/office/powerpoint/2010/main" val="2154233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Sub-sections: </a:t>
            </a:r>
          </a:p>
          <a:p>
            <a:pPr marL="171450" lvl="0" indent="-171450">
              <a:buFont typeface="Arial" panose="020B0604020202020204" pitchFamily="34" charset="0"/>
              <a:buChar char="•"/>
            </a:pPr>
            <a:r>
              <a:rPr lang="en-US" i="0" dirty="0"/>
              <a:t>How to develop a bond pricing strategy.</a:t>
            </a:r>
          </a:p>
          <a:p>
            <a:pPr marL="171450" lvl="0" indent="-171450">
              <a:buFont typeface="Arial" panose="020B0604020202020204" pitchFamily="34" charset="0"/>
              <a:buChar char="•"/>
            </a:pPr>
            <a:r>
              <a:rPr lang="en-US" i="0" dirty="0"/>
              <a:t>Strategies for marketing individual transactions. </a:t>
            </a:r>
          </a:p>
          <a:p>
            <a:pPr marL="171450" lvl="0" indent="-171450">
              <a:buFont typeface="Arial" panose="020B0604020202020204" pitchFamily="34" charset="0"/>
              <a:buChar char="•"/>
            </a:pPr>
            <a:r>
              <a:rPr lang="en-US" i="0" dirty="0"/>
              <a:t>Closing requirements and guidelines. </a:t>
            </a:r>
          </a:p>
          <a:p>
            <a:endParaRPr lang="en-US" dirty="0"/>
          </a:p>
        </p:txBody>
      </p:sp>
      <p:sp>
        <p:nvSpPr>
          <p:cNvPr id="4" name="Slide Number Placeholder 3"/>
          <p:cNvSpPr>
            <a:spLocks noGrp="1"/>
          </p:cNvSpPr>
          <p:nvPr>
            <p:ph type="sldNum" sz="quarter" idx="5"/>
          </p:nvPr>
        </p:nvSpPr>
        <p:spPr/>
        <p:txBody>
          <a:bodyPr/>
          <a:lstStyle/>
          <a:p>
            <a:fld id="{523C7FC6-2EB7-DC4F-9390-156888BAA8A2}" type="slidenum">
              <a:rPr lang="en-CA" smtClean="0"/>
              <a:pPr/>
              <a:t>14</a:t>
            </a:fld>
            <a:endParaRPr lang="en-CA" dirty="0"/>
          </a:p>
        </p:txBody>
      </p:sp>
    </p:spTree>
    <p:extLst>
      <p:ext uri="{BB962C8B-B14F-4D97-AF65-F5344CB8AC3E}">
        <p14:creationId xmlns:p14="http://schemas.microsoft.com/office/powerpoint/2010/main" val="1219520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Sub-sections: </a:t>
            </a:r>
          </a:p>
          <a:p>
            <a:pPr marL="171450" lvl="0" indent="-171450">
              <a:buFont typeface="Arial" panose="020B0604020202020204" pitchFamily="34" charset="0"/>
              <a:buChar char="•"/>
            </a:pPr>
            <a:r>
              <a:rPr lang="en-US" i="0" dirty="0"/>
              <a:t>How to develop a bond pricing strategy.</a:t>
            </a:r>
          </a:p>
          <a:p>
            <a:pPr marL="171450" lvl="0" indent="-171450">
              <a:buFont typeface="Arial" panose="020B0604020202020204" pitchFamily="34" charset="0"/>
              <a:buChar char="•"/>
            </a:pPr>
            <a:r>
              <a:rPr lang="en-US" i="0" dirty="0"/>
              <a:t>Strategies for marketing individual transactions. </a:t>
            </a:r>
          </a:p>
          <a:p>
            <a:pPr marL="171450" lvl="0" indent="-171450">
              <a:buFont typeface="Arial" panose="020B0604020202020204" pitchFamily="34" charset="0"/>
              <a:buChar char="•"/>
            </a:pPr>
            <a:r>
              <a:rPr lang="en-US" i="0" dirty="0"/>
              <a:t>Closing requirements and guidelines. </a:t>
            </a:r>
          </a:p>
          <a:p>
            <a:endParaRPr lang="en-US" dirty="0"/>
          </a:p>
        </p:txBody>
      </p:sp>
      <p:sp>
        <p:nvSpPr>
          <p:cNvPr id="4" name="Slide Number Placeholder 3"/>
          <p:cNvSpPr>
            <a:spLocks noGrp="1"/>
          </p:cNvSpPr>
          <p:nvPr>
            <p:ph type="sldNum" sz="quarter" idx="5"/>
          </p:nvPr>
        </p:nvSpPr>
        <p:spPr/>
        <p:txBody>
          <a:bodyPr/>
          <a:lstStyle/>
          <a:p>
            <a:fld id="{523C7FC6-2EB7-DC4F-9390-156888BAA8A2}" type="slidenum">
              <a:rPr lang="en-CA" smtClean="0"/>
              <a:pPr/>
              <a:t>15</a:t>
            </a:fld>
            <a:endParaRPr lang="en-CA" dirty="0"/>
          </a:p>
        </p:txBody>
      </p:sp>
    </p:spTree>
    <p:extLst>
      <p:ext uri="{BB962C8B-B14F-4D97-AF65-F5344CB8AC3E}">
        <p14:creationId xmlns:p14="http://schemas.microsoft.com/office/powerpoint/2010/main" val="1298831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Sub-sections: </a:t>
            </a:r>
          </a:p>
          <a:p>
            <a:pPr marL="171450" lvl="0" indent="-171450">
              <a:buFont typeface="Arial" panose="020B0604020202020204" pitchFamily="34" charset="0"/>
              <a:buChar char="•"/>
            </a:pPr>
            <a:r>
              <a:rPr lang="en-US" i="0" dirty="0"/>
              <a:t>Post-issuance compliance requirements. </a:t>
            </a:r>
          </a:p>
          <a:p>
            <a:pPr marL="171450" lvl="0" indent="-171450">
              <a:buFont typeface="Arial" panose="020B0604020202020204" pitchFamily="34" charset="0"/>
              <a:buChar char="•"/>
            </a:pPr>
            <a:r>
              <a:rPr lang="en-US" i="0" dirty="0"/>
              <a:t>Variation in structure in managing post-issuance requirements. </a:t>
            </a:r>
          </a:p>
          <a:p>
            <a:pPr marL="171450" lvl="0" indent="-171450">
              <a:buFont typeface="Arial" panose="020B0604020202020204" pitchFamily="34" charset="0"/>
              <a:buChar char="•"/>
            </a:pPr>
            <a:r>
              <a:rPr lang="en-US" i="0" dirty="0"/>
              <a:t>Capacity and resources to manage post-issuance compliance requirements. </a:t>
            </a:r>
          </a:p>
          <a:p>
            <a:pPr marL="171450" lvl="0" indent="-171450">
              <a:buFont typeface="Arial" panose="020B0604020202020204" pitchFamily="34" charset="0"/>
              <a:buChar char="•"/>
            </a:pPr>
            <a:r>
              <a:rPr lang="en-US" i="0" dirty="0"/>
              <a:t>Strategies to track and adjust to changes. </a:t>
            </a:r>
          </a:p>
          <a:p>
            <a:pPr marL="171450" lvl="0" indent="-171450">
              <a:buFont typeface="Arial" panose="020B0604020202020204" pitchFamily="34" charset="0"/>
              <a:buChar char="•"/>
            </a:pPr>
            <a:r>
              <a:rPr lang="en-US" i="0" dirty="0"/>
              <a:t>How to establish a repeatable and reliable process. </a:t>
            </a:r>
          </a:p>
          <a:p>
            <a:endParaRPr lang="en-US" dirty="0"/>
          </a:p>
        </p:txBody>
      </p:sp>
      <p:sp>
        <p:nvSpPr>
          <p:cNvPr id="4" name="Slide Number Placeholder 3"/>
          <p:cNvSpPr>
            <a:spLocks noGrp="1"/>
          </p:cNvSpPr>
          <p:nvPr>
            <p:ph type="sldNum" sz="quarter" idx="5"/>
          </p:nvPr>
        </p:nvSpPr>
        <p:spPr/>
        <p:txBody>
          <a:bodyPr/>
          <a:lstStyle/>
          <a:p>
            <a:fld id="{523C7FC6-2EB7-DC4F-9390-156888BAA8A2}" type="slidenum">
              <a:rPr lang="en-CA" smtClean="0"/>
              <a:pPr/>
              <a:t>16</a:t>
            </a:fld>
            <a:endParaRPr lang="en-CA" dirty="0"/>
          </a:p>
        </p:txBody>
      </p:sp>
    </p:spTree>
    <p:extLst>
      <p:ext uri="{BB962C8B-B14F-4D97-AF65-F5344CB8AC3E}">
        <p14:creationId xmlns:p14="http://schemas.microsoft.com/office/powerpoint/2010/main" val="138838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CA" dirty="0"/>
          </a:p>
        </p:txBody>
      </p:sp>
      <p:sp>
        <p:nvSpPr>
          <p:cNvPr id="5" name="Footer Placeholder 4"/>
          <p:cNvSpPr>
            <a:spLocks noGrp="1"/>
          </p:cNvSpPr>
          <p:nvPr>
            <p:ph type="ftr" sz="quarter" idx="4"/>
          </p:nvPr>
        </p:nvSpPr>
        <p:spPr/>
        <p:txBody>
          <a:bodyPr/>
          <a:lstStyle/>
          <a:p>
            <a:endParaRPr lang="en-CA" dirty="0"/>
          </a:p>
        </p:txBody>
      </p:sp>
      <p:sp>
        <p:nvSpPr>
          <p:cNvPr id="6" name="Slide Number Placeholder 5"/>
          <p:cNvSpPr>
            <a:spLocks noGrp="1"/>
          </p:cNvSpPr>
          <p:nvPr>
            <p:ph type="sldNum" sz="quarter" idx="5"/>
          </p:nvPr>
        </p:nvSpPr>
        <p:spPr/>
        <p:txBody>
          <a:bodyPr/>
          <a:lstStyle/>
          <a:p>
            <a:fld id="{523C7FC6-2EB7-DC4F-9390-156888BAA8A2}" type="slidenum">
              <a:rPr lang="en-CA" smtClean="0"/>
              <a:pPr/>
              <a:t>17</a:t>
            </a:fld>
            <a:endParaRPr lang="en-CA" dirty="0"/>
          </a:p>
        </p:txBody>
      </p:sp>
    </p:spTree>
    <p:extLst>
      <p:ext uri="{BB962C8B-B14F-4D97-AF65-F5344CB8AC3E}">
        <p14:creationId xmlns:p14="http://schemas.microsoft.com/office/powerpoint/2010/main" val="31738604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3C7FC6-2EB7-DC4F-9390-156888BAA8A2}" type="slidenum">
              <a:rPr lang="en-CA" smtClean="0"/>
              <a:pPr/>
              <a:t>18</a:t>
            </a:fld>
            <a:endParaRPr lang="en-CA" dirty="0"/>
          </a:p>
        </p:txBody>
      </p:sp>
    </p:spTree>
    <p:extLst>
      <p:ext uri="{BB962C8B-B14F-4D97-AF65-F5344CB8AC3E}">
        <p14:creationId xmlns:p14="http://schemas.microsoft.com/office/powerpoint/2010/main" val="8206124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CA" dirty="0"/>
          </a:p>
        </p:txBody>
      </p:sp>
      <p:sp>
        <p:nvSpPr>
          <p:cNvPr id="5" name="Footer Placeholder 4"/>
          <p:cNvSpPr>
            <a:spLocks noGrp="1"/>
          </p:cNvSpPr>
          <p:nvPr>
            <p:ph type="ftr" sz="quarter" idx="4"/>
          </p:nvPr>
        </p:nvSpPr>
        <p:spPr/>
        <p:txBody>
          <a:bodyPr/>
          <a:lstStyle/>
          <a:p>
            <a:endParaRPr lang="en-CA" dirty="0"/>
          </a:p>
        </p:txBody>
      </p:sp>
      <p:sp>
        <p:nvSpPr>
          <p:cNvPr id="6" name="Slide Number Placeholder 5"/>
          <p:cNvSpPr>
            <a:spLocks noGrp="1"/>
          </p:cNvSpPr>
          <p:nvPr>
            <p:ph type="sldNum" sz="quarter" idx="5"/>
          </p:nvPr>
        </p:nvSpPr>
        <p:spPr/>
        <p:txBody>
          <a:bodyPr/>
          <a:lstStyle/>
          <a:p>
            <a:fld id="{523C7FC6-2EB7-DC4F-9390-156888BAA8A2}" type="slidenum">
              <a:rPr lang="en-CA" smtClean="0"/>
              <a:pPr/>
              <a:t>19</a:t>
            </a:fld>
            <a:endParaRPr lang="en-CA" dirty="0"/>
          </a:p>
        </p:txBody>
      </p:sp>
    </p:spTree>
    <p:extLst>
      <p:ext uri="{BB962C8B-B14F-4D97-AF65-F5344CB8AC3E}">
        <p14:creationId xmlns:p14="http://schemas.microsoft.com/office/powerpoint/2010/main" val="1183112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CA" dirty="0"/>
          </a:p>
        </p:txBody>
      </p:sp>
      <p:sp>
        <p:nvSpPr>
          <p:cNvPr id="5" name="Footer Placeholder 4"/>
          <p:cNvSpPr>
            <a:spLocks noGrp="1"/>
          </p:cNvSpPr>
          <p:nvPr>
            <p:ph type="ftr" sz="quarter" idx="4"/>
          </p:nvPr>
        </p:nvSpPr>
        <p:spPr/>
        <p:txBody>
          <a:bodyPr/>
          <a:lstStyle/>
          <a:p>
            <a:endParaRPr lang="en-CA" dirty="0"/>
          </a:p>
        </p:txBody>
      </p:sp>
      <p:sp>
        <p:nvSpPr>
          <p:cNvPr id="6" name="Slide Number Placeholder 5"/>
          <p:cNvSpPr>
            <a:spLocks noGrp="1"/>
          </p:cNvSpPr>
          <p:nvPr>
            <p:ph type="sldNum" sz="quarter" idx="5"/>
          </p:nvPr>
        </p:nvSpPr>
        <p:spPr/>
        <p:txBody>
          <a:bodyPr/>
          <a:lstStyle/>
          <a:p>
            <a:fld id="{523C7FC6-2EB7-DC4F-9390-156888BAA8A2}" type="slidenum">
              <a:rPr lang="en-CA" smtClean="0"/>
              <a:pPr/>
              <a:t>2</a:t>
            </a:fld>
            <a:endParaRPr lang="en-CA" dirty="0"/>
          </a:p>
        </p:txBody>
      </p:sp>
    </p:spTree>
    <p:extLst>
      <p:ext uri="{BB962C8B-B14F-4D97-AF65-F5344CB8AC3E}">
        <p14:creationId xmlns:p14="http://schemas.microsoft.com/office/powerpoint/2010/main" val="26734392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CA" dirty="0"/>
          </a:p>
        </p:txBody>
      </p:sp>
      <p:sp>
        <p:nvSpPr>
          <p:cNvPr id="5" name="Footer Placeholder 4"/>
          <p:cNvSpPr>
            <a:spLocks noGrp="1"/>
          </p:cNvSpPr>
          <p:nvPr>
            <p:ph type="ftr" sz="quarter" idx="4"/>
          </p:nvPr>
        </p:nvSpPr>
        <p:spPr/>
        <p:txBody>
          <a:bodyPr/>
          <a:lstStyle/>
          <a:p>
            <a:endParaRPr lang="en-CA" dirty="0"/>
          </a:p>
        </p:txBody>
      </p:sp>
      <p:sp>
        <p:nvSpPr>
          <p:cNvPr id="6" name="Slide Number Placeholder 5"/>
          <p:cNvSpPr>
            <a:spLocks noGrp="1"/>
          </p:cNvSpPr>
          <p:nvPr>
            <p:ph type="sldNum" sz="quarter" idx="5"/>
          </p:nvPr>
        </p:nvSpPr>
        <p:spPr/>
        <p:txBody>
          <a:bodyPr/>
          <a:lstStyle/>
          <a:p>
            <a:fld id="{523C7FC6-2EB7-DC4F-9390-156888BAA8A2}" type="slidenum">
              <a:rPr lang="en-CA" smtClean="0"/>
              <a:pPr/>
              <a:t>20</a:t>
            </a:fld>
            <a:endParaRPr lang="en-CA" dirty="0"/>
          </a:p>
        </p:txBody>
      </p:sp>
    </p:spTree>
    <p:extLst>
      <p:ext uri="{BB962C8B-B14F-4D97-AF65-F5344CB8AC3E}">
        <p14:creationId xmlns:p14="http://schemas.microsoft.com/office/powerpoint/2010/main" val="15606044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CA" dirty="0"/>
          </a:p>
        </p:txBody>
      </p:sp>
      <p:sp>
        <p:nvSpPr>
          <p:cNvPr id="5" name="Footer Placeholder 4"/>
          <p:cNvSpPr>
            <a:spLocks noGrp="1"/>
          </p:cNvSpPr>
          <p:nvPr>
            <p:ph type="ftr" sz="quarter" idx="4"/>
          </p:nvPr>
        </p:nvSpPr>
        <p:spPr/>
        <p:txBody>
          <a:bodyPr/>
          <a:lstStyle/>
          <a:p>
            <a:endParaRPr lang="en-CA" dirty="0"/>
          </a:p>
        </p:txBody>
      </p:sp>
      <p:sp>
        <p:nvSpPr>
          <p:cNvPr id="6" name="Slide Number Placeholder 5"/>
          <p:cNvSpPr>
            <a:spLocks noGrp="1"/>
          </p:cNvSpPr>
          <p:nvPr>
            <p:ph type="sldNum" sz="quarter" idx="5"/>
          </p:nvPr>
        </p:nvSpPr>
        <p:spPr/>
        <p:txBody>
          <a:bodyPr/>
          <a:lstStyle/>
          <a:p>
            <a:fld id="{523C7FC6-2EB7-DC4F-9390-156888BAA8A2}" type="slidenum">
              <a:rPr lang="en-CA" smtClean="0"/>
              <a:pPr/>
              <a:t>21</a:t>
            </a:fld>
            <a:endParaRPr lang="en-CA" dirty="0"/>
          </a:p>
        </p:txBody>
      </p:sp>
    </p:spTree>
    <p:extLst>
      <p:ext uri="{BB962C8B-B14F-4D97-AF65-F5344CB8AC3E}">
        <p14:creationId xmlns:p14="http://schemas.microsoft.com/office/powerpoint/2010/main" val="8792119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CA" dirty="0"/>
          </a:p>
        </p:txBody>
      </p:sp>
      <p:sp>
        <p:nvSpPr>
          <p:cNvPr id="5" name="Footer Placeholder 4"/>
          <p:cNvSpPr>
            <a:spLocks noGrp="1"/>
          </p:cNvSpPr>
          <p:nvPr>
            <p:ph type="ftr" sz="quarter" idx="4"/>
          </p:nvPr>
        </p:nvSpPr>
        <p:spPr/>
        <p:txBody>
          <a:bodyPr/>
          <a:lstStyle/>
          <a:p>
            <a:endParaRPr lang="en-CA" dirty="0"/>
          </a:p>
        </p:txBody>
      </p:sp>
      <p:sp>
        <p:nvSpPr>
          <p:cNvPr id="6" name="Slide Number Placeholder 5"/>
          <p:cNvSpPr>
            <a:spLocks noGrp="1"/>
          </p:cNvSpPr>
          <p:nvPr>
            <p:ph type="sldNum" sz="quarter" idx="5"/>
          </p:nvPr>
        </p:nvSpPr>
        <p:spPr/>
        <p:txBody>
          <a:bodyPr/>
          <a:lstStyle/>
          <a:p>
            <a:fld id="{523C7FC6-2EB7-DC4F-9390-156888BAA8A2}" type="slidenum">
              <a:rPr lang="en-CA" smtClean="0"/>
              <a:pPr/>
              <a:t>22</a:t>
            </a:fld>
            <a:endParaRPr lang="en-CA" dirty="0"/>
          </a:p>
        </p:txBody>
      </p:sp>
    </p:spTree>
    <p:extLst>
      <p:ext uri="{BB962C8B-B14F-4D97-AF65-F5344CB8AC3E}">
        <p14:creationId xmlns:p14="http://schemas.microsoft.com/office/powerpoint/2010/main" val="4040079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Past studies</a:t>
            </a:r>
            <a:r>
              <a:rPr lang="en-US" baseline="0" dirty="0"/>
              <a:t> and the state of the surface transportation field called for research and guidance on the practices that debt financing practitioners can adopt to improve the issuance and management of debt to effectively meet state/agency surface transportation goals. </a:t>
            </a:r>
            <a:endParaRPr lang="en-US" dirty="0"/>
          </a:p>
        </p:txBody>
      </p:sp>
      <p:sp>
        <p:nvSpPr>
          <p:cNvPr id="4" name="Slide Number Placeholder 3"/>
          <p:cNvSpPr>
            <a:spLocks noGrp="1"/>
          </p:cNvSpPr>
          <p:nvPr>
            <p:ph type="sldNum" sz="quarter" idx="10"/>
          </p:nvPr>
        </p:nvSpPr>
        <p:spPr/>
        <p:txBody>
          <a:bodyPr/>
          <a:lstStyle/>
          <a:p>
            <a:fld id="{523C7FC6-2EB7-DC4F-9390-156888BAA8A2}" type="slidenum">
              <a:rPr lang="en-CA" smtClean="0"/>
              <a:pPr/>
              <a:t>3</a:t>
            </a:fld>
            <a:endParaRPr lang="en-CA" dirty="0"/>
          </a:p>
        </p:txBody>
      </p:sp>
    </p:spTree>
    <p:extLst>
      <p:ext uri="{BB962C8B-B14F-4D97-AF65-F5344CB8AC3E}">
        <p14:creationId xmlns:p14="http://schemas.microsoft.com/office/powerpoint/2010/main" val="3883600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3C7FC6-2EB7-DC4F-9390-156888BAA8A2}" type="slidenum">
              <a:rPr lang="en-CA" smtClean="0"/>
              <a:pPr/>
              <a:t>4</a:t>
            </a:fld>
            <a:endParaRPr lang="en-CA" dirty="0"/>
          </a:p>
        </p:txBody>
      </p:sp>
    </p:spTree>
    <p:extLst>
      <p:ext uri="{BB962C8B-B14F-4D97-AF65-F5344CB8AC3E}">
        <p14:creationId xmlns:p14="http://schemas.microsoft.com/office/powerpoint/2010/main" val="4278126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CA" dirty="0"/>
          </a:p>
        </p:txBody>
      </p:sp>
      <p:sp>
        <p:nvSpPr>
          <p:cNvPr id="5" name="Footer Placeholder 4"/>
          <p:cNvSpPr>
            <a:spLocks noGrp="1"/>
          </p:cNvSpPr>
          <p:nvPr>
            <p:ph type="ftr" sz="quarter" idx="4"/>
          </p:nvPr>
        </p:nvSpPr>
        <p:spPr/>
        <p:txBody>
          <a:bodyPr/>
          <a:lstStyle/>
          <a:p>
            <a:endParaRPr lang="en-CA" dirty="0"/>
          </a:p>
        </p:txBody>
      </p:sp>
      <p:sp>
        <p:nvSpPr>
          <p:cNvPr id="6" name="Slide Number Placeholder 5"/>
          <p:cNvSpPr>
            <a:spLocks noGrp="1"/>
          </p:cNvSpPr>
          <p:nvPr>
            <p:ph type="sldNum" sz="quarter" idx="5"/>
          </p:nvPr>
        </p:nvSpPr>
        <p:spPr/>
        <p:txBody>
          <a:bodyPr/>
          <a:lstStyle/>
          <a:p>
            <a:fld id="{523C7FC6-2EB7-DC4F-9390-156888BAA8A2}" type="slidenum">
              <a:rPr lang="en-CA" smtClean="0"/>
              <a:pPr/>
              <a:t>5</a:t>
            </a:fld>
            <a:endParaRPr lang="en-CA" dirty="0"/>
          </a:p>
        </p:txBody>
      </p:sp>
    </p:spTree>
    <p:extLst>
      <p:ext uri="{BB962C8B-B14F-4D97-AF65-F5344CB8AC3E}">
        <p14:creationId xmlns:p14="http://schemas.microsoft.com/office/powerpoint/2010/main" val="4215092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CA" dirty="0"/>
          </a:p>
        </p:txBody>
      </p:sp>
      <p:sp>
        <p:nvSpPr>
          <p:cNvPr id="5" name="Footer Placeholder 4"/>
          <p:cNvSpPr>
            <a:spLocks noGrp="1"/>
          </p:cNvSpPr>
          <p:nvPr>
            <p:ph type="ftr" sz="quarter" idx="4"/>
          </p:nvPr>
        </p:nvSpPr>
        <p:spPr/>
        <p:txBody>
          <a:bodyPr/>
          <a:lstStyle/>
          <a:p>
            <a:endParaRPr lang="en-CA" dirty="0"/>
          </a:p>
        </p:txBody>
      </p:sp>
      <p:sp>
        <p:nvSpPr>
          <p:cNvPr id="6" name="Slide Number Placeholder 5"/>
          <p:cNvSpPr>
            <a:spLocks noGrp="1"/>
          </p:cNvSpPr>
          <p:nvPr>
            <p:ph type="sldNum" sz="quarter" idx="5"/>
          </p:nvPr>
        </p:nvSpPr>
        <p:spPr/>
        <p:txBody>
          <a:bodyPr/>
          <a:lstStyle/>
          <a:p>
            <a:fld id="{523C7FC6-2EB7-DC4F-9390-156888BAA8A2}" type="slidenum">
              <a:rPr lang="en-CA" smtClean="0"/>
              <a:pPr/>
              <a:t>6</a:t>
            </a:fld>
            <a:endParaRPr lang="en-CA" dirty="0"/>
          </a:p>
        </p:txBody>
      </p:sp>
    </p:spTree>
    <p:extLst>
      <p:ext uri="{BB962C8B-B14F-4D97-AF65-F5344CB8AC3E}">
        <p14:creationId xmlns:p14="http://schemas.microsoft.com/office/powerpoint/2010/main" val="1523175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CA" dirty="0"/>
          </a:p>
        </p:txBody>
      </p:sp>
      <p:sp>
        <p:nvSpPr>
          <p:cNvPr id="5" name="Footer Placeholder 4"/>
          <p:cNvSpPr>
            <a:spLocks noGrp="1"/>
          </p:cNvSpPr>
          <p:nvPr>
            <p:ph type="ftr" sz="quarter" idx="4"/>
          </p:nvPr>
        </p:nvSpPr>
        <p:spPr/>
        <p:txBody>
          <a:bodyPr/>
          <a:lstStyle/>
          <a:p>
            <a:endParaRPr lang="en-CA" dirty="0"/>
          </a:p>
        </p:txBody>
      </p:sp>
      <p:sp>
        <p:nvSpPr>
          <p:cNvPr id="6" name="Slide Number Placeholder 5"/>
          <p:cNvSpPr>
            <a:spLocks noGrp="1"/>
          </p:cNvSpPr>
          <p:nvPr>
            <p:ph type="sldNum" sz="quarter" idx="5"/>
          </p:nvPr>
        </p:nvSpPr>
        <p:spPr/>
        <p:txBody>
          <a:bodyPr/>
          <a:lstStyle/>
          <a:p>
            <a:fld id="{523C7FC6-2EB7-DC4F-9390-156888BAA8A2}" type="slidenum">
              <a:rPr lang="en-CA" smtClean="0"/>
              <a:pPr/>
              <a:t>7</a:t>
            </a:fld>
            <a:endParaRPr lang="en-CA" dirty="0"/>
          </a:p>
        </p:txBody>
      </p:sp>
    </p:spTree>
    <p:extLst>
      <p:ext uri="{BB962C8B-B14F-4D97-AF65-F5344CB8AC3E}">
        <p14:creationId xmlns:p14="http://schemas.microsoft.com/office/powerpoint/2010/main" val="3723627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3C7FC6-2EB7-DC4F-9390-156888BAA8A2}" type="slidenum">
              <a:rPr lang="en-CA" smtClean="0"/>
              <a:pPr/>
              <a:t>8</a:t>
            </a:fld>
            <a:endParaRPr lang="en-CA" dirty="0"/>
          </a:p>
        </p:txBody>
      </p:sp>
    </p:spTree>
    <p:extLst>
      <p:ext uri="{BB962C8B-B14F-4D97-AF65-F5344CB8AC3E}">
        <p14:creationId xmlns:p14="http://schemas.microsoft.com/office/powerpoint/2010/main" val="3886935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3C7FC6-2EB7-DC4F-9390-156888BAA8A2}" type="slidenum">
              <a:rPr lang="en-CA" smtClean="0"/>
              <a:pPr/>
              <a:t>9</a:t>
            </a:fld>
            <a:endParaRPr lang="en-CA" dirty="0"/>
          </a:p>
        </p:txBody>
      </p:sp>
    </p:spTree>
    <p:extLst>
      <p:ext uri="{BB962C8B-B14F-4D97-AF65-F5344CB8AC3E}">
        <p14:creationId xmlns:p14="http://schemas.microsoft.com/office/powerpoint/2010/main" val="42622067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le: Hero Red logo + Images">
    <p:spTree>
      <p:nvGrpSpPr>
        <p:cNvPr id="1" name=""/>
        <p:cNvGrpSpPr/>
        <p:nvPr/>
      </p:nvGrpSpPr>
      <p:grpSpPr>
        <a:xfrm>
          <a:off x="0" y="0"/>
          <a:ext cx="0" cy="0"/>
          <a:chOff x="0" y="0"/>
          <a:chExt cx="0" cy="0"/>
        </a:xfrm>
      </p:grpSpPr>
      <p:sp>
        <p:nvSpPr>
          <p:cNvPr id="9" name="Espace réservé pour une image  5"/>
          <p:cNvSpPr>
            <a:spLocks noGrp="1"/>
          </p:cNvSpPr>
          <p:nvPr>
            <p:ph type="pic" sz="quarter" idx="12" hasCustomPrompt="1"/>
          </p:nvPr>
        </p:nvSpPr>
        <p:spPr>
          <a:xfrm>
            <a:off x="7104063" y="0"/>
            <a:ext cx="5087937" cy="6858000"/>
          </a:xfrm>
          <a:gradFill flip="none" rotWithShape="1">
            <a:gsLst>
              <a:gs pos="0">
                <a:srgbClr val="B3D6EC"/>
              </a:gs>
              <a:gs pos="39000">
                <a:srgbClr val="D8E6F0"/>
              </a:gs>
              <a:gs pos="100000">
                <a:schemeClr val="bg1"/>
              </a:gs>
            </a:gsLst>
            <a:path path="circle">
              <a:fillToRect t="100000" r="100000"/>
            </a:path>
            <a:tileRect l="-100000" b="-100000"/>
          </a:gradFill>
        </p:spPr>
        <p:txBody>
          <a:bodyPr anchor="t">
            <a:normAutofit/>
          </a:bodyPr>
          <a:lstStyle>
            <a:lvl1pPr marL="0" indent="0" algn="l">
              <a:buNone/>
              <a:defRPr sz="1000">
                <a:solidFill>
                  <a:schemeClr val="bg1"/>
                </a:solidFill>
              </a:defRPr>
            </a:lvl1pPr>
          </a:lstStyle>
          <a:p>
            <a:pPr marL="0" lvl="0" indent="0">
              <a:buNone/>
            </a:pPr>
            <a:r>
              <a:rPr lang="en-CA" dirty="0"/>
              <a:t>Insert hero image here</a:t>
            </a:r>
          </a:p>
        </p:txBody>
      </p:sp>
      <p:pic>
        <p:nvPicPr>
          <p:cNvPr id="12" name="Imag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159575" y="0"/>
            <a:ext cx="3032425" cy="5949194"/>
          </a:xfrm>
          <a:prstGeom prst="rect">
            <a:avLst/>
          </a:prstGeom>
        </p:spPr>
      </p:pic>
      <p:sp>
        <p:nvSpPr>
          <p:cNvPr id="8" name="Espace réservé pour une image  5"/>
          <p:cNvSpPr>
            <a:spLocks noGrp="1"/>
          </p:cNvSpPr>
          <p:nvPr>
            <p:ph type="pic" sz="quarter" idx="11" hasCustomPrompt="1"/>
          </p:nvPr>
        </p:nvSpPr>
        <p:spPr>
          <a:xfrm>
            <a:off x="0" y="0"/>
            <a:ext cx="7104063" cy="6858000"/>
          </a:xfrm>
          <a:gradFill>
            <a:gsLst>
              <a:gs pos="0">
                <a:srgbClr val="B3D6EC"/>
              </a:gs>
              <a:gs pos="39000">
                <a:srgbClr val="D8E6F0"/>
              </a:gs>
              <a:gs pos="100000">
                <a:schemeClr val="bg1"/>
              </a:gs>
            </a:gsLst>
            <a:path path="circle">
              <a:fillToRect r="100000" b="100000"/>
            </a:path>
          </a:gradFill>
        </p:spPr>
        <p:txBody>
          <a:bodyPr vert="horz" lIns="91440" tIns="45720" rIns="91440" bIns="45720" rtlCol="0" anchor="t">
            <a:normAutofit/>
          </a:bodyPr>
          <a:lstStyle>
            <a:lvl1pPr>
              <a:defRPr lang="fr-FR" sz="1000" dirty="0">
                <a:solidFill>
                  <a:schemeClr val="bg1"/>
                </a:solidFill>
              </a:defRPr>
            </a:lvl1pPr>
          </a:lstStyle>
          <a:p>
            <a:pPr marL="0" lvl="0" indent="0">
              <a:buNone/>
            </a:pPr>
            <a:r>
              <a:rPr lang="en-CA" dirty="0"/>
              <a:t>Insert hero image here</a:t>
            </a:r>
          </a:p>
        </p:txBody>
      </p:sp>
      <p:sp>
        <p:nvSpPr>
          <p:cNvPr id="2" name="Titre 1"/>
          <p:cNvSpPr>
            <a:spLocks noGrp="1"/>
          </p:cNvSpPr>
          <p:nvPr>
            <p:ph type="ctrTitle" hasCustomPrompt="1"/>
          </p:nvPr>
        </p:nvSpPr>
        <p:spPr>
          <a:xfrm>
            <a:off x="227013" y="4182035"/>
            <a:ext cx="5832475" cy="1889251"/>
          </a:xfrm>
        </p:spPr>
        <p:txBody>
          <a:bodyPr anchor="b">
            <a:normAutofit/>
          </a:bodyPr>
          <a:lstStyle>
            <a:lvl1pPr algn="l">
              <a:defRPr sz="2800" baseline="0"/>
            </a:lvl1pPr>
          </a:lstStyle>
          <a:p>
            <a:r>
              <a:rPr lang="en-CA" dirty="0"/>
              <a:t>Insert presentation title here</a:t>
            </a:r>
          </a:p>
        </p:txBody>
      </p:sp>
      <p:sp>
        <p:nvSpPr>
          <p:cNvPr id="3" name="Sous-titre 2"/>
          <p:cNvSpPr>
            <a:spLocks noGrp="1"/>
          </p:cNvSpPr>
          <p:nvPr>
            <p:ph type="subTitle" idx="1" hasCustomPrompt="1"/>
          </p:nvPr>
        </p:nvSpPr>
        <p:spPr>
          <a:xfrm>
            <a:off x="227013" y="6071286"/>
            <a:ext cx="5832475" cy="557770"/>
          </a:xfrm>
        </p:spPr>
        <p:txBody>
          <a:bodyPr anchor="b">
            <a:normAutofit/>
          </a:bodyPr>
          <a:lstStyle>
            <a:lvl1pPr marL="0" indent="0" algn="l">
              <a:buNone/>
              <a:defRPr sz="1600" b="0" i="1">
                <a:solidFill>
                  <a:srgbClr val="FF4337"/>
                </a:solidFill>
                <a:latin typeface="Montserrat" charset="0"/>
                <a:ea typeface="Montserrat" charset="0"/>
                <a:cs typeface="Montserra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dirty="0"/>
              <a:t>Insert sub-title here</a:t>
            </a:r>
          </a:p>
        </p:txBody>
      </p:sp>
      <p:sp>
        <p:nvSpPr>
          <p:cNvPr id="4" name="Espace réservé de la date 3"/>
          <p:cNvSpPr>
            <a:spLocks noGrp="1"/>
          </p:cNvSpPr>
          <p:nvPr>
            <p:ph type="dt" sz="half" idx="10"/>
          </p:nvPr>
        </p:nvSpPr>
        <p:spPr>
          <a:xfrm>
            <a:off x="227013" y="225425"/>
            <a:ext cx="2743200" cy="365125"/>
          </a:xfrm>
          <a:prstGeom prst="rect">
            <a:avLst/>
          </a:prstGeom>
        </p:spPr>
        <p:txBody>
          <a:bodyPr/>
          <a:lstStyle>
            <a:lvl1pPr>
              <a:defRPr sz="1000">
                <a:solidFill>
                  <a:srgbClr val="FF4337"/>
                </a:solidFill>
                <a:latin typeface="Montserrat" charset="0"/>
                <a:ea typeface="Montserrat" charset="0"/>
                <a:cs typeface="Montserrat" charset="0"/>
              </a:defRPr>
            </a:lvl1pPr>
          </a:lstStyle>
          <a:p>
            <a:endParaRPr lang="en-CA" dirty="0"/>
          </a:p>
        </p:txBody>
      </p:sp>
      <p:pic>
        <p:nvPicPr>
          <p:cNvPr id="10" name="Imag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00087" y="2250830"/>
            <a:ext cx="5127644" cy="243864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Section: Sky Gradient">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227013" y="225425"/>
            <a:ext cx="1404937" cy="755650"/>
          </a:xfrm>
          <a:prstGeom prst="rect">
            <a:avLst/>
          </a:prstGeom>
        </p:spPr>
        <p:txBody>
          <a:bodyPr/>
          <a:lstStyle/>
          <a:p>
            <a:r>
              <a:rPr lang="en-CA" dirty="0"/>
              <a:t>At a glance</a:t>
            </a:r>
          </a:p>
        </p:txBody>
      </p:sp>
      <p:sp>
        <p:nvSpPr>
          <p:cNvPr id="4" name="Titre 3"/>
          <p:cNvSpPr>
            <a:spLocks noGrp="1"/>
          </p:cNvSpPr>
          <p:nvPr>
            <p:ph type="title" hasCustomPrompt="1"/>
          </p:nvPr>
        </p:nvSpPr>
        <p:spPr>
          <a:xfrm>
            <a:off x="227013" y="1052513"/>
            <a:ext cx="2376487" cy="3132137"/>
          </a:xfrm>
        </p:spPr>
        <p:txBody>
          <a:bodyPr/>
          <a:lstStyle>
            <a:lvl1pPr>
              <a:defRPr baseline="0"/>
            </a:lvl1pPr>
          </a:lstStyle>
          <a:p>
            <a:r>
              <a:rPr lang="en-CA" dirty="0"/>
              <a:t>Insert section title here</a:t>
            </a:r>
          </a:p>
        </p:txBody>
      </p:sp>
      <p:sp>
        <p:nvSpPr>
          <p:cNvPr id="6" name="Rectangle 5"/>
          <p:cNvSpPr/>
          <p:nvPr userDrawn="1"/>
        </p:nvSpPr>
        <p:spPr>
          <a:xfrm>
            <a:off x="3190662" y="0"/>
            <a:ext cx="9001338" cy="6875248"/>
          </a:xfrm>
          <a:prstGeom prst="rect">
            <a:avLst/>
          </a:prstGeom>
          <a:gradFill flip="none" rotWithShape="1">
            <a:gsLst>
              <a:gs pos="0">
                <a:srgbClr val="B3D6EC"/>
              </a:gs>
              <a:gs pos="25000">
                <a:srgbClr val="D8E6F0"/>
              </a:gs>
              <a:gs pos="8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9" name="Imag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159575" y="0"/>
            <a:ext cx="3032425" cy="5949194"/>
          </a:xfrm>
          <a:prstGeom prst="rect">
            <a:avLst/>
          </a:prstGeom>
        </p:spPr>
      </p:pic>
    </p:spTree>
  </p:cSld>
  <p:clrMapOvr>
    <a:masterClrMapping/>
  </p:clrMapOvr>
  <p:extLst>
    <p:ext uri="{DCECCB84-F9BA-43D5-87BE-67443E8EF086}">
      <p15:sldGuideLst xmlns:p15="http://schemas.microsoft.com/office/powerpoint/2012/main">
        <p15:guide id="7" orient="horz" pos="14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Project: Photo">
    <p:spTree>
      <p:nvGrpSpPr>
        <p:cNvPr id="1" name=""/>
        <p:cNvGrpSpPr/>
        <p:nvPr/>
      </p:nvGrpSpPr>
      <p:grpSpPr>
        <a:xfrm>
          <a:off x="0" y="0"/>
          <a:ext cx="0" cy="0"/>
          <a:chOff x="0" y="0"/>
          <a:chExt cx="0" cy="0"/>
        </a:xfrm>
      </p:grpSpPr>
      <p:sp>
        <p:nvSpPr>
          <p:cNvPr id="11" name="Espace réservé pour une image  5"/>
          <p:cNvSpPr>
            <a:spLocks noGrp="1"/>
          </p:cNvSpPr>
          <p:nvPr>
            <p:ph type="pic" sz="quarter" idx="15" hasCustomPrompt="1"/>
          </p:nvPr>
        </p:nvSpPr>
        <p:spPr>
          <a:xfrm>
            <a:off x="1703388" y="0"/>
            <a:ext cx="10488612" cy="6876364"/>
          </a:xfrm>
          <a:gradFill>
            <a:gsLst>
              <a:gs pos="0">
                <a:srgbClr val="B3D6EC"/>
              </a:gs>
              <a:gs pos="39000">
                <a:srgbClr val="D8E6F0"/>
              </a:gs>
              <a:gs pos="100000">
                <a:schemeClr val="bg1"/>
              </a:gs>
            </a:gsLst>
            <a:path path="circle">
              <a:fillToRect r="100000" b="100000"/>
            </a:path>
          </a:gradFill>
        </p:spPr>
        <p:txBody>
          <a:bodyPr vert="horz" lIns="91440" tIns="45720" rIns="91440" bIns="45720" rtlCol="0" anchor="t">
            <a:normAutofit/>
          </a:bodyPr>
          <a:lstStyle>
            <a:lvl1pPr>
              <a:defRPr lang="fr-FR" sz="1000" dirty="0">
                <a:solidFill>
                  <a:schemeClr val="bg1"/>
                </a:solidFill>
              </a:defRPr>
            </a:lvl1pPr>
          </a:lstStyle>
          <a:p>
            <a:pPr marL="0" lvl="0" indent="0">
              <a:buNone/>
            </a:pPr>
            <a:r>
              <a:rPr lang="en-CA" dirty="0"/>
              <a:t>Insert project image here</a:t>
            </a:r>
          </a:p>
        </p:txBody>
      </p:sp>
      <p:sp>
        <p:nvSpPr>
          <p:cNvPr id="5" name="Espace réservé du pied de page 4"/>
          <p:cNvSpPr>
            <a:spLocks noGrp="1"/>
          </p:cNvSpPr>
          <p:nvPr>
            <p:ph type="ftr" sz="quarter" idx="11"/>
          </p:nvPr>
        </p:nvSpPr>
        <p:spPr>
          <a:xfrm>
            <a:off x="227013" y="225425"/>
            <a:ext cx="1404937" cy="755650"/>
          </a:xfrm>
          <a:prstGeom prst="rect">
            <a:avLst/>
          </a:prstGeom>
        </p:spPr>
        <p:txBody>
          <a:bodyPr/>
          <a:lstStyle/>
          <a:p>
            <a:r>
              <a:rPr lang="en-CA" dirty="0"/>
              <a:t>At a glance</a:t>
            </a:r>
          </a:p>
        </p:txBody>
      </p:sp>
      <p:sp>
        <p:nvSpPr>
          <p:cNvPr id="6" name="Espace réservé du numéro de diapositive 5"/>
          <p:cNvSpPr>
            <a:spLocks noGrp="1"/>
          </p:cNvSpPr>
          <p:nvPr>
            <p:ph type="sldNum" sz="quarter" idx="12"/>
          </p:nvPr>
        </p:nvSpPr>
        <p:spPr/>
        <p:txBody>
          <a:bodyPr/>
          <a:lstStyle/>
          <a:p>
            <a:fld id="{52326D77-2960-1A4A-B5CA-B95B3484A035}" type="slidenum">
              <a:rPr lang="en-CA" smtClean="0"/>
              <a:t>‹#›</a:t>
            </a:fld>
            <a:endParaRPr lang="en-CA" dirty="0"/>
          </a:p>
        </p:txBody>
      </p:sp>
      <p:sp>
        <p:nvSpPr>
          <p:cNvPr id="13" name="Titre 12"/>
          <p:cNvSpPr>
            <a:spLocks noGrp="1"/>
          </p:cNvSpPr>
          <p:nvPr>
            <p:ph type="title" hasCustomPrompt="1"/>
          </p:nvPr>
        </p:nvSpPr>
        <p:spPr>
          <a:xfrm>
            <a:off x="2208214" y="620713"/>
            <a:ext cx="9251949" cy="1152526"/>
          </a:xfrm>
        </p:spPr>
        <p:txBody>
          <a:bodyPr/>
          <a:lstStyle>
            <a:lvl1pPr>
              <a:defRPr baseline="0"/>
            </a:lvl1pPr>
          </a:lstStyle>
          <a:p>
            <a:r>
              <a:rPr lang="en-CA" dirty="0"/>
              <a:t>Insert project title here</a:t>
            </a:r>
          </a:p>
        </p:txBody>
      </p:sp>
    </p:spTree>
  </p:cSld>
  <p:clrMapOvr>
    <a:masterClrMapping/>
  </p:clrMapOvr>
  <p:extLst>
    <p:ext uri="{DCECCB84-F9BA-43D5-87BE-67443E8EF086}">
      <p15:sldGuideLst xmlns:p15="http://schemas.microsoft.com/office/powerpoint/2012/main">
        <p15:guide id="7" orient="horz" pos="14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Project: 1 Photo + Description">
    <p:spTree>
      <p:nvGrpSpPr>
        <p:cNvPr id="1" name=""/>
        <p:cNvGrpSpPr/>
        <p:nvPr/>
      </p:nvGrpSpPr>
      <p:grpSpPr>
        <a:xfrm>
          <a:off x="0" y="0"/>
          <a:ext cx="0" cy="0"/>
          <a:chOff x="0" y="0"/>
          <a:chExt cx="0" cy="0"/>
        </a:xfrm>
      </p:grpSpPr>
      <p:sp>
        <p:nvSpPr>
          <p:cNvPr id="11" name="Espace réservé pour une image  5"/>
          <p:cNvSpPr>
            <a:spLocks noGrp="1"/>
          </p:cNvSpPr>
          <p:nvPr>
            <p:ph type="pic" sz="quarter" idx="15" hasCustomPrompt="1"/>
          </p:nvPr>
        </p:nvSpPr>
        <p:spPr>
          <a:xfrm>
            <a:off x="1703388" y="0"/>
            <a:ext cx="6805612" cy="6903695"/>
          </a:xfrm>
          <a:gradFill>
            <a:gsLst>
              <a:gs pos="0">
                <a:srgbClr val="B3D6EC"/>
              </a:gs>
              <a:gs pos="39000">
                <a:srgbClr val="D8E6F0"/>
              </a:gs>
              <a:gs pos="100000">
                <a:schemeClr val="bg1"/>
              </a:gs>
            </a:gsLst>
            <a:path path="circle">
              <a:fillToRect r="100000" b="100000"/>
            </a:path>
          </a:gradFill>
        </p:spPr>
        <p:txBody>
          <a:bodyPr vert="horz" lIns="91440" tIns="45720" rIns="91440" bIns="45720" rtlCol="0" anchor="t">
            <a:normAutofit/>
          </a:bodyPr>
          <a:lstStyle>
            <a:lvl1pPr>
              <a:defRPr lang="fr-FR" sz="1000" baseline="0" dirty="0">
                <a:solidFill>
                  <a:schemeClr val="bg1"/>
                </a:solidFill>
              </a:defRPr>
            </a:lvl1pPr>
          </a:lstStyle>
          <a:p>
            <a:pPr marL="0" lvl="0" indent="0">
              <a:buNone/>
            </a:pPr>
            <a:r>
              <a:rPr lang="en-CA" dirty="0"/>
              <a:t>Insert project image here</a:t>
            </a:r>
          </a:p>
        </p:txBody>
      </p:sp>
      <p:sp>
        <p:nvSpPr>
          <p:cNvPr id="5" name="Espace réservé du pied de page 4"/>
          <p:cNvSpPr>
            <a:spLocks noGrp="1"/>
          </p:cNvSpPr>
          <p:nvPr>
            <p:ph type="ftr" sz="quarter" idx="11"/>
          </p:nvPr>
        </p:nvSpPr>
        <p:spPr>
          <a:xfrm>
            <a:off x="227013" y="225425"/>
            <a:ext cx="1404937" cy="755650"/>
          </a:xfrm>
          <a:prstGeom prst="rect">
            <a:avLst/>
          </a:prstGeom>
        </p:spPr>
        <p:txBody>
          <a:bodyPr/>
          <a:lstStyle/>
          <a:p>
            <a:r>
              <a:rPr lang="en-CA" dirty="0"/>
              <a:t>At a glance</a:t>
            </a:r>
          </a:p>
        </p:txBody>
      </p:sp>
      <p:sp>
        <p:nvSpPr>
          <p:cNvPr id="6" name="Espace réservé du numéro de diapositive 5"/>
          <p:cNvSpPr>
            <a:spLocks noGrp="1"/>
          </p:cNvSpPr>
          <p:nvPr>
            <p:ph type="sldNum" sz="quarter" idx="12"/>
          </p:nvPr>
        </p:nvSpPr>
        <p:spPr/>
        <p:txBody>
          <a:bodyPr/>
          <a:lstStyle/>
          <a:p>
            <a:fld id="{52326D77-2960-1A4A-B5CA-B95B3484A035}" type="slidenum">
              <a:rPr lang="en-CA" smtClean="0"/>
              <a:t>‹#›</a:t>
            </a:fld>
            <a:endParaRPr lang="en-CA" dirty="0"/>
          </a:p>
        </p:txBody>
      </p:sp>
      <p:sp>
        <p:nvSpPr>
          <p:cNvPr id="13" name="Titre 12"/>
          <p:cNvSpPr>
            <a:spLocks noGrp="1"/>
          </p:cNvSpPr>
          <p:nvPr>
            <p:ph type="title" hasCustomPrompt="1"/>
          </p:nvPr>
        </p:nvSpPr>
        <p:spPr>
          <a:xfrm>
            <a:off x="8580438" y="620713"/>
            <a:ext cx="3384550" cy="1152526"/>
          </a:xfrm>
        </p:spPr>
        <p:txBody>
          <a:bodyPr/>
          <a:lstStyle>
            <a:lvl1pPr algn="l">
              <a:defRPr baseline="0"/>
            </a:lvl1pPr>
          </a:lstStyle>
          <a:p>
            <a:r>
              <a:rPr lang="en-CA" dirty="0"/>
              <a:t>Insert project title here</a:t>
            </a:r>
            <a:br>
              <a:rPr lang="en-CA" dirty="0"/>
            </a:br>
            <a:endParaRPr lang="en-CA" dirty="0"/>
          </a:p>
        </p:txBody>
      </p:sp>
      <p:sp>
        <p:nvSpPr>
          <p:cNvPr id="3" name="Espace réservé du contenu 2"/>
          <p:cNvSpPr>
            <a:spLocks noGrp="1"/>
          </p:cNvSpPr>
          <p:nvPr>
            <p:ph sz="quarter" idx="16" hasCustomPrompt="1"/>
          </p:nvPr>
        </p:nvSpPr>
        <p:spPr>
          <a:xfrm>
            <a:off x="8580438" y="1844675"/>
            <a:ext cx="3384549" cy="4358875"/>
          </a:xfrm>
        </p:spPr>
        <p:txBody>
          <a:bodyPr anchor="b">
            <a:normAutofit/>
          </a:bodyPr>
          <a:lstStyle>
            <a:lvl1pPr marL="0" indent="0">
              <a:buNone/>
              <a:defRPr sz="1400" baseline="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CA" dirty="0"/>
              <a:t>Insert project description here</a:t>
            </a:r>
          </a:p>
        </p:txBody>
      </p:sp>
    </p:spTree>
  </p:cSld>
  <p:clrMapOvr>
    <a:masterClrMapping/>
  </p:clrMapOvr>
  <p:extLst>
    <p:ext uri="{DCECCB84-F9BA-43D5-87BE-67443E8EF086}">
      <p15:sldGuideLst xmlns:p15="http://schemas.microsoft.com/office/powerpoint/2012/main">
        <p15:guide id="7" orient="horz" pos="14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 Project: 2 Photos + Description">
    <p:spTree>
      <p:nvGrpSpPr>
        <p:cNvPr id="1" name=""/>
        <p:cNvGrpSpPr/>
        <p:nvPr/>
      </p:nvGrpSpPr>
      <p:grpSpPr>
        <a:xfrm>
          <a:off x="0" y="0"/>
          <a:ext cx="0" cy="0"/>
          <a:chOff x="0" y="0"/>
          <a:chExt cx="0" cy="0"/>
        </a:xfrm>
      </p:grpSpPr>
      <p:sp>
        <p:nvSpPr>
          <p:cNvPr id="11" name="Espace réservé pour une image  5"/>
          <p:cNvSpPr>
            <a:spLocks noGrp="1"/>
          </p:cNvSpPr>
          <p:nvPr>
            <p:ph type="pic" sz="quarter" idx="15" hasCustomPrompt="1"/>
          </p:nvPr>
        </p:nvSpPr>
        <p:spPr>
          <a:xfrm>
            <a:off x="6794219" y="225425"/>
            <a:ext cx="5170769" cy="2771776"/>
          </a:xfrm>
          <a:gradFill>
            <a:gsLst>
              <a:gs pos="0">
                <a:srgbClr val="B3D6EC"/>
              </a:gs>
              <a:gs pos="39000">
                <a:srgbClr val="D8E6F0"/>
              </a:gs>
              <a:gs pos="100000">
                <a:schemeClr val="bg1"/>
              </a:gs>
            </a:gsLst>
            <a:path path="circle">
              <a:fillToRect r="100000" b="100000"/>
            </a:path>
          </a:gradFill>
        </p:spPr>
        <p:txBody>
          <a:bodyPr vert="horz" lIns="91440" tIns="45720" rIns="91440" bIns="45720" rtlCol="0" anchor="t">
            <a:normAutofit/>
          </a:bodyPr>
          <a:lstStyle>
            <a:lvl1pPr>
              <a:defRPr lang="fr-FR" sz="1000" baseline="0" dirty="0">
                <a:solidFill>
                  <a:schemeClr val="bg1"/>
                </a:solidFill>
              </a:defRPr>
            </a:lvl1pPr>
          </a:lstStyle>
          <a:p>
            <a:pPr marL="0" lvl="0" indent="0">
              <a:buNone/>
            </a:pPr>
            <a:r>
              <a:rPr lang="en-CA" dirty="0"/>
              <a:t>Insert project image here</a:t>
            </a:r>
          </a:p>
        </p:txBody>
      </p:sp>
      <p:sp>
        <p:nvSpPr>
          <p:cNvPr id="5" name="Espace réservé du pied de page 4"/>
          <p:cNvSpPr>
            <a:spLocks noGrp="1"/>
          </p:cNvSpPr>
          <p:nvPr>
            <p:ph type="ftr" sz="quarter" idx="11"/>
          </p:nvPr>
        </p:nvSpPr>
        <p:spPr>
          <a:xfrm>
            <a:off x="227013" y="225425"/>
            <a:ext cx="1404937" cy="755650"/>
          </a:xfrm>
          <a:prstGeom prst="rect">
            <a:avLst/>
          </a:prstGeom>
        </p:spPr>
        <p:txBody>
          <a:bodyPr/>
          <a:lstStyle/>
          <a:p>
            <a:r>
              <a:rPr lang="en-CA" dirty="0"/>
              <a:t>At a glance</a:t>
            </a:r>
          </a:p>
        </p:txBody>
      </p:sp>
      <p:sp>
        <p:nvSpPr>
          <p:cNvPr id="6" name="Espace réservé du numéro de diapositive 5"/>
          <p:cNvSpPr>
            <a:spLocks noGrp="1"/>
          </p:cNvSpPr>
          <p:nvPr>
            <p:ph type="sldNum" sz="quarter" idx="12"/>
          </p:nvPr>
        </p:nvSpPr>
        <p:spPr/>
        <p:txBody>
          <a:bodyPr/>
          <a:lstStyle/>
          <a:p>
            <a:fld id="{52326D77-2960-1A4A-B5CA-B95B3484A035}" type="slidenum">
              <a:rPr lang="en-CA" smtClean="0"/>
              <a:t>‹#›</a:t>
            </a:fld>
            <a:endParaRPr lang="en-CA" dirty="0"/>
          </a:p>
        </p:txBody>
      </p:sp>
      <p:sp>
        <p:nvSpPr>
          <p:cNvPr id="13" name="Titre 12"/>
          <p:cNvSpPr>
            <a:spLocks noGrp="1"/>
          </p:cNvSpPr>
          <p:nvPr>
            <p:ph type="title" hasCustomPrompt="1"/>
          </p:nvPr>
        </p:nvSpPr>
        <p:spPr>
          <a:xfrm>
            <a:off x="1930400" y="3281137"/>
            <a:ext cx="4597400" cy="754748"/>
          </a:xfrm>
        </p:spPr>
        <p:txBody>
          <a:bodyPr/>
          <a:lstStyle>
            <a:lvl1pPr algn="l">
              <a:defRPr baseline="0"/>
            </a:lvl1pPr>
          </a:lstStyle>
          <a:p>
            <a:r>
              <a:rPr lang="en-CA" dirty="0"/>
              <a:t>Insert project title here</a:t>
            </a:r>
            <a:br>
              <a:rPr lang="en-CA" dirty="0"/>
            </a:br>
            <a:endParaRPr lang="en-CA" dirty="0"/>
          </a:p>
        </p:txBody>
      </p:sp>
      <p:sp>
        <p:nvSpPr>
          <p:cNvPr id="3" name="Espace réservé du contenu 2"/>
          <p:cNvSpPr>
            <a:spLocks noGrp="1"/>
          </p:cNvSpPr>
          <p:nvPr>
            <p:ph sz="quarter" idx="16" hasCustomPrompt="1"/>
          </p:nvPr>
        </p:nvSpPr>
        <p:spPr>
          <a:xfrm>
            <a:off x="1930400" y="4257675"/>
            <a:ext cx="4597400" cy="1945876"/>
          </a:xfrm>
        </p:spPr>
        <p:txBody>
          <a:bodyPr anchor="b">
            <a:normAutofit/>
          </a:bodyPr>
          <a:lstStyle>
            <a:lvl1pPr marL="0" indent="0">
              <a:buNone/>
              <a:defRPr sz="1400" baseline="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CA" dirty="0"/>
              <a:t>Insert project description here</a:t>
            </a:r>
          </a:p>
        </p:txBody>
      </p:sp>
      <p:sp>
        <p:nvSpPr>
          <p:cNvPr id="10" name="Espace réservé pour une image  5"/>
          <p:cNvSpPr>
            <a:spLocks noGrp="1"/>
          </p:cNvSpPr>
          <p:nvPr>
            <p:ph type="pic" sz="quarter" idx="17" hasCustomPrompt="1"/>
          </p:nvPr>
        </p:nvSpPr>
        <p:spPr>
          <a:xfrm>
            <a:off x="1703389" y="225425"/>
            <a:ext cx="5090830" cy="2771776"/>
          </a:xfrm>
          <a:gradFill>
            <a:gsLst>
              <a:gs pos="0">
                <a:srgbClr val="B3D6EC"/>
              </a:gs>
              <a:gs pos="39000">
                <a:srgbClr val="D8E6F0"/>
              </a:gs>
              <a:gs pos="100000">
                <a:schemeClr val="bg1"/>
              </a:gs>
            </a:gsLst>
            <a:path path="circle">
              <a:fillToRect r="100000" b="100000"/>
            </a:path>
          </a:gradFill>
        </p:spPr>
        <p:txBody>
          <a:bodyPr vert="horz" lIns="91440" tIns="45720" rIns="91440" bIns="45720" rtlCol="0" anchor="t">
            <a:normAutofit/>
          </a:bodyPr>
          <a:lstStyle>
            <a:lvl1pPr>
              <a:defRPr lang="fr-FR" sz="1000" baseline="0" dirty="0">
                <a:solidFill>
                  <a:schemeClr val="bg1"/>
                </a:solidFill>
              </a:defRPr>
            </a:lvl1pPr>
          </a:lstStyle>
          <a:p>
            <a:pPr marL="0" lvl="0" indent="0">
              <a:buNone/>
            </a:pPr>
            <a:r>
              <a:rPr lang="en-CA" dirty="0"/>
              <a:t>Insert project image here</a:t>
            </a:r>
          </a:p>
        </p:txBody>
      </p:sp>
      <p:sp>
        <p:nvSpPr>
          <p:cNvPr id="14" name="Espace réservé du contenu 2"/>
          <p:cNvSpPr>
            <a:spLocks noGrp="1"/>
          </p:cNvSpPr>
          <p:nvPr>
            <p:ph sz="quarter" idx="18" hasCustomPrompt="1"/>
          </p:nvPr>
        </p:nvSpPr>
        <p:spPr>
          <a:xfrm>
            <a:off x="7104063" y="4257675"/>
            <a:ext cx="4860925" cy="1945876"/>
          </a:xfrm>
        </p:spPr>
        <p:txBody>
          <a:bodyPr anchor="b">
            <a:normAutofit/>
          </a:bodyPr>
          <a:lstStyle>
            <a:lvl1pPr marL="0" indent="0">
              <a:buNone/>
              <a:defRPr sz="1400" baseline="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CA" dirty="0"/>
              <a:t>Insert project description here</a:t>
            </a:r>
          </a:p>
        </p:txBody>
      </p:sp>
      <p:cxnSp>
        <p:nvCxnSpPr>
          <p:cNvPr id="16" name="Connecteur droit 15"/>
          <p:cNvCxnSpPr/>
          <p:nvPr userDrawn="1"/>
        </p:nvCxnSpPr>
        <p:spPr>
          <a:xfrm>
            <a:off x="6794219" y="3254188"/>
            <a:ext cx="0" cy="2949363"/>
          </a:xfrm>
          <a:prstGeom prst="line">
            <a:avLst/>
          </a:prstGeom>
          <a:ln>
            <a:solidFill>
              <a:srgbClr val="FF4337"/>
            </a:solidFill>
          </a:ln>
        </p:spPr>
        <p:style>
          <a:lnRef idx="1">
            <a:schemeClr val="accent1"/>
          </a:lnRef>
          <a:fillRef idx="0">
            <a:schemeClr val="accent1"/>
          </a:fillRef>
          <a:effectRef idx="0">
            <a:schemeClr val="accent1"/>
          </a:effectRef>
          <a:fontRef idx="minor">
            <a:schemeClr val="tx1"/>
          </a:fontRef>
        </p:style>
      </p:cxnSp>
      <p:sp>
        <p:nvSpPr>
          <p:cNvPr id="19" name="Espace réservé du texte 18"/>
          <p:cNvSpPr>
            <a:spLocks noGrp="1"/>
          </p:cNvSpPr>
          <p:nvPr>
            <p:ph type="body" sz="quarter" idx="19" hasCustomPrompt="1"/>
          </p:nvPr>
        </p:nvSpPr>
        <p:spPr>
          <a:xfrm>
            <a:off x="7104063" y="3281363"/>
            <a:ext cx="4860925" cy="754062"/>
          </a:xfrm>
        </p:spPr>
        <p:txBody>
          <a:bodyPr/>
          <a:lstStyle>
            <a:lvl1pPr marL="0" indent="0">
              <a:buNone/>
              <a:defRPr/>
            </a:lvl1pPr>
          </a:lstStyle>
          <a:p>
            <a:pPr lvl="0"/>
            <a:r>
              <a:rPr kumimoji="0" lang="en-CA" sz="2800" b="1" i="0" u="none" strike="noStrike" kern="1200" cap="none" spc="0" normalizeH="0" baseline="0" noProof="0" dirty="0">
                <a:ln>
                  <a:noFill/>
                </a:ln>
                <a:solidFill>
                  <a:srgbClr val="FF4337"/>
                </a:solidFill>
                <a:effectLst/>
                <a:uLnTx/>
                <a:uFillTx/>
                <a:latin typeface="Montserrat SemiBold" charset="0"/>
                <a:ea typeface="Montserrat SemiBold" charset="0"/>
                <a:cs typeface="Montserrat SemiBold" charset="0"/>
              </a:rPr>
              <a:t>Insert project title here</a:t>
            </a:r>
            <a:br>
              <a:rPr kumimoji="0" lang="en-CA" sz="2800" b="1" i="0" u="none" strike="noStrike" kern="1200" cap="none" spc="0" normalizeH="0" baseline="0" noProof="0" dirty="0">
                <a:ln>
                  <a:noFill/>
                </a:ln>
                <a:solidFill>
                  <a:srgbClr val="FF4337"/>
                </a:solidFill>
                <a:effectLst/>
                <a:uLnTx/>
                <a:uFillTx/>
                <a:latin typeface="Montserrat SemiBold" charset="0"/>
                <a:ea typeface="Montserrat SemiBold" charset="0"/>
                <a:cs typeface="Montserrat SemiBold" charset="0"/>
              </a:rPr>
            </a:br>
            <a:endParaRPr lang="en-CA" dirty="0"/>
          </a:p>
        </p:txBody>
      </p:sp>
    </p:spTree>
  </p:cSld>
  <p:clrMapOvr>
    <a:masterClrMapping/>
  </p:clrMapOvr>
  <p:extLst>
    <p:ext uri="{DCECCB84-F9BA-43D5-87BE-67443E8EF086}">
      <p15:sldGuideLst xmlns:p15="http://schemas.microsoft.com/office/powerpoint/2012/main">
        <p15:guide id="7" orient="horz" pos="14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 Content : 1 column">
    <p:spTree>
      <p:nvGrpSpPr>
        <p:cNvPr id="1" name=""/>
        <p:cNvGrpSpPr/>
        <p:nvPr/>
      </p:nvGrpSpPr>
      <p:grpSpPr>
        <a:xfrm>
          <a:off x="0" y="0"/>
          <a:ext cx="0" cy="0"/>
          <a:chOff x="0" y="0"/>
          <a:chExt cx="0" cy="0"/>
        </a:xfrm>
      </p:grpSpPr>
      <p:sp>
        <p:nvSpPr>
          <p:cNvPr id="7" name="Rectangle 6"/>
          <p:cNvSpPr/>
          <p:nvPr userDrawn="1"/>
        </p:nvSpPr>
        <p:spPr>
          <a:xfrm>
            <a:off x="1" y="0"/>
            <a:ext cx="1703387" cy="6863984"/>
          </a:xfrm>
          <a:prstGeom prst="rect">
            <a:avLst/>
          </a:prstGeom>
          <a:gradFill flip="none" rotWithShape="1">
            <a:gsLst>
              <a:gs pos="0">
                <a:srgbClr val="B3D6EC"/>
              </a:gs>
              <a:gs pos="39000">
                <a:srgbClr val="D8E6F0"/>
              </a:gs>
              <a:gs pos="100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Espace réservé du pied de page 4"/>
          <p:cNvSpPr>
            <a:spLocks noGrp="1"/>
          </p:cNvSpPr>
          <p:nvPr>
            <p:ph type="ftr" sz="quarter" idx="11"/>
          </p:nvPr>
        </p:nvSpPr>
        <p:spPr>
          <a:xfrm>
            <a:off x="227013" y="225425"/>
            <a:ext cx="1404937" cy="755650"/>
          </a:xfrm>
          <a:prstGeom prst="rect">
            <a:avLst/>
          </a:prstGeom>
        </p:spPr>
        <p:txBody>
          <a:bodyPr/>
          <a:lstStyle/>
          <a:p>
            <a:r>
              <a:rPr lang="en-CA" dirty="0"/>
              <a:t>At a glance</a:t>
            </a:r>
          </a:p>
        </p:txBody>
      </p:sp>
      <p:sp>
        <p:nvSpPr>
          <p:cNvPr id="6" name="Espace réservé du numéro de diapositive 5"/>
          <p:cNvSpPr>
            <a:spLocks noGrp="1"/>
          </p:cNvSpPr>
          <p:nvPr>
            <p:ph type="sldNum" sz="quarter" idx="12"/>
          </p:nvPr>
        </p:nvSpPr>
        <p:spPr/>
        <p:txBody>
          <a:bodyPr/>
          <a:lstStyle/>
          <a:p>
            <a:fld id="{52326D77-2960-1A4A-B5CA-B95B3484A035}" type="slidenum">
              <a:rPr lang="en-CA" smtClean="0"/>
              <a:t>‹#›</a:t>
            </a:fld>
            <a:endParaRPr lang="en-CA" dirty="0"/>
          </a:p>
        </p:txBody>
      </p:sp>
      <p:pic>
        <p:nvPicPr>
          <p:cNvPr id="8" name="Imag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6000" y="6203551"/>
            <a:ext cx="900111" cy="429024"/>
          </a:xfrm>
          <a:prstGeom prst="rect">
            <a:avLst/>
          </a:prstGeom>
        </p:spPr>
      </p:pic>
      <p:sp>
        <p:nvSpPr>
          <p:cNvPr id="3" name="Espace réservé du contenu 2"/>
          <p:cNvSpPr>
            <a:spLocks noGrp="1"/>
          </p:cNvSpPr>
          <p:nvPr>
            <p:ph sz="quarter" idx="13"/>
          </p:nvPr>
        </p:nvSpPr>
        <p:spPr>
          <a:xfrm>
            <a:off x="2208213" y="1844675"/>
            <a:ext cx="9251950" cy="4356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cSld>
  <p:clrMapOvr>
    <a:masterClrMapping/>
  </p:clrMapOvr>
  <p:extLst>
    <p:ext uri="{DCECCB84-F9BA-43D5-87BE-67443E8EF086}">
      <p15:sldGuideLst xmlns:p15="http://schemas.microsoft.com/office/powerpoint/2012/main">
        <p15:guide id="7" orient="horz" pos="14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 Content : 2 columns">
    <p:spTree>
      <p:nvGrpSpPr>
        <p:cNvPr id="1" name=""/>
        <p:cNvGrpSpPr/>
        <p:nvPr/>
      </p:nvGrpSpPr>
      <p:grpSpPr>
        <a:xfrm>
          <a:off x="0" y="0"/>
          <a:ext cx="0" cy="0"/>
          <a:chOff x="0" y="0"/>
          <a:chExt cx="0" cy="0"/>
        </a:xfrm>
      </p:grpSpPr>
      <p:sp>
        <p:nvSpPr>
          <p:cNvPr id="7" name="Rectangle 6"/>
          <p:cNvSpPr/>
          <p:nvPr userDrawn="1"/>
        </p:nvSpPr>
        <p:spPr>
          <a:xfrm>
            <a:off x="1" y="0"/>
            <a:ext cx="1703387" cy="6863984"/>
          </a:xfrm>
          <a:prstGeom prst="rect">
            <a:avLst/>
          </a:prstGeom>
          <a:gradFill flip="none" rotWithShape="1">
            <a:gsLst>
              <a:gs pos="0">
                <a:srgbClr val="B3D6EC"/>
              </a:gs>
              <a:gs pos="39000">
                <a:srgbClr val="D8E6F0"/>
              </a:gs>
              <a:gs pos="100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Espace réservé du pied de page 4"/>
          <p:cNvSpPr>
            <a:spLocks noGrp="1"/>
          </p:cNvSpPr>
          <p:nvPr>
            <p:ph type="ftr" sz="quarter" idx="11"/>
          </p:nvPr>
        </p:nvSpPr>
        <p:spPr>
          <a:xfrm>
            <a:off x="227013" y="225425"/>
            <a:ext cx="1404937" cy="755650"/>
          </a:xfrm>
          <a:prstGeom prst="rect">
            <a:avLst/>
          </a:prstGeom>
        </p:spPr>
        <p:txBody>
          <a:bodyPr/>
          <a:lstStyle/>
          <a:p>
            <a:r>
              <a:rPr lang="en-CA" dirty="0"/>
              <a:t>At a glance</a:t>
            </a:r>
          </a:p>
        </p:txBody>
      </p:sp>
      <p:sp>
        <p:nvSpPr>
          <p:cNvPr id="6" name="Espace réservé du numéro de diapositive 5"/>
          <p:cNvSpPr>
            <a:spLocks noGrp="1"/>
          </p:cNvSpPr>
          <p:nvPr>
            <p:ph type="sldNum" sz="quarter" idx="12"/>
          </p:nvPr>
        </p:nvSpPr>
        <p:spPr/>
        <p:txBody>
          <a:bodyPr/>
          <a:lstStyle/>
          <a:p>
            <a:fld id="{52326D77-2960-1A4A-B5CA-B95B3484A035}" type="slidenum">
              <a:rPr lang="en-CA" smtClean="0"/>
              <a:t>‹#›</a:t>
            </a:fld>
            <a:endParaRPr lang="en-CA" dirty="0"/>
          </a:p>
        </p:txBody>
      </p:sp>
      <p:sp>
        <p:nvSpPr>
          <p:cNvPr id="13" name="Titre 12"/>
          <p:cNvSpPr>
            <a:spLocks noGrp="1"/>
          </p:cNvSpPr>
          <p:nvPr>
            <p:ph type="title" hasCustomPrompt="1"/>
          </p:nvPr>
        </p:nvSpPr>
        <p:spPr>
          <a:xfrm>
            <a:off x="2208214" y="620713"/>
            <a:ext cx="9251949" cy="1152526"/>
          </a:xfrm>
        </p:spPr>
        <p:txBody>
          <a:bodyPr/>
          <a:lstStyle/>
          <a:p>
            <a:r>
              <a:rPr lang="en-CA" dirty="0"/>
              <a:t>Insert slide title here</a:t>
            </a:r>
          </a:p>
        </p:txBody>
      </p:sp>
      <p:pic>
        <p:nvPicPr>
          <p:cNvPr id="8" name="Imag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6000" y="6203551"/>
            <a:ext cx="900111" cy="429024"/>
          </a:xfrm>
          <a:prstGeom prst="rect">
            <a:avLst/>
          </a:prstGeom>
        </p:spPr>
      </p:pic>
      <p:sp>
        <p:nvSpPr>
          <p:cNvPr id="3" name="Espace réservé du contenu 2"/>
          <p:cNvSpPr>
            <a:spLocks noGrp="1"/>
          </p:cNvSpPr>
          <p:nvPr>
            <p:ph sz="quarter" idx="13"/>
          </p:nvPr>
        </p:nvSpPr>
        <p:spPr>
          <a:xfrm>
            <a:off x="2208213" y="1844675"/>
            <a:ext cx="4319587" cy="4356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9" name="Espace réservé du contenu 2"/>
          <p:cNvSpPr>
            <a:spLocks noGrp="1"/>
          </p:cNvSpPr>
          <p:nvPr>
            <p:ph sz="quarter" idx="14"/>
          </p:nvPr>
        </p:nvSpPr>
        <p:spPr>
          <a:xfrm>
            <a:off x="7104064" y="1844675"/>
            <a:ext cx="4356100" cy="4356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cxnSp>
        <p:nvCxnSpPr>
          <p:cNvPr id="4" name="Connecteur droit 3"/>
          <p:cNvCxnSpPr>
            <a:stCxn id="13" idx="2"/>
          </p:cNvCxnSpPr>
          <p:nvPr userDrawn="1"/>
        </p:nvCxnSpPr>
        <p:spPr>
          <a:xfrm flipH="1">
            <a:off x="6790765" y="1773239"/>
            <a:ext cx="43424" cy="4427536"/>
          </a:xfrm>
          <a:prstGeom prst="line">
            <a:avLst/>
          </a:prstGeom>
          <a:ln>
            <a:solidFill>
              <a:srgbClr val="FF4337"/>
            </a:solidFill>
          </a:ln>
        </p:spPr>
        <p:style>
          <a:lnRef idx="1">
            <a:schemeClr val="accent1"/>
          </a:lnRef>
          <a:fillRef idx="0">
            <a:schemeClr val="accent1"/>
          </a:fillRef>
          <a:effectRef idx="0">
            <a:schemeClr val="accent1"/>
          </a:effectRef>
          <a:fontRef idx="minor">
            <a:schemeClr val="tx1"/>
          </a:fontRef>
        </p:style>
      </p:cxnSp>
    </p:spTree>
  </p:cSld>
  <p:clrMapOvr>
    <a:masterClrMapping/>
  </p:clrMapOvr>
  <p:extLst>
    <p:ext uri="{DCECCB84-F9BA-43D5-87BE-67443E8EF086}">
      <p15:sldGuideLst xmlns:p15="http://schemas.microsoft.com/office/powerpoint/2012/main">
        <p15:guide id="7" orient="horz" pos="14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Title: Hero White logo + Images">
    <p:spTree>
      <p:nvGrpSpPr>
        <p:cNvPr id="1" name=""/>
        <p:cNvGrpSpPr/>
        <p:nvPr/>
      </p:nvGrpSpPr>
      <p:grpSpPr>
        <a:xfrm>
          <a:off x="0" y="0"/>
          <a:ext cx="0" cy="0"/>
          <a:chOff x="0" y="0"/>
          <a:chExt cx="0" cy="0"/>
        </a:xfrm>
      </p:grpSpPr>
      <p:sp>
        <p:nvSpPr>
          <p:cNvPr id="8" name="Espace réservé pour une image  5"/>
          <p:cNvSpPr>
            <a:spLocks noGrp="1"/>
          </p:cNvSpPr>
          <p:nvPr>
            <p:ph type="pic" sz="quarter" idx="11" hasCustomPrompt="1"/>
          </p:nvPr>
        </p:nvSpPr>
        <p:spPr>
          <a:xfrm>
            <a:off x="0" y="0"/>
            <a:ext cx="7104063" cy="6858000"/>
          </a:xfrm>
          <a:gradFill>
            <a:gsLst>
              <a:gs pos="0">
                <a:srgbClr val="B3D6EC"/>
              </a:gs>
              <a:gs pos="39000">
                <a:srgbClr val="D8E6F0"/>
              </a:gs>
              <a:gs pos="100000">
                <a:schemeClr val="bg1"/>
              </a:gs>
            </a:gsLst>
            <a:path path="circle">
              <a:fillToRect r="100000" b="100000"/>
            </a:path>
          </a:gradFill>
        </p:spPr>
        <p:txBody>
          <a:bodyPr vert="horz" lIns="91440" tIns="45720" rIns="91440" bIns="45720" rtlCol="0" anchor="t">
            <a:normAutofit/>
          </a:bodyPr>
          <a:lstStyle>
            <a:lvl1pPr>
              <a:defRPr lang="fr-FR" sz="1000" dirty="0">
                <a:solidFill>
                  <a:schemeClr val="bg1"/>
                </a:solidFill>
              </a:defRPr>
            </a:lvl1pPr>
          </a:lstStyle>
          <a:p>
            <a:pPr marL="0" lvl="0" indent="0">
              <a:buNone/>
            </a:pPr>
            <a:r>
              <a:rPr lang="en-CA" dirty="0"/>
              <a:t>Insert hero image here</a:t>
            </a:r>
          </a:p>
        </p:txBody>
      </p:sp>
      <p:sp>
        <p:nvSpPr>
          <p:cNvPr id="9" name="Espace réservé pour une image  5"/>
          <p:cNvSpPr>
            <a:spLocks noGrp="1"/>
          </p:cNvSpPr>
          <p:nvPr>
            <p:ph type="pic" sz="quarter" idx="12" hasCustomPrompt="1"/>
          </p:nvPr>
        </p:nvSpPr>
        <p:spPr>
          <a:xfrm>
            <a:off x="7104063" y="0"/>
            <a:ext cx="5087937" cy="6858000"/>
          </a:xfrm>
          <a:gradFill flip="none" rotWithShape="1">
            <a:gsLst>
              <a:gs pos="0">
                <a:srgbClr val="B3D6EC"/>
              </a:gs>
              <a:gs pos="39000">
                <a:srgbClr val="D8E6F0"/>
              </a:gs>
              <a:gs pos="100000">
                <a:schemeClr val="bg1"/>
              </a:gs>
            </a:gsLst>
            <a:path path="circle">
              <a:fillToRect t="100000" r="100000"/>
            </a:path>
            <a:tileRect l="-100000" b="-100000"/>
          </a:gradFill>
        </p:spPr>
        <p:txBody>
          <a:bodyPr anchor="t">
            <a:normAutofit/>
          </a:bodyPr>
          <a:lstStyle>
            <a:lvl1pPr marL="0" indent="0" algn="l">
              <a:buNone/>
              <a:defRPr sz="1000">
                <a:solidFill>
                  <a:schemeClr val="bg1"/>
                </a:solidFill>
              </a:defRPr>
            </a:lvl1pPr>
          </a:lstStyle>
          <a:p>
            <a:pPr marL="0" lvl="0" indent="0">
              <a:buNone/>
            </a:pPr>
            <a:r>
              <a:rPr lang="en-CA" dirty="0"/>
              <a:t>Insert hero image here</a:t>
            </a:r>
          </a:p>
        </p:txBody>
      </p:sp>
      <p:sp>
        <p:nvSpPr>
          <p:cNvPr id="2" name="Titre 1"/>
          <p:cNvSpPr>
            <a:spLocks noGrp="1"/>
          </p:cNvSpPr>
          <p:nvPr>
            <p:ph type="ctrTitle" hasCustomPrompt="1"/>
          </p:nvPr>
        </p:nvSpPr>
        <p:spPr>
          <a:xfrm>
            <a:off x="227013" y="4168589"/>
            <a:ext cx="5832475" cy="1902698"/>
          </a:xfrm>
        </p:spPr>
        <p:txBody>
          <a:bodyPr anchor="b">
            <a:normAutofit/>
          </a:bodyPr>
          <a:lstStyle>
            <a:lvl1pPr algn="l">
              <a:defRPr sz="2800">
                <a:solidFill>
                  <a:schemeClr val="bg1"/>
                </a:solidFill>
              </a:defRPr>
            </a:lvl1pPr>
          </a:lstStyle>
          <a:p>
            <a:r>
              <a:rPr lang="en-CA" dirty="0"/>
              <a:t>Insert presentation title here</a:t>
            </a:r>
          </a:p>
        </p:txBody>
      </p:sp>
      <p:sp>
        <p:nvSpPr>
          <p:cNvPr id="3" name="Sous-titre 2"/>
          <p:cNvSpPr>
            <a:spLocks noGrp="1"/>
          </p:cNvSpPr>
          <p:nvPr>
            <p:ph type="subTitle" idx="1" hasCustomPrompt="1"/>
          </p:nvPr>
        </p:nvSpPr>
        <p:spPr>
          <a:xfrm>
            <a:off x="227013" y="6071286"/>
            <a:ext cx="5832475" cy="557770"/>
          </a:xfrm>
        </p:spPr>
        <p:txBody>
          <a:bodyPr anchor="b">
            <a:normAutofit/>
          </a:bodyPr>
          <a:lstStyle>
            <a:lvl1pPr marL="0" indent="0" algn="l">
              <a:buNone/>
              <a:defRPr sz="1600" b="0" i="1">
                <a:solidFill>
                  <a:schemeClr val="bg1"/>
                </a:solidFill>
                <a:latin typeface="Montserrat" charset="0"/>
                <a:ea typeface="Montserrat" charset="0"/>
                <a:cs typeface="Montserra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dirty="0"/>
              <a:t>Insert sub-title here</a:t>
            </a:r>
          </a:p>
        </p:txBody>
      </p:sp>
      <p:sp>
        <p:nvSpPr>
          <p:cNvPr id="4" name="Espace réservé de la date 3"/>
          <p:cNvSpPr>
            <a:spLocks noGrp="1"/>
          </p:cNvSpPr>
          <p:nvPr>
            <p:ph type="dt" sz="half" idx="10"/>
          </p:nvPr>
        </p:nvSpPr>
        <p:spPr>
          <a:xfrm>
            <a:off x="227013" y="225425"/>
            <a:ext cx="2743200" cy="365125"/>
          </a:xfrm>
          <a:prstGeom prst="rect">
            <a:avLst/>
          </a:prstGeom>
        </p:spPr>
        <p:txBody>
          <a:bodyPr/>
          <a:lstStyle>
            <a:lvl1pPr>
              <a:defRPr sz="1000">
                <a:solidFill>
                  <a:schemeClr val="bg1"/>
                </a:solidFill>
                <a:latin typeface="Montserrat" charset="0"/>
                <a:ea typeface="Montserrat" charset="0"/>
                <a:cs typeface="Montserrat" charset="0"/>
              </a:defRPr>
            </a:lvl1pPr>
          </a:lstStyle>
          <a:p>
            <a:endParaRPr lang="en-CA" dirty="0"/>
          </a:p>
        </p:txBody>
      </p:sp>
      <p:pic>
        <p:nvPicPr>
          <p:cNvPr id="10" name="Imag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159575" y="0"/>
            <a:ext cx="3032425" cy="5949194"/>
          </a:xfrm>
          <a:prstGeom prst="rect">
            <a:avLst/>
          </a:prstGeom>
        </p:spPr>
      </p:pic>
      <p:pic>
        <p:nvPicPr>
          <p:cNvPr id="5" name="Imag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40995" y="2241550"/>
            <a:ext cx="5173385" cy="246039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Title: Hero Red logo + Sky Gradient">
    <p:spTree>
      <p:nvGrpSpPr>
        <p:cNvPr id="1" name=""/>
        <p:cNvGrpSpPr/>
        <p:nvPr/>
      </p:nvGrpSpPr>
      <p:grpSpPr>
        <a:xfrm>
          <a:off x="0" y="0"/>
          <a:ext cx="0" cy="0"/>
          <a:chOff x="0" y="0"/>
          <a:chExt cx="0" cy="0"/>
        </a:xfrm>
      </p:grpSpPr>
      <p:sp>
        <p:nvSpPr>
          <p:cNvPr id="11" name="Rectangle 10"/>
          <p:cNvSpPr/>
          <p:nvPr userDrawn="1"/>
        </p:nvSpPr>
        <p:spPr>
          <a:xfrm>
            <a:off x="0" y="0"/>
            <a:ext cx="7104063" cy="6875248"/>
          </a:xfrm>
          <a:prstGeom prst="rect">
            <a:avLst/>
          </a:prstGeom>
          <a:gradFill flip="none" rotWithShape="1">
            <a:gsLst>
              <a:gs pos="0">
                <a:srgbClr val="B3D6EC"/>
              </a:gs>
              <a:gs pos="25000">
                <a:srgbClr val="D8E6F0"/>
              </a:gs>
              <a:gs pos="8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4" name="Image 13"/>
          <p:cNvPicPr>
            <a:picLocks noChangeAspect="1"/>
          </p:cNvPicPr>
          <p:nvPr userDrawn="1"/>
        </p:nvPicPr>
        <p:blipFill rotWithShape="1">
          <a:blip r:embed="rId2" cstate="screen">
            <a:extLst>
              <a:ext uri="{28A0092B-C50C-407E-A947-70E740481C1C}">
                <a14:useLocalDpi xmlns:a14="http://schemas.microsoft.com/office/drawing/2010/main"/>
              </a:ext>
            </a:extLst>
          </a:blip>
          <a:srcRect b="-49"/>
          <a:stretch/>
        </p:blipFill>
        <p:spPr>
          <a:xfrm>
            <a:off x="0" y="1047583"/>
            <a:ext cx="3270722" cy="5843209"/>
          </a:xfrm>
          <a:prstGeom prst="rect">
            <a:avLst/>
          </a:prstGeom>
        </p:spPr>
      </p:pic>
      <p:sp>
        <p:nvSpPr>
          <p:cNvPr id="12" name="Rectangle 11"/>
          <p:cNvSpPr/>
          <p:nvPr userDrawn="1"/>
        </p:nvSpPr>
        <p:spPr>
          <a:xfrm>
            <a:off x="7104063" y="0"/>
            <a:ext cx="5087938" cy="6875248"/>
          </a:xfrm>
          <a:prstGeom prst="rect">
            <a:avLst/>
          </a:prstGeom>
          <a:gradFill flip="none" rotWithShape="1">
            <a:gsLst>
              <a:gs pos="0">
                <a:srgbClr val="B3D6EC"/>
              </a:gs>
              <a:gs pos="39000">
                <a:srgbClr val="D8E6F0"/>
              </a:gs>
              <a:gs pos="100000">
                <a:schemeClr val="bg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5" name="Imag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159575" y="-6093"/>
            <a:ext cx="3032425" cy="5949194"/>
          </a:xfrm>
          <a:prstGeom prst="rect">
            <a:avLst/>
          </a:prstGeom>
        </p:spPr>
      </p:pic>
      <p:sp>
        <p:nvSpPr>
          <p:cNvPr id="2" name="Titre 1"/>
          <p:cNvSpPr>
            <a:spLocks noGrp="1"/>
          </p:cNvSpPr>
          <p:nvPr>
            <p:ph type="ctrTitle" hasCustomPrompt="1"/>
          </p:nvPr>
        </p:nvSpPr>
        <p:spPr>
          <a:xfrm>
            <a:off x="227013" y="4689475"/>
            <a:ext cx="5832475" cy="1381811"/>
          </a:xfrm>
        </p:spPr>
        <p:txBody>
          <a:bodyPr anchor="b">
            <a:normAutofit/>
          </a:bodyPr>
          <a:lstStyle>
            <a:lvl1pPr algn="l">
              <a:defRPr sz="2800" baseline="0"/>
            </a:lvl1pPr>
          </a:lstStyle>
          <a:p>
            <a:r>
              <a:rPr lang="en-CA" dirty="0"/>
              <a:t>Insert presentation title here</a:t>
            </a:r>
          </a:p>
        </p:txBody>
      </p:sp>
      <p:sp>
        <p:nvSpPr>
          <p:cNvPr id="3" name="Sous-titre 2"/>
          <p:cNvSpPr>
            <a:spLocks noGrp="1"/>
          </p:cNvSpPr>
          <p:nvPr>
            <p:ph type="subTitle" idx="1" hasCustomPrompt="1"/>
          </p:nvPr>
        </p:nvSpPr>
        <p:spPr>
          <a:xfrm>
            <a:off x="227013" y="6071286"/>
            <a:ext cx="5832475" cy="557770"/>
          </a:xfrm>
        </p:spPr>
        <p:txBody>
          <a:bodyPr anchor="b">
            <a:normAutofit/>
          </a:bodyPr>
          <a:lstStyle>
            <a:lvl1pPr marL="0" indent="0" algn="l">
              <a:buNone/>
              <a:defRPr sz="1600" b="0" i="1" baseline="0">
                <a:solidFill>
                  <a:srgbClr val="FF4337"/>
                </a:solidFill>
                <a:latin typeface="Montserrat" charset="0"/>
                <a:ea typeface="Montserrat" charset="0"/>
                <a:cs typeface="Montserra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dirty="0"/>
              <a:t>Insert sub-title here</a:t>
            </a:r>
          </a:p>
        </p:txBody>
      </p:sp>
      <p:sp>
        <p:nvSpPr>
          <p:cNvPr id="4" name="Espace réservé de la date 3"/>
          <p:cNvSpPr>
            <a:spLocks noGrp="1"/>
          </p:cNvSpPr>
          <p:nvPr>
            <p:ph type="dt" sz="half" idx="10"/>
          </p:nvPr>
        </p:nvSpPr>
        <p:spPr>
          <a:xfrm>
            <a:off x="227013" y="225425"/>
            <a:ext cx="2743200" cy="365125"/>
          </a:xfrm>
          <a:prstGeom prst="rect">
            <a:avLst/>
          </a:prstGeom>
        </p:spPr>
        <p:txBody>
          <a:bodyPr/>
          <a:lstStyle>
            <a:lvl1pPr>
              <a:defRPr sz="1000">
                <a:solidFill>
                  <a:srgbClr val="FF4337"/>
                </a:solidFill>
                <a:latin typeface="Montserrat" charset="0"/>
                <a:ea typeface="Montserrat" charset="0"/>
                <a:cs typeface="Montserrat" charset="0"/>
              </a:defRPr>
            </a:lvl1pPr>
          </a:lstStyle>
          <a:p>
            <a:endParaRPr lang="en-CA" dirty="0"/>
          </a:p>
        </p:txBody>
      </p:sp>
      <p:pic>
        <p:nvPicPr>
          <p:cNvPr id="10" name="Image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100087" y="2250830"/>
            <a:ext cx="5127644" cy="243864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Title: Red Text + Image">
    <p:spTree>
      <p:nvGrpSpPr>
        <p:cNvPr id="1" name=""/>
        <p:cNvGrpSpPr/>
        <p:nvPr/>
      </p:nvGrpSpPr>
      <p:grpSpPr>
        <a:xfrm>
          <a:off x="0" y="0"/>
          <a:ext cx="0" cy="0"/>
          <a:chOff x="0" y="0"/>
          <a:chExt cx="0" cy="0"/>
        </a:xfrm>
      </p:grpSpPr>
      <p:sp>
        <p:nvSpPr>
          <p:cNvPr id="5" name="Espace réservé pour une image  5"/>
          <p:cNvSpPr>
            <a:spLocks noGrp="1"/>
          </p:cNvSpPr>
          <p:nvPr>
            <p:ph type="pic" sz="quarter" idx="11" hasCustomPrompt="1"/>
          </p:nvPr>
        </p:nvSpPr>
        <p:spPr>
          <a:xfrm>
            <a:off x="1703388" y="0"/>
            <a:ext cx="10488612" cy="6858000"/>
          </a:xfrm>
          <a:gradFill>
            <a:gsLst>
              <a:gs pos="0">
                <a:srgbClr val="B3D6EC"/>
              </a:gs>
              <a:gs pos="39000">
                <a:srgbClr val="D8E6F0"/>
              </a:gs>
              <a:gs pos="100000">
                <a:schemeClr val="bg1"/>
              </a:gs>
            </a:gsLst>
            <a:path path="circle">
              <a:fillToRect r="100000" b="100000"/>
            </a:path>
          </a:gradFill>
        </p:spPr>
        <p:txBody>
          <a:bodyPr vert="horz" lIns="91440" tIns="45720" rIns="91440" bIns="45720" rtlCol="0" anchor="t">
            <a:normAutofit/>
          </a:bodyPr>
          <a:lstStyle>
            <a:lvl1pPr>
              <a:defRPr lang="fr-FR" sz="1000" dirty="0">
                <a:solidFill>
                  <a:schemeClr val="bg1"/>
                </a:solidFill>
              </a:defRPr>
            </a:lvl1pPr>
          </a:lstStyle>
          <a:p>
            <a:pPr marL="0" lvl="0" indent="0">
              <a:buNone/>
            </a:pPr>
            <a:r>
              <a:rPr lang="en-CA" dirty="0"/>
              <a:t>Insert hero image here</a:t>
            </a:r>
          </a:p>
        </p:txBody>
      </p:sp>
      <p:sp>
        <p:nvSpPr>
          <p:cNvPr id="4" name="Espace réservé de la date 3"/>
          <p:cNvSpPr>
            <a:spLocks noGrp="1"/>
          </p:cNvSpPr>
          <p:nvPr>
            <p:ph type="dt" sz="half" idx="10"/>
          </p:nvPr>
        </p:nvSpPr>
        <p:spPr>
          <a:xfrm>
            <a:off x="227013" y="225426"/>
            <a:ext cx="1404937" cy="323850"/>
          </a:xfrm>
          <a:prstGeom prst="rect">
            <a:avLst/>
          </a:prstGeom>
        </p:spPr>
        <p:txBody>
          <a:bodyPr/>
          <a:lstStyle>
            <a:lvl1pPr>
              <a:defRPr sz="1000">
                <a:solidFill>
                  <a:srgbClr val="FF4337"/>
                </a:solidFill>
                <a:latin typeface="Montserrat" charset="0"/>
                <a:ea typeface="Montserrat" charset="0"/>
                <a:cs typeface="Montserrat" charset="0"/>
              </a:defRPr>
            </a:lvl1pPr>
          </a:lstStyle>
          <a:p>
            <a:endParaRPr lang="en-CA" dirty="0"/>
          </a:p>
        </p:txBody>
      </p:sp>
      <p:pic>
        <p:nvPicPr>
          <p:cNvPr id="6" name="Imag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167339" y="-6093"/>
            <a:ext cx="3032425" cy="5949194"/>
          </a:xfrm>
          <a:prstGeom prst="rect">
            <a:avLst/>
          </a:prstGeom>
        </p:spPr>
      </p:pic>
      <p:sp>
        <p:nvSpPr>
          <p:cNvPr id="2" name="Titre 1"/>
          <p:cNvSpPr>
            <a:spLocks noGrp="1"/>
          </p:cNvSpPr>
          <p:nvPr>
            <p:ph type="ctrTitle" hasCustomPrompt="1"/>
          </p:nvPr>
        </p:nvSpPr>
        <p:spPr>
          <a:xfrm>
            <a:off x="2208213" y="620713"/>
            <a:ext cx="9251950" cy="5038682"/>
          </a:xfrm>
        </p:spPr>
        <p:txBody>
          <a:bodyPr anchor="ctr">
            <a:normAutofit/>
          </a:bodyPr>
          <a:lstStyle>
            <a:lvl1pPr algn="ctr">
              <a:defRPr sz="5400" b="0" i="0">
                <a:latin typeface="Montserrat" charset="0"/>
                <a:ea typeface="Montserrat" charset="0"/>
                <a:cs typeface="Montserrat" charset="0"/>
              </a:defRPr>
            </a:lvl1pPr>
          </a:lstStyle>
          <a:p>
            <a:r>
              <a:rPr lang="en-CA" dirty="0"/>
              <a:t>Insert presentation title here</a:t>
            </a:r>
          </a:p>
        </p:txBody>
      </p:sp>
      <p:sp>
        <p:nvSpPr>
          <p:cNvPr id="8" name="Sous-titre 2"/>
          <p:cNvSpPr>
            <a:spLocks noGrp="1"/>
          </p:cNvSpPr>
          <p:nvPr>
            <p:ph type="subTitle" idx="1" hasCustomPrompt="1"/>
          </p:nvPr>
        </p:nvSpPr>
        <p:spPr>
          <a:xfrm>
            <a:off x="2224216" y="5651157"/>
            <a:ext cx="9242854" cy="541294"/>
          </a:xfrm>
        </p:spPr>
        <p:txBody>
          <a:bodyPr anchor="b">
            <a:normAutofit/>
          </a:bodyPr>
          <a:lstStyle>
            <a:lvl1pPr marL="0" indent="0" algn="ctr">
              <a:buNone/>
              <a:defRPr sz="1600" b="0" i="1">
                <a:solidFill>
                  <a:srgbClr val="FF4337"/>
                </a:solidFill>
                <a:latin typeface="Montserrat" charset="0"/>
                <a:ea typeface="Montserrat" charset="0"/>
                <a:cs typeface="Montserra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dirty="0"/>
              <a:t>Insert sub-title here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Title: Red Text + Sky Gradient">
    <p:spTree>
      <p:nvGrpSpPr>
        <p:cNvPr id="1" name=""/>
        <p:cNvGrpSpPr/>
        <p:nvPr/>
      </p:nvGrpSpPr>
      <p:grpSpPr>
        <a:xfrm>
          <a:off x="0" y="0"/>
          <a:ext cx="0" cy="0"/>
          <a:chOff x="0" y="0"/>
          <a:chExt cx="0" cy="0"/>
        </a:xfrm>
      </p:grpSpPr>
      <p:sp>
        <p:nvSpPr>
          <p:cNvPr id="11" name="Rectangle 10"/>
          <p:cNvSpPr/>
          <p:nvPr userDrawn="1"/>
        </p:nvSpPr>
        <p:spPr>
          <a:xfrm>
            <a:off x="1703388" y="0"/>
            <a:ext cx="10488611" cy="6875248"/>
          </a:xfrm>
          <a:prstGeom prst="rect">
            <a:avLst/>
          </a:prstGeom>
          <a:gradFill flip="none" rotWithShape="1">
            <a:gsLst>
              <a:gs pos="0">
                <a:srgbClr val="B3D6EC"/>
              </a:gs>
              <a:gs pos="25000">
                <a:srgbClr val="D8E6F0"/>
              </a:gs>
              <a:gs pos="8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5" name="Imag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159575" y="0"/>
            <a:ext cx="3032425" cy="5949194"/>
          </a:xfrm>
          <a:prstGeom prst="rect">
            <a:avLst/>
          </a:prstGeom>
        </p:spPr>
      </p:pic>
      <p:pic>
        <p:nvPicPr>
          <p:cNvPr id="8" name="Image 7"/>
          <p:cNvPicPr>
            <a:picLocks noChangeAspect="1"/>
          </p:cNvPicPr>
          <p:nvPr userDrawn="1"/>
        </p:nvPicPr>
        <p:blipFill rotWithShape="1">
          <a:blip r:embed="rId3" cstate="screen">
            <a:extLst>
              <a:ext uri="{28A0092B-C50C-407E-A947-70E740481C1C}">
                <a14:useLocalDpi xmlns:a14="http://schemas.microsoft.com/office/drawing/2010/main"/>
              </a:ext>
            </a:extLst>
          </a:blip>
          <a:srcRect b="-49"/>
          <a:stretch/>
        </p:blipFill>
        <p:spPr>
          <a:xfrm>
            <a:off x="1706148" y="1052513"/>
            <a:ext cx="3267962" cy="5838279"/>
          </a:xfrm>
          <a:prstGeom prst="rect">
            <a:avLst/>
          </a:prstGeom>
        </p:spPr>
      </p:pic>
      <p:sp>
        <p:nvSpPr>
          <p:cNvPr id="2" name="Titre 1"/>
          <p:cNvSpPr>
            <a:spLocks noGrp="1"/>
          </p:cNvSpPr>
          <p:nvPr>
            <p:ph type="ctrTitle" hasCustomPrompt="1"/>
          </p:nvPr>
        </p:nvSpPr>
        <p:spPr>
          <a:xfrm>
            <a:off x="2208213" y="620713"/>
            <a:ext cx="9251950" cy="5022206"/>
          </a:xfrm>
        </p:spPr>
        <p:txBody>
          <a:bodyPr anchor="ctr">
            <a:normAutofit/>
          </a:bodyPr>
          <a:lstStyle>
            <a:lvl1pPr algn="ctr">
              <a:defRPr sz="5400" b="0" i="0">
                <a:latin typeface="Montserrat" charset="0"/>
                <a:ea typeface="Montserrat" charset="0"/>
                <a:cs typeface="Montserrat" charset="0"/>
              </a:defRPr>
            </a:lvl1pPr>
          </a:lstStyle>
          <a:p>
            <a:r>
              <a:rPr lang="en-CA" dirty="0"/>
              <a:t>Insert presentation title here</a:t>
            </a:r>
          </a:p>
        </p:txBody>
      </p:sp>
      <p:sp>
        <p:nvSpPr>
          <p:cNvPr id="9" name="Sous-titre 2"/>
          <p:cNvSpPr>
            <a:spLocks noGrp="1"/>
          </p:cNvSpPr>
          <p:nvPr>
            <p:ph type="subTitle" idx="1" hasCustomPrompt="1"/>
          </p:nvPr>
        </p:nvSpPr>
        <p:spPr>
          <a:xfrm>
            <a:off x="2224216" y="5651157"/>
            <a:ext cx="9242854" cy="541294"/>
          </a:xfrm>
        </p:spPr>
        <p:txBody>
          <a:bodyPr anchor="b">
            <a:normAutofit/>
          </a:bodyPr>
          <a:lstStyle>
            <a:lvl1pPr marL="0" indent="0" algn="ctr">
              <a:buNone/>
              <a:defRPr sz="1600" b="0" i="1">
                <a:solidFill>
                  <a:srgbClr val="FF4337"/>
                </a:solidFill>
                <a:latin typeface="Montserrat" charset="0"/>
                <a:ea typeface="Montserrat" charset="0"/>
                <a:cs typeface="Montserra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dirty="0"/>
              <a:t>Insert sub-title here</a:t>
            </a:r>
          </a:p>
        </p:txBody>
      </p:sp>
      <p:sp>
        <p:nvSpPr>
          <p:cNvPr id="12" name="Espace réservé de la date 3"/>
          <p:cNvSpPr>
            <a:spLocks noGrp="1"/>
          </p:cNvSpPr>
          <p:nvPr>
            <p:ph type="dt" sz="half" idx="10"/>
          </p:nvPr>
        </p:nvSpPr>
        <p:spPr>
          <a:xfrm>
            <a:off x="227013" y="225426"/>
            <a:ext cx="1404937" cy="323850"/>
          </a:xfrm>
          <a:prstGeom prst="rect">
            <a:avLst/>
          </a:prstGeom>
        </p:spPr>
        <p:txBody>
          <a:bodyPr/>
          <a:lstStyle>
            <a:lvl1pPr>
              <a:defRPr sz="1000">
                <a:solidFill>
                  <a:srgbClr val="FF4337"/>
                </a:solidFill>
                <a:latin typeface="Montserrat" charset="0"/>
                <a:ea typeface="Montserrat" charset="0"/>
                <a:cs typeface="Montserrat" charset="0"/>
              </a:defRPr>
            </a:lvl1pPr>
          </a:lstStyle>
          <a:p>
            <a:endParaRPr lang="en-C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Title: White Text + Red Background">
    <p:spTree>
      <p:nvGrpSpPr>
        <p:cNvPr id="1" name=""/>
        <p:cNvGrpSpPr/>
        <p:nvPr/>
      </p:nvGrpSpPr>
      <p:grpSpPr>
        <a:xfrm>
          <a:off x="0" y="0"/>
          <a:ext cx="0" cy="0"/>
          <a:chOff x="0" y="0"/>
          <a:chExt cx="0" cy="0"/>
        </a:xfrm>
      </p:grpSpPr>
      <p:sp>
        <p:nvSpPr>
          <p:cNvPr id="11" name="Rectangle 10"/>
          <p:cNvSpPr/>
          <p:nvPr userDrawn="1"/>
        </p:nvSpPr>
        <p:spPr>
          <a:xfrm>
            <a:off x="1703388" y="0"/>
            <a:ext cx="10488611" cy="6875248"/>
          </a:xfrm>
          <a:prstGeom prst="rect">
            <a:avLst/>
          </a:prstGeom>
          <a:solidFill>
            <a:srgbClr val="FF4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4337"/>
              </a:solidFill>
            </a:endParaRPr>
          </a:p>
        </p:txBody>
      </p:sp>
      <p:sp>
        <p:nvSpPr>
          <p:cNvPr id="2" name="Titre 1"/>
          <p:cNvSpPr>
            <a:spLocks noGrp="1"/>
          </p:cNvSpPr>
          <p:nvPr>
            <p:ph type="ctrTitle" hasCustomPrompt="1"/>
          </p:nvPr>
        </p:nvSpPr>
        <p:spPr>
          <a:xfrm>
            <a:off x="2208213" y="620713"/>
            <a:ext cx="9251950" cy="5038682"/>
          </a:xfrm>
        </p:spPr>
        <p:txBody>
          <a:bodyPr anchor="ctr">
            <a:normAutofit/>
          </a:bodyPr>
          <a:lstStyle>
            <a:lvl1pPr algn="ctr">
              <a:defRPr sz="5400" b="0" i="0" baseline="0">
                <a:solidFill>
                  <a:schemeClr val="bg1"/>
                </a:solidFill>
                <a:latin typeface="Montserrat" charset="0"/>
                <a:ea typeface="Montserrat" charset="0"/>
                <a:cs typeface="Montserrat" charset="0"/>
              </a:defRPr>
            </a:lvl1pPr>
          </a:lstStyle>
          <a:p>
            <a:r>
              <a:rPr lang="en-CA" dirty="0"/>
              <a:t>Insert presentation title </a:t>
            </a:r>
            <a:br>
              <a:rPr lang="en-CA" dirty="0"/>
            </a:br>
            <a:r>
              <a:rPr lang="en-CA" dirty="0"/>
              <a:t>here</a:t>
            </a:r>
          </a:p>
        </p:txBody>
      </p:sp>
      <p:sp>
        <p:nvSpPr>
          <p:cNvPr id="6" name="Sous-titre 2"/>
          <p:cNvSpPr>
            <a:spLocks noGrp="1"/>
          </p:cNvSpPr>
          <p:nvPr>
            <p:ph type="subTitle" idx="1" hasCustomPrompt="1"/>
          </p:nvPr>
        </p:nvSpPr>
        <p:spPr>
          <a:xfrm>
            <a:off x="2224216" y="5651157"/>
            <a:ext cx="9242854" cy="541294"/>
          </a:xfrm>
        </p:spPr>
        <p:txBody>
          <a:bodyPr anchor="b">
            <a:normAutofit/>
          </a:bodyPr>
          <a:lstStyle>
            <a:lvl1pPr marL="0" indent="0" algn="ctr">
              <a:buNone/>
              <a:defRPr sz="1600" b="0" i="1">
                <a:solidFill>
                  <a:schemeClr val="bg1"/>
                </a:solidFill>
                <a:latin typeface="Montserrat" charset="0"/>
                <a:ea typeface="Montserrat" charset="0"/>
                <a:cs typeface="Montserra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dirty="0"/>
              <a:t>Insert sub-title here</a:t>
            </a:r>
          </a:p>
        </p:txBody>
      </p:sp>
      <p:sp>
        <p:nvSpPr>
          <p:cNvPr id="7" name="Espace réservé de la date 3"/>
          <p:cNvSpPr>
            <a:spLocks noGrp="1"/>
          </p:cNvSpPr>
          <p:nvPr>
            <p:ph type="dt" sz="half" idx="10"/>
          </p:nvPr>
        </p:nvSpPr>
        <p:spPr>
          <a:xfrm>
            <a:off x="227013" y="225426"/>
            <a:ext cx="1404937" cy="323850"/>
          </a:xfrm>
          <a:prstGeom prst="rect">
            <a:avLst/>
          </a:prstGeom>
        </p:spPr>
        <p:txBody>
          <a:bodyPr/>
          <a:lstStyle>
            <a:lvl1pPr>
              <a:defRPr sz="1000">
                <a:solidFill>
                  <a:srgbClr val="FF4337"/>
                </a:solidFill>
                <a:latin typeface="Montserrat" charset="0"/>
                <a:ea typeface="Montserrat" charset="0"/>
                <a:cs typeface="Montserrat" charset="0"/>
              </a:defRPr>
            </a:lvl1pPr>
          </a:lstStyle>
          <a:p>
            <a:endParaRPr lang="en-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Title: White Text + Image Gradient">
    <p:spTree>
      <p:nvGrpSpPr>
        <p:cNvPr id="1" name=""/>
        <p:cNvGrpSpPr/>
        <p:nvPr/>
      </p:nvGrpSpPr>
      <p:grpSpPr>
        <a:xfrm>
          <a:off x="0" y="0"/>
          <a:ext cx="0" cy="0"/>
          <a:chOff x="0" y="0"/>
          <a:chExt cx="0" cy="0"/>
        </a:xfrm>
      </p:grpSpPr>
      <p:sp>
        <p:nvSpPr>
          <p:cNvPr id="5" name="Espace réservé pour une image  5"/>
          <p:cNvSpPr>
            <a:spLocks noGrp="1"/>
          </p:cNvSpPr>
          <p:nvPr>
            <p:ph type="pic" sz="quarter" idx="11" hasCustomPrompt="1"/>
          </p:nvPr>
        </p:nvSpPr>
        <p:spPr>
          <a:xfrm>
            <a:off x="1703388" y="0"/>
            <a:ext cx="10488612" cy="6858000"/>
          </a:xfrm>
          <a:gradFill>
            <a:gsLst>
              <a:gs pos="0">
                <a:srgbClr val="B3D6EC"/>
              </a:gs>
              <a:gs pos="39000">
                <a:srgbClr val="D8E6F0"/>
              </a:gs>
              <a:gs pos="100000">
                <a:schemeClr val="bg1"/>
              </a:gs>
            </a:gsLst>
            <a:path path="circle">
              <a:fillToRect r="100000" b="100000"/>
            </a:path>
          </a:gradFill>
        </p:spPr>
        <p:txBody>
          <a:bodyPr vert="horz" lIns="91440" tIns="45720" rIns="91440" bIns="45720" rtlCol="0" anchor="t">
            <a:normAutofit/>
          </a:bodyPr>
          <a:lstStyle>
            <a:lvl1pPr>
              <a:defRPr lang="fr-FR" sz="1000" dirty="0">
                <a:solidFill>
                  <a:schemeClr val="bg1"/>
                </a:solidFill>
              </a:defRPr>
            </a:lvl1pPr>
          </a:lstStyle>
          <a:p>
            <a:pPr marL="0" lvl="0" indent="0">
              <a:buNone/>
            </a:pPr>
            <a:r>
              <a:rPr lang="en-CA" dirty="0"/>
              <a:t>Insert hero image here</a:t>
            </a:r>
          </a:p>
        </p:txBody>
      </p:sp>
      <p:sp>
        <p:nvSpPr>
          <p:cNvPr id="2" name="Titre 1"/>
          <p:cNvSpPr>
            <a:spLocks noGrp="1"/>
          </p:cNvSpPr>
          <p:nvPr>
            <p:ph type="ctrTitle" hasCustomPrompt="1"/>
          </p:nvPr>
        </p:nvSpPr>
        <p:spPr>
          <a:xfrm>
            <a:off x="2208213" y="620713"/>
            <a:ext cx="9251950" cy="5038682"/>
          </a:xfrm>
        </p:spPr>
        <p:txBody>
          <a:bodyPr anchor="ctr">
            <a:normAutofit/>
          </a:bodyPr>
          <a:lstStyle>
            <a:lvl1pPr algn="ctr">
              <a:defRPr sz="5400" b="0" i="0" baseline="0">
                <a:solidFill>
                  <a:schemeClr val="bg1"/>
                </a:solidFill>
                <a:latin typeface="Montserrat" charset="0"/>
                <a:ea typeface="Montserrat" charset="0"/>
                <a:cs typeface="Montserrat" charset="0"/>
              </a:defRPr>
            </a:lvl1pPr>
          </a:lstStyle>
          <a:p>
            <a:r>
              <a:rPr lang="en-CA" dirty="0"/>
              <a:t>Insert presentation title here</a:t>
            </a:r>
          </a:p>
        </p:txBody>
      </p:sp>
      <p:sp>
        <p:nvSpPr>
          <p:cNvPr id="4" name="Espace réservé de la date 3"/>
          <p:cNvSpPr>
            <a:spLocks noGrp="1"/>
          </p:cNvSpPr>
          <p:nvPr>
            <p:ph type="dt" sz="half" idx="10"/>
          </p:nvPr>
        </p:nvSpPr>
        <p:spPr>
          <a:xfrm>
            <a:off x="227013" y="225426"/>
            <a:ext cx="1404937" cy="323850"/>
          </a:xfrm>
          <a:prstGeom prst="rect">
            <a:avLst/>
          </a:prstGeom>
        </p:spPr>
        <p:txBody>
          <a:bodyPr/>
          <a:lstStyle>
            <a:lvl1pPr>
              <a:defRPr sz="1000">
                <a:solidFill>
                  <a:srgbClr val="FF4337"/>
                </a:solidFill>
                <a:latin typeface="Montserrat" charset="0"/>
                <a:ea typeface="Montserrat" charset="0"/>
                <a:cs typeface="Montserrat" charset="0"/>
              </a:defRPr>
            </a:lvl1pPr>
          </a:lstStyle>
          <a:p>
            <a:endParaRPr lang="en-CA" dirty="0"/>
          </a:p>
        </p:txBody>
      </p:sp>
      <p:sp>
        <p:nvSpPr>
          <p:cNvPr id="6" name="Sous-titre 2"/>
          <p:cNvSpPr>
            <a:spLocks noGrp="1"/>
          </p:cNvSpPr>
          <p:nvPr>
            <p:ph type="subTitle" idx="1" hasCustomPrompt="1"/>
          </p:nvPr>
        </p:nvSpPr>
        <p:spPr>
          <a:xfrm>
            <a:off x="2224216" y="5651157"/>
            <a:ext cx="9242854" cy="541294"/>
          </a:xfrm>
        </p:spPr>
        <p:txBody>
          <a:bodyPr anchor="b">
            <a:normAutofit/>
          </a:bodyPr>
          <a:lstStyle>
            <a:lvl1pPr marL="0" indent="0" algn="ctr">
              <a:buNone/>
              <a:defRPr sz="1600" b="0" i="1">
                <a:solidFill>
                  <a:schemeClr val="bg1"/>
                </a:solidFill>
                <a:latin typeface="Montserrat" charset="0"/>
                <a:ea typeface="Montserrat" charset="0"/>
                <a:cs typeface="Montserra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dirty="0"/>
              <a:t>Insert sub-title here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Section: 2 Images">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227013" y="225425"/>
            <a:ext cx="1404937" cy="755650"/>
          </a:xfrm>
          <a:prstGeom prst="rect">
            <a:avLst/>
          </a:prstGeom>
        </p:spPr>
        <p:txBody>
          <a:bodyPr/>
          <a:lstStyle/>
          <a:p>
            <a:r>
              <a:rPr lang="en-CA" dirty="0"/>
              <a:t>At a glance</a:t>
            </a:r>
          </a:p>
        </p:txBody>
      </p:sp>
      <p:sp>
        <p:nvSpPr>
          <p:cNvPr id="10" name="Espace réservé pour une image  5"/>
          <p:cNvSpPr>
            <a:spLocks noGrp="1"/>
          </p:cNvSpPr>
          <p:nvPr>
            <p:ph type="pic" sz="quarter" idx="13" hasCustomPrompt="1"/>
          </p:nvPr>
        </p:nvSpPr>
        <p:spPr>
          <a:xfrm>
            <a:off x="3179763" y="0"/>
            <a:ext cx="5832475" cy="6858000"/>
          </a:xfrm>
          <a:gradFill>
            <a:gsLst>
              <a:gs pos="0">
                <a:srgbClr val="B3D6EC"/>
              </a:gs>
              <a:gs pos="39000">
                <a:srgbClr val="D8E6F0"/>
              </a:gs>
              <a:gs pos="100000">
                <a:schemeClr val="bg1"/>
              </a:gs>
            </a:gsLst>
            <a:path path="circle">
              <a:fillToRect r="100000" b="100000"/>
            </a:path>
          </a:gradFill>
        </p:spPr>
        <p:txBody>
          <a:bodyPr vert="horz" lIns="91440" tIns="45720" rIns="91440" bIns="45720" rtlCol="0" anchor="t">
            <a:normAutofit/>
          </a:bodyPr>
          <a:lstStyle>
            <a:lvl1pPr>
              <a:defRPr lang="fr-FR" sz="1000" dirty="0">
                <a:solidFill>
                  <a:schemeClr val="bg1"/>
                </a:solidFill>
              </a:defRPr>
            </a:lvl1pPr>
          </a:lstStyle>
          <a:p>
            <a:pPr marL="0" lvl="0" indent="0">
              <a:buNone/>
            </a:pPr>
            <a:r>
              <a:rPr lang="en-CA" dirty="0"/>
              <a:t>Insert hero image here</a:t>
            </a:r>
          </a:p>
        </p:txBody>
      </p:sp>
      <p:sp>
        <p:nvSpPr>
          <p:cNvPr id="4" name="Titre 3"/>
          <p:cNvSpPr>
            <a:spLocks noGrp="1"/>
          </p:cNvSpPr>
          <p:nvPr>
            <p:ph type="title" hasCustomPrompt="1"/>
          </p:nvPr>
        </p:nvSpPr>
        <p:spPr>
          <a:xfrm>
            <a:off x="227013" y="1052513"/>
            <a:ext cx="2376487" cy="3132137"/>
          </a:xfrm>
        </p:spPr>
        <p:txBody>
          <a:bodyPr/>
          <a:lstStyle>
            <a:lvl1pPr>
              <a:defRPr/>
            </a:lvl1pPr>
          </a:lstStyle>
          <a:p>
            <a:r>
              <a:rPr lang="en-CA" dirty="0"/>
              <a:t>Insert section title here</a:t>
            </a:r>
          </a:p>
        </p:txBody>
      </p:sp>
      <p:sp>
        <p:nvSpPr>
          <p:cNvPr id="14" name="Espace réservé pour une image  5"/>
          <p:cNvSpPr>
            <a:spLocks noGrp="1"/>
          </p:cNvSpPr>
          <p:nvPr>
            <p:ph type="pic" sz="quarter" idx="14" hasCustomPrompt="1"/>
          </p:nvPr>
        </p:nvSpPr>
        <p:spPr>
          <a:xfrm>
            <a:off x="9010651" y="0"/>
            <a:ext cx="3181349" cy="6858000"/>
          </a:xfrm>
          <a:gradFill>
            <a:gsLst>
              <a:gs pos="0">
                <a:srgbClr val="B3D6EC"/>
              </a:gs>
              <a:gs pos="39000">
                <a:srgbClr val="D8E6F0"/>
              </a:gs>
              <a:gs pos="100000">
                <a:schemeClr val="bg1"/>
              </a:gs>
            </a:gsLst>
            <a:path path="circle">
              <a:fillToRect r="100000" b="100000"/>
            </a:path>
          </a:gradFill>
        </p:spPr>
        <p:txBody>
          <a:bodyPr vert="horz" lIns="91440" tIns="45720" rIns="91440" bIns="45720" rtlCol="0" anchor="t">
            <a:normAutofit/>
          </a:bodyPr>
          <a:lstStyle>
            <a:lvl1pPr>
              <a:defRPr lang="fr-FR" sz="1000" dirty="0">
                <a:solidFill>
                  <a:schemeClr val="bg1"/>
                </a:solidFill>
              </a:defRPr>
            </a:lvl1pPr>
          </a:lstStyle>
          <a:p>
            <a:pPr marL="0" lvl="0" indent="0">
              <a:buNone/>
            </a:pPr>
            <a:r>
              <a:rPr lang="en-CA" dirty="0"/>
              <a:t>Insert hero image here</a:t>
            </a:r>
          </a:p>
        </p:txBody>
      </p:sp>
      <p:pic>
        <p:nvPicPr>
          <p:cNvPr id="7" name="Imag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159575" y="0"/>
            <a:ext cx="3032425" cy="5949194"/>
          </a:xfrm>
          <a:prstGeom prst="rect">
            <a:avLst/>
          </a:prstGeom>
        </p:spPr>
      </p:pic>
    </p:spTree>
    <p:extLst>
      <p:ext uri="{BB962C8B-B14F-4D97-AF65-F5344CB8AC3E}">
        <p14:creationId xmlns:p14="http://schemas.microsoft.com/office/powerpoint/2010/main" val="1048241360"/>
      </p:ext>
    </p:extLst>
  </p:cSld>
  <p:clrMapOvr>
    <a:masterClrMapping/>
  </p:clrMapOvr>
  <p:extLst>
    <p:ext uri="{DCECCB84-F9BA-43D5-87BE-67443E8EF086}">
      <p15:sldGuideLst xmlns:p15="http://schemas.microsoft.com/office/powerpoint/2012/main">
        <p15:guide id="7" orient="horz" pos="14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Section: 1 image">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227013" y="225425"/>
            <a:ext cx="1404937" cy="755650"/>
          </a:xfrm>
          <a:prstGeom prst="rect">
            <a:avLst/>
          </a:prstGeom>
        </p:spPr>
        <p:txBody>
          <a:bodyPr/>
          <a:lstStyle/>
          <a:p>
            <a:r>
              <a:rPr lang="en-CA" dirty="0"/>
              <a:t>At a glance</a:t>
            </a:r>
          </a:p>
        </p:txBody>
      </p:sp>
      <p:sp>
        <p:nvSpPr>
          <p:cNvPr id="10" name="Espace réservé pour une image  5"/>
          <p:cNvSpPr>
            <a:spLocks noGrp="1"/>
          </p:cNvSpPr>
          <p:nvPr>
            <p:ph type="pic" sz="quarter" idx="13" hasCustomPrompt="1"/>
          </p:nvPr>
        </p:nvSpPr>
        <p:spPr>
          <a:xfrm>
            <a:off x="3179763" y="0"/>
            <a:ext cx="9012237" cy="6858000"/>
          </a:xfrm>
          <a:gradFill>
            <a:gsLst>
              <a:gs pos="0">
                <a:srgbClr val="B3D6EC"/>
              </a:gs>
              <a:gs pos="39000">
                <a:srgbClr val="D8E6F0"/>
              </a:gs>
              <a:gs pos="100000">
                <a:schemeClr val="bg1"/>
              </a:gs>
            </a:gsLst>
            <a:path path="circle">
              <a:fillToRect r="100000" b="100000"/>
            </a:path>
          </a:gradFill>
        </p:spPr>
        <p:txBody>
          <a:bodyPr vert="horz" lIns="91440" tIns="45720" rIns="91440" bIns="45720" rtlCol="0" anchor="t">
            <a:normAutofit/>
          </a:bodyPr>
          <a:lstStyle>
            <a:lvl1pPr>
              <a:defRPr lang="fr-FR" sz="1000" dirty="0">
                <a:solidFill>
                  <a:schemeClr val="bg1"/>
                </a:solidFill>
              </a:defRPr>
            </a:lvl1pPr>
          </a:lstStyle>
          <a:p>
            <a:pPr marL="0" lvl="0" indent="0">
              <a:buNone/>
            </a:pPr>
            <a:r>
              <a:rPr lang="en-CA" dirty="0"/>
              <a:t>Insert hero image here</a:t>
            </a:r>
          </a:p>
        </p:txBody>
      </p:sp>
      <p:sp>
        <p:nvSpPr>
          <p:cNvPr id="4" name="Titre 3"/>
          <p:cNvSpPr>
            <a:spLocks noGrp="1"/>
          </p:cNvSpPr>
          <p:nvPr>
            <p:ph type="title" hasCustomPrompt="1"/>
          </p:nvPr>
        </p:nvSpPr>
        <p:spPr>
          <a:xfrm>
            <a:off x="227013" y="1052513"/>
            <a:ext cx="2376487" cy="3132137"/>
          </a:xfrm>
        </p:spPr>
        <p:txBody>
          <a:bodyPr/>
          <a:lstStyle/>
          <a:p>
            <a:r>
              <a:rPr lang="en-CA" dirty="0"/>
              <a:t>Insert section title here</a:t>
            </a:r>
          </a:p>
        </p:txBody>
      </p:sp>
      <p:pic>
        <p:nvPicPr>
          <p:cNvPr id="6" name="Imag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159575" y="0"/>
            <a:ext cx="3032425" cy="5949194"/>
          </a:xfrm>
          <a:prstGeom prst="rect">
            <a:avLst/>
          </a:prstGeom>
        </p:spPr>
      </p:pic>
    </p:spTree>
  </p:cSld>
  <p:clrMapOvr>
    <a:masterClrMapping/>
  </p:clrMapOvr>
  <p:extLst>
    <p:ext uri="{DCECCB84-F9BA-43D5-87BE-67443E8EF086}">
      <p15:sldGuideLst xmlns:p15="http://schemas.microsoft.com/office/powerpoint/2012/main">
        <p15:guide id="7" orient="horz" pos="14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703388" y="2231048"/>
            <a:ext cx="9756775" cy="3969727"/>
          </a:xfrm>
          <a:prstGeom prst="rect">
            <a:avLst/>
          </a:prstGeom>
        </p:spPr>
        <p:txBody>
          <a:bodyPr vert="horz" lIns="91440" tIns="45720" rIns="91440" bIns="45720" rtlCol="0">
            <a:normAutofit/>
          </a:bodyPr>
          <a:lstStyle/>
          <a:p>
            <a:pPr lvl="0"/>
            <a:r>
              <a:rPr lang="en-CA" dirty="0" err="1"/>
              <a:t>Cliquez</a:t>
            </a:r>
            <a:r>
              <a:rPr lang="en-CA" dirty="0"/>
              <a:t> pour modifier les styles du </a:t>
            </a:r>
            <a:r>
              <a:rPr lang="en-CA" dirty="0" err="1"/>
              <a:t>texte</a:t>
            </a:r>
            <a:r>
              <a:rPr lang="en-CA" dirty="0"/>
              <a:t> du masque</a:t>
            </a:r>
          </a:p>
          <a:p>
            <a:pPr lvl="1"/>
            <a:r>
              <a:rPr lang="en-CA" dirty="0" err="1"/>
              <a:t>Deuxième</a:t>
            </a:r>
            <a:r>
              <a:rPr lang="en-CA" dirty="0"/>
              <a:t> </a:t>
            </a:r>
            <a:r>
              <a:rPr lang="en-CA" dirty="0" err="1"/>
              <a:t>niveau</a:t>
            </a:r>
            <a:endParaRPr lang="en-CA" dirty="0"/>
          </a:p>
          <a:p>
            <a:pPr lvl="2"/>
            <a:r>
              <a:rPr lang="en-CA" dirty="0" err="1"/>
              <a:t>Troisième</a:t>
            </a:r>
            <a:r>
              <a:rPr lang="en-CA" dirty="0"/>
              <a:t> </a:t>
            </a:r>
            <a:r>
              <a:rPr lang="en-CA" dirty="0" err="1"/>
              <a:t>niveau</a:t>
            </a:r>
            <a:endParaRPr lang="en-CA" dirty="0"/>
          </a:p>
          <a:p>
            <a:pPr lvl="3"/>
            <a:r>
              <a:rPr lang="en-CA" dirty="0" err="1"/>
              <a:t>Quatrième</a:t>
            </a:r>
            <a:r>
              <a:rPr lang="en-CA" dirty="0"/>
              <a:t> </a:t>
            </a:r>
            <a:r>
              <a:rPr lang="en-CA" dirty="0" err="1"/>
              <a:t>niveau</a:t>
            </a:r>
            <a:endParaRPr lang="en-CA" dirty="0"/>
          </a:p>
          <a:p>
            <a:pPr lvl="4"/>
            <a:r>
              <a:rPr lang="en-CA" dirty="0" err="1"/>
              <a:t>Cinquième</a:t>
            </a:r>
            <a:r>
              <a:rPr lang="en-CA" dirty="0"/>
              <a:t> </a:t>
            </a:r>
            <a:r>
              <a:rPr lang="en-CA" dirty="0" err="1"/>
              <a:t>niveau</a:t>
            </a:r>
            <a:endParaRPr lang="en-CA" dirty="0"/>
          </a:p>
        </p:txBody>
      </p:sp>
      <p:sp>
        <p:nvSpPr>
          <p:cNvPr id="6" name="Espace réservé du numéro de diapositive 5"/>
          <p:cNvSpPr>
            <a:spLocks noGrp="1"/>
          </p:cNvSpPr>
          <p:nvPr>
            <p:ph type="sldNum" sz="quarter" idx="4"/>
          </p:nvPr>
        </p:nvSpPr>
        <p:spPr>
          <a:xfrm>
            <a:off x="227014" y="3465513"/>
            <a:ext cx="1404936" cy="323850"/>
          </a:xfrm>
          <a:prstGeom prst="rect">
            <a:avLst/>
          </a:prstGeom>
        </p:spPr>
        <p:txBody>
          <a:bodyPr vert="horz" lIns="91440" tIns="45720" rIns="91440" bIns="45720" rtlCol="0" anchor="ctr"/>
          <a:lstStyle>
            <a:lvl1pPr algn="l">
              <a:defRPr sz="1000">
                <a:solidFill>
                  <a:srgbClr val="FF4337"/>
                </a:solidFill>
                <a:latin typeface="Montserrat" charset="0"/>
                <a:ea typeface="Montserrat" charset="0"/>
                <a:cs typeface="Montserrat" charset="0"/>
              </a:defRPr>
            </a:lvl1pPr>
          </a:lstStyle>
          <a:p>
            <a:fld id="{52326D77-2960-1A4A-B5CA-B95B3484A035}" type="slidenum">
              <a:rPr lang="en-CA" smtClean="0"/>
              <a:pPr/>
              <a:t>‹#›</a:t>
            </a:fld>
            <a:endParaRPr lang="en-CA" dirty="0"/>
          </a:p>
        </p:txBody>
      </p:sp>
      <p:sp>
        <p:nvSpPr>
          <p:cNvPr id="11" name="Espace réservé du pied de page 10"/>
          <p:cNvSpPr>
            <a:spLocks noGrp="1"/>
          </p:cNvSpPr>
          <p:nvPr>
            <p:ph type="ftr" sz="quarter" idx="3"/>
          </p:nvPr>
        </p:nvSpPr>
        <p:spPr>
          <a:xfrm>
            <a:off x="227014" y="225425"/>
            <a:ext cx="1326016" cy="755649"/>
          </a:xfrm>
          <a:prstGeom prst="rect">
            <a:avLst/>
          </a:prstGeom>
        </p:spPr>
        <p:txBody>
          <a:bodyPr vert="horz" lIns="91440" tIns="45720" rIns="91440" bIns="45720" rtlCol="0" anchor="t"/>
          <a:lstStyle>
            <a:lvl1pPr algn="l">
              <a:defRPr sz="1000">
                <a:solidFill>
                  <a:srgbClr val="FF4337"/>
                </a:solidFill>
                <a:latin typeface="Montserrat" charset="0"/>
                <a:ea typeface="Montserrat" charset="0"/>
                <a:cs typeface="Montserrat" charset="0"/>
              </a:defRPr>
            </a:lvl1pPr>
          </a:lstStyle>
          <a:p>
            <a:r>
              <a:rPr lang="en-CA" dirty="0"/>
              <a:t>At a glance</a:t>
            </a:r>
          </a:p>
        </p:txBody>
      </p:sp>
      <p:pic>
        <p:nvPicPr>
          <p:cNvPr id="12" name="Image 11"/>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307023" y="6202800"/>
            <a:ext cx="900111" cy="429024"/>
          </a:xfrm>
          <a:prstGeom prst="rect">
            <a:avLst/>
          </a:prstGeom>
        </p:spPr>
      </p:pic>
      <p:sp>
        <p:nvSpPr>
          <p:cNvPr id="13" name="Espace réservé du titre 12"/>
          <p:cNvSpPr>
            <a:spLocks noGrp="1"/>
          </p:cNvSpPr>
          <p:nvPr>
            <p:ph type="title"/>
          </p:nvPr>
        </p:nvSpPr>
        <p:spPr>
          <a:xfrm>
            <a:off x="1703388" y="620713"/>
            <a:ext cx="9756775" cy="1152525"/>
          </a:xfrm>
          <a:prstGeom prst="rect">
            <a:avLst/>
          </a:prstGeom>
        </p:spPr>
        <p:txBody>
          <a:bodyPr vert="horz" lIns="91440" tIns="45720" rIns="91440" bIns="45720" rtlCol="0" anchor="t">
            <a:normAutofit/>
          </a:bodyPr>
          <a:lstStyle/>
          <a:p>
            <a:endParaRPr lang="en-CA" dirty="0"/>
          </a:p>
        </p:txBody>
      </p:sp>
    </p:spTree>
    <p:extLst>
      <p:ext uri="{BB962C8B-B14F-4D97-AF65-F5344CB8AC3E}">
        <p14:creationId xmlns:p14="http://schemas.microsoft.com/office/powerpoint/2010/main" val="1561961584"/>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9" r:id="rId4"/>
    <p:sldLayoutId id="2147483658" r:id="rId5"/>
    <p:sldLayoutId id="2147483666" r:id="rId6"/>
    <p:sldLayoutId id="2147483661" r:id="rId7"/>
    <p:sldLayoutId id="2147483649" r:id="rId8"/>
    <p:sldLayoutId id="2147483664" r:id="rId9"/>
    <p:sldLayoutId id="2147483662" r:id="rId10"/>
    <p:sldLayoutId id="2147483663" r:id="rId11"/>
    <p:sldLayoutId id="2147483665" r:id="rId12"/>
    <p:sldLayoutId id="2147483668" r:id="rId13"/>
    <p:sldLayoutId id="2147483650" r:id="rId14"/>
    <p:sldLayoutId id="2147483660" r:id="rId15"/>
  </p:sldLayoutIdLst>
  <p:hf hdr="0" dt="0"/>
  <p:txStyles>
    <p:titleStyle>
      <a:lvl1pPr algn="l" defTabSz="914400" rtl="0" eaLnBrk="1" latinLnBrk="0" hangingPunct="1">
        <a:lnSpc>
          <a:spcPct val="90000"/>
        </a:lnSpc>
        <a:spcBef>
          <a:spcPct val="0"/>
        </a:spcBef>
        <a:buNone/>
        <a:defRPr sz="2800" b="1" i="0" kern="1200">
          <a:solidFill>
            <a:srgbClr val="FF4337"/>
          </a:solidFill>
          <a:latin typeface="Montserrat SemiBold" charset="0"/>
          <a:ea typeface="Montserrat SemiBold" charset="0"/>
          <a:cs typeface="Montserrat SemiBold" charset="0"/>
        </a:defRPr>
      </a:lvl1pPr>
    </p:titleStyle>
    <p:bodyStyle>
      <a:lvl1pPr marL="403225" indent="-403225" algn="l" defTabSz="914400" rtl="0" eaLnBrk="1" latinLnBrk="0" hangingPunct="1">
        <a:lnSpc>
          <a:spcPct val="90000"/>
        </a:lnSpc>
        <a:spcBef>
          <a:spcPts val="1000"/>
        </a:spcBef>
        <a:buFont typeface=".HelveticaNeueDeskInterface-Regular" charset="0"/>
        <a:buChar char="—"/>
        <a:tabLst/>
        <a:defRPr sz="2400" kern="1200">
          <a:solidFill>
            <a:srgbClr val="1E242B"/>
          </a:solidFill>
          <a:latin typeface="Montserrat" panose="00000500000000000000" pitchFamily="2" charset="0"/>
          <a:ea typeface="Montserrat" panose="00000500000000000000" pitchFamily="2" charset="0"/>
          <a:cs typeface="Montserrat" panose="00000500000000000000" pitchFamily="2" charset="0"/>
        </a:defRPr>
      </a:lvl1pPr>
      <a:lvl2pPr marL="800100" indent="-342900" algn="l" defTabSz="914400" rtl="0" eaLnBrk="1" latinLnBrk="0" hangingPunct="1">
        <a:lnSpc>
          <a:spcPct val="90000"/>
        </a:lnSpc>
        <a:spcBef>
          <a:spcPts val="500"/>
        </a:spcBef>
        <a:buFont typeface=".HelveticaNeueDeskInterface-Regular" charset="0"/>
        <a:buChar char="—"/>
        <a:tabLst/>
        <a:defRPr sz="2000" b="0" i="1" kern="1200">
          <a:solidFill>
            <a:srgbClr val="1E242B"/>
          </a:solidFill>
          <a:latin typeface="Montserrat" panose="00000500000000000000" pitchFamily="2" charset="0"/>
          <a:ea typeface="Montserrat" panose="00000500000000000000" pitchFamily="2" charset="0"/>
          <a:cs typeface="Montserrat" panose="00000500000000000000" pitchFamily="2" charset="0"/>
        </a:defRPr>
      </a:lvl2pPr>
      <a:lvl3pPr marL="1143000" indent="-228600" algn="l" defTabSz="914400" rtl="0" eaLnBrk="1" latinLnBrk="0" hangingPunct="1">
        <a:lnSpc>
          <a:spcPct val="90000"/>
        </a:lnSpc>
        <a:spcBef>
          <a:spcPts val="500"/>
        </a:spcBef>
        <a:buFont typeface=".HelveticaNeueDeskInterface-Regular" charset="0"/>
        <a:buChar char="—"/>
        <a:defRPr sz="1600" b="0" i="0" kern="1200">
          <a:solidFill>
            <a:srgbClr val="1E242B"/>
          </a:solidFill>
          <a:latin typeface="Montserrat" panose="00000500000000000000" pitchFamily="2" charset="0"/>
          <a:ea typeface="Montserrat" panose="00000500000000000000" pitchFamily="2" charset="0"/>
          <a:cs typeface="Montserrat" panose="00000500000000000000" pitchFamily="2" charset="0"/>
        </a:defRPr>
      </a:lvl3pPr>
      <a:lvl4pPr marL="1600200" indent="-228600" algn="l" defTabSz="914400" rtl="0" eaLnBrk="1" latinLnBrk="0" hangingPunct="1">
        <a:lnSpc>
          <a:spcPct val="90000"/>
        </a:lnSpc>
        <a:spcBef>
          <a:spcPts val="500"/>
        </a:spcBef>
        <a:buFont typeface=".HelveticaNeueDeskInterface-Regular" charset="0"/>
        <a:buChar char="—"/>
        <a:defRPr sz="1600" b="0" i="0" kern="1200">
          <a:solidFill>
            <a:srgbClr val="1E242B"/>
          </a:solidFill>
          <a:latin typeface="Montserrat" panose="00000500000000000000" pitchFamily="2" charset="0"/>
          <a:ea typeface="Montserrat" panose="00000500000000000000" pitchFamily="2" charset="0"/>
          <a:cs typeface="Montserrat" panose="00000500000000000000" pitchFamily="2" charset="0"/>
        </a:defRPr>
      </a:lvl4pPr>
      <a:lvl5pPr marL="2057400" indent="-228600" algn="l" defTabSz="914400" rtl="0" eaLnBrk="1" latinLnBrk="0" hangingPunct="1">
        <a:lnSpc>
          <a:spcPct val="90000"/>
        </a:lnSpc>
        <a:spcBef>
          <a:spcPts val="500"/>
        </a:spcBef>
        <a:buFont typeface=".HelveticaNeueDeskInterface-Regular" charset="0"/>
        <a:buChar char="—"/>
        <a:defRPr sz="1600" b="0" i="0" kern="1200">
          <a:solidFill>
            <a:srgbClr val="1E242B"/>
          </a:solidFill>
          <a:latin typeface="Montserrat" panose="00000500000000000000" pitchFamily="2" charset="0"/>
          <a:ea typeface="Montserrat" panose="00000500000000000000" pitchFamily="2" charset="0"/>
          <a:cs typeface="Montserrat" panose="00000500000000000000" pitchFamily="2"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3">
          <p15:clr>
            <a:srgbClr val="F26B43"/>
          </p15:clr>
        </p15:guide>
        <p15:guide id="2" pos="7537">
          <p15:clr>
            <a:srgbClr val="F26B43"/>
          </p15:clr>
        </p15:guide>
        <p15:guide id="3" pos="3863">
          <p15:clr>
            <a:srgbClr val="F26B43"/>
          </p15:clr>
        </p15:guide>
        <p15:guide id="4" pos="3817">
          <p15:clr>
            <a:srgbClr val="F26B43"/>
          </p15:clr>
        </p15:guide>
        <p15:guide id="5" pos="415">
          <p15:clr>
            <a:srgbClr val="F26B43"/>
          </p15:clr>
        </p15:guide>
        <p15:guide id="6" pos="710">
          <p15:clr>
            <a:srgbClr val="F26B43"/>
          </p15:clr>
        </p15:guide>
        <p15:guide id="7" pos="756">
          <p15:clr>
            <a:srgbClr val="F26B43"/>
          </p15:clr>
        </p15:guide>
        <p15:guide id="8" pos="461">
          <p15:clr>
            <a:srgbClr val="F26B43"/>
          </p15:clr>
        </p15:guide>
        <p15:guide id="9" pos="1028">
          <p15:clr>
            <a:srgbClr val="F26B43"/>
          </p15:clr>
        </p15:guide>
        <p15:guide id="10" pos="1073">
          <p15:clr>
            <a:srgbClr val="F26B43"/>
          </p15:clr>
        </p15:guide>
        <p15:guide id="11" pos="1345">
          <p15:clr>
            <a:srgbClr val="F26B43"/>
          </p15:clr>
        </p15:guide>
        <p15:guide id="12" pos="1391">
          <p15:clr>
            <a:srgbClr val="F26B43"/>
          </p15:clr>
        </p15:guide>
        <p15:guide id="13" pos="1640">
          <p15:clr>
            <a:srgbClr val="F26B43"/>
          </p15:clr>
        </p15:guide>
        <p15:guide id="14" pos="1685">
          <p15:clr>
            <a:srgbClr val="F26B43"/>
          </p15:clr>
        </p15:guide>
        <p15:guide id="15" pos="1958">
          <p15:clr>
            <a:srgbClr val="F26B43"/>
          </p15:clr>
        </p15:guide>
        <p15:guide id="16" pos="2003">
          <p15:clr>
            <a:srgbClr val="F26B43"/>
          </p15:clr>
        </p15:guide>
        <p15:guide id="17" pos="2275">
          <p15:clr>
            <a:srgbClr val="F26B43"/>
          </p15:clr>
        </p15:guide>
        <p15:guide id="18" pos="2320">
          <p15:clr>
            <a:srgbClr val="F26B43"/>
          </p15:clr>
        </p15:guide>
        <p15:guide id="19" pos="2570">
          <p15:clr>
            <a:srgbClr val="F26B43"/>
          </p15:clr>
        </p15:guide>
        <p15:guide id="20" pos="2615">
          <p15:clr>
            <a:srgbClr val="F26B43"/>
          </p15:clr>
        </p15:guide>
        <p15:guide id="21" pos="2865">
          <p15:clr>
            <a:srgbClr val="F26B43"/>
          </p15:clr>
        </p15:guide>
        <p15:guide id="22" pos="2933">
          <p15:clr>
            <a:srgbClr val="F26B43"/>
          </p15:clr>
        </p15:guide>
        <p15:guide id="23" pos="3205">
          <p15:clr>
            <a:srgbClr val="F26B43"/>
          </p15:clr>
        </p15:guide>
        <p15:guide id="24" pos="3250">
          <p15:clr>
            <a:srgbClr val="F26B43"/>
          </p15:clr>
        </p15:guide>
        <p15:guide id="25" pos="3500">
          <p15:clr>
            <a:srgbClr val="F26B43"/>
          </p15:clr>
        </p15:guide>
        <p15:guide id="26" pos="3545">
          <p15:clr>
            <a:srgbClr val="F26B43"/>
          </p15:clr>
        </p15:guide>
        <p15:guide id="27" pos="4112">
          <p15:clr>
            <a:srgbClr val="F26B43"/>
          </p15:clr>
        </p15:guide>
        <p15:guide id="28" pos="4158">
          <p15:clr>
            <a:srgbClr val="F26B43"/>
          </p15:clr>
        </p15:guide>
        <p15:guide id="29" pos="4430">
          <p15:clr>
            <a:srgbClr val="F26B43"/>
          </p15:clr>
        </p15:guide>
        <p15:guide id="30" pos="4475">
          <p15:clr>
            <a:srgbClr val="F26B43"/>
          </p15:clr>
        </p15:guide>
        <p15:guide id="31" pos="4747">
          <p15:clr>
            <a:srgbClr val="F26B43"/>
          </p15:clr>
        </p15:guide>
        <p15:guide id="32" pos="4793">
          <p15:clr>
            <a:srgbClr val="F26B43"/>
          </p15:clr>
        </p15:guide>
        <p15:guide id="33" pos="5042">
          <p15:clr>
            <a:srgbClr val="F26B43"/>
          </p15:clr>
        </p15:guide>
        <p15:guide id="34" pos="5087">
          <p15:clr>
            <a:srgbClr val="F26B43"/>
          </p15:clr>
        </p15:guide>
        <p15:guide id="35" pos="5360">
          <p15:clr>
            <a:srgbClr val="F26B43"/>
          </p15:clr>
        </p15:guide>
        <p15:guide id="36" pos="5677">
          <p15:clr>
            <a:srgbClr val="F26B43"/>
          </p15:clr>
        </p15:guide>
        <p15:guide id="37" pos="5722">
          <p15:clr>
            <a:srgbClr val="F26B43"/>
          </p15:clr>
        </p15:guide>
        <p15:guide id="38" pos="5405">
          <p15:clr>
            <a:srgbClr val="F26B43"/>
          </p15:clr>
        </p15:guide>
        <p15:guide id="39" pos="5972">
          <p15:clr>
            <a:srgbClr val="F26B43"/>
          </p15:clr>
        </p15:guide>
        <p15:guide id="40" pos="6017">
          <p15:clr>
            <a:srgbClr val="F26B43"/>
          </p15:clr>
        </p15:guide>
        <p15:guide id="41" pos="6289">
          <p15:clr>
            <a:srgbClr val="F26B43"/>
          </p15:clr>
        </p15:guide>
        <p15:guide id="42" pos="6335">
          <p15:clr>
            <a:srgbClr val="F26B43"/>
          </p15:clr>
        </p15:guide>
        <p15:guide id="43" pos="6607">
          <p15:clr>
            <a:srgbClr val="F26B43"/>
          </p15:clr>
        </p15:guide>
        <p15:guide id="44" pos="6652">
          <p15:clr>
            <a:srgbClr val="F26B43"/>
          </p15:clr>
        </p15:guide>
        <p15:guide id="45" pos="6902">
          <p15:clr>
            <a:srgbClr val="F26B43"/>
          </p15:clr>
        </p15:guide>
        <p15:guide id="46" pos="6947">
          <p15:clr>
            <a:srgbClr val="F26B43"/>
          </p15:clr>
        </p15:guide>
        <p15:guide id="47" pos="7219">
          <p15:clr>
            <a:srgbClr val="F26B43"/>
          </p15:clr>
        </p15:guide>
        <p15:guide id="48" pos="7265">
          <p15:clr>
            <a:srgbClr val="F26B43"/>
          </p15:clr>
        </p15:guide>
        <p15:guide id="49" orient="horz" pos="142">
          <p15:clr>
            <a:srgbClr val="F26B43"/>
          </p15:clr>
        </p15:guide>
        <p15:guide id="50" orient="horz" pos="346">
          <p15:clr>
            <a:srgbClr val="F26B43"/>
          </p15:clr>
        </p15:guide>
        <p15:guide id="51" orient="horz" pos="391">
          <p15:clr>
            <a:srgbClr val="F26B43"/>
          </p15:clr>
        </p15:guide>
        <p15:guide id="52" orient="horz" pos="618">
          <p15:clr>
            <a:srgbClr val="F26B43"/>
          </p15:clr>
        </p15:guide>
        <p15:guide id="53" orient="horz" pos="663">
          <p15:clr>
            <a:srgbClr val="F26B43"/>
          </p15:clr>
        </p15:guide>
        <p15:guide id="54" orient="horz" pos="867">
          <p15:clr>
            <a:srgbClr val="F26B43"/>
          </p15:clr>
        </p15:guide>
        <p15:guide id="55" orient="horz" pos="913">
          <p15:clr>
            <a:srgbClr val="F26B43"/>
          </p15:clr>
        </p15:guide>
        <p15:guide id="56" orient="horz" pos="1117">
          <p15:clr>
            <a:srgbClr val="F26B43"/>
          </p15:clr>
        </p15:guide>
        <p15:guide id="57" orient="horz" pos="1162">
          <p15:clr>
            <a:srgbClr val="F26B43"/>
          </p15:clr>
        </p15:guide>
        <p15:guide id="58" orient="horz" pos="1366">
          <p15:clr>
            <a:srgbClr val="F26B43"/>
          </p15:clr>
        </p15:guide>
        <p15:guide id="59" orient="horz" pos="1412">
          <p15:clr>
            <a:srgbClr val="F26B43"/>
          </p15:clr>
        </p15:guide>
        <p15:guide id="60" orient="horz" pos="1616">
          <p15:clr>
            <a:srgbClr val="F26B43"/>
          </p15:clr>
        </p15:guide>
        <p15:guide id="61" orient="horz" pos="1684">
          <p15:clr>
            <a:srgbClr val="F26B43"/>
          </p15:clr>
        </p15:guide>
        <p15:guide id="62" orient="horz" pos="1888">
          <p15:clr>
            <a:srgbClr val="F26B43"/>
          </p15:clr>
        </p15:guide>
        <p15:guide id="63" orient="horz" pos="1933">
          <p15:clr>
            <a:srgbClr val="F26B43"/>
          </p15:clr>
        </p15:guide>
        <p15:guide id="64" orient="horz" pos="2137">
          <p15:clr>
            <a:srgbClr val="F26B43"/>
          </p15:clr>
        </p15:guide>
        <p15:guide id="65" orient="horz" pos="2183">
          <p15:clr>
            <a:srgbClr val="F26B43"/>
          </p15:clr>
        </p15:guide>
        <p15:guide id="66" orient="horz" pos="2387">
          <p15:clr>
            <a:srgbClr val="F26B43"/>
          </p15:clr>
        </p15:guide>
        <p15:guide id="67" orient="horz" pos="2432">
          <p15:clr>
            <a:srgbClr val="F26B43"/>
          </p15:clr>
        </p15:guide>
        <p15:guide id="68" orient="horz" pos="2636">
          <p15:clr>
            <a:srgbClr val="F26B43"/>
          </p15:clr>
        </p15:guide>
        <p15:guide id="69" orient="horz" pos="2682">
          <p15:clr>
            <a:srgbClr val="F26B43"/>
          </p15:clr>
        </p15:guide>
        <p15:guide id="70" orient="horz" pos="2908">
          <p15:clr>
            <a:srgbClr val="F26B43"/>
          </p15:clr>
        </p15:guide>
        <p15:guide id="71" orient="horz" pos="2954">
          <p15:clr>
            <a:srgbClr val="F26B43"/>
          </p15:clr>
        </p15:guide>
        <p15:guide id="72" orient="horz" pos="3158">
          <p15:clr>
            <a:srgbClr val="F26B43"/>
          </p15:clr>
        </p15:guide>
        <p15:guide id="73" orient="horz" pos="3203">
          <p15:clr>
            <a:srgbClr val="F26B43"/>
          </p15:clr>
        </p15:guide>
        <p15:guide id="74" orient="horz" pos="3407">
          <p15:clr>
            <a:srgbClr val="F26B43"/>
          </p15:clr>
        </p15:guide>
        <p15:guide id="75" orient="horz" pos="3453">
          <p15:clr>
            <a:srgbClr val="F26B43"/>
          </p15:clr>
        </p15:guide>
        <p15:guide id="76" orient="horz" pos="3657">
          <p15:clr>
            <a:srgbClr val="F26B43"/>
          </p15:clr>
        </p15:guide>
        <p15:guide id="77" orient="horz" pos="3702">
          <p15:clr>
            <a:srgbClr val="F26B43"/>
          </p15:clr>
        </p15:guide>
        <p15:guide id="78" orient="horz" pos="3906">
          <p15:clr>
            <a:srgbClr val="F26B43"/>
          </p15:clr>
        </p15:guide>
        <p15:guide id="79" orient="horz" pos="3952">
          <p15:clr>
            <a:srgbClr val="F26B43"/>
          </p15:clr>
        </p15:guide>
        <p15:guide id="80" orient="horz" pos="417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hyperlink" Target="mailto:Nathan.Macek@wsp.com" TargetMode="External"/><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hyperlink" Target="http://www.wsp.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227013" y="4271749"/>
            <a:ext cx="6856175" cy="1758593"/>
          </a:xfrm>
        </p:spPr>
        <p:txBody>
          <a:bodyPr>
            <a:normAutofit/>
          </a:bodyPr>
          <a:lstStyle/>
          <a:p>
            <a:r>
              <a:rPr lang="en-CA" dirty="0">
                <a:latin typeface="Montserrat" panose="00000500000000000000" pitchFamily="2" charset="0"/>
              </a:rPr>
              <a:t>NCHRP 19-15: </a:t>
            </a:r>
            <a:r>
              <a:rPr lang="en-US" dirty="0"/>
              <a:t>Guidebook for Effective Policies and Practices for Managing Surface Transportation Debt </a:t>
            </a:r>
            <a:endParaRPr lang="en-CA" dirty="0">
              <a:latin typeface="Gentium Basic" panose="02000503060000020004" pitchFamily="2" charset="0"/>
            </a:endParaRPr>
          </a:p>
        </p:txBody>
      </p:sp>
      <p:sp>
        <p:nvSpPr>
          <p:cNvPr id="5" name="Sous-titre 4"/>
          <p:cNvSpPr>
            <a:spLocks noGrp="1"/>
          </p:cNvSpPr>
          <p:nvPr>
            <p:ph type="subTitle" idx="1"/>
          </p:nvPr>
        </p:nvSpPr>
        <p:spPr>
          <a:xfrm>
            <a:off x="227013" y="5943101"/>
            <a:ext cx="5832475" cy="685955"/>
          </a:xfrm>
        </p:spPr>
        <p:txBody>
          <a:bodyPr>
            <a:normAutofit/>
          </a:bodyPr>
          <a:lstStyle/>
          <a:p>
            <a:r>
              <a:rPr lang="en-CA" dirty="0"/>
              <a:t>March 2021</a:t>
            </a:r>
          </a:p>
        </p:txBody>
      </p:sp>
      <p:pic>
        <p:nvPicPr>
          <p:cNvPr id="7" name="Imag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159575" y="-6093"/>
            <a:ext cx="3032425" cy="5949194"/>
          </a:xfrm>
          <a:prstGeom prst="rect">
            <a:avLst/>
          </a:prstGeom>
        </p:spPr>
      </p:pic>
    </p:spTree>
    <p:extLst>
      <p:ext uri="{BB962C8B-B14F-4D97-AF65-F5344CB8AC3E}">
        <p14:creationId xmlns:p14="http://schemas.microsoft.com/office/powerpoint/2010/main" val="1565020192"/>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CA" sz="1200" dirty="0"/>
              <a:t>Effective Practices</a:t>
            </a:r>
          </a:p>
        </p:txBody>
      </p:sp>
      <p:sp>
        <p:nvSpPr>
          <p:cNvPr id="3" name="Slide Number Placeholder 2"/>
          <p:cNvSpPr>
            <a:spLocks noGrp="1"/>
          </p:cNvSpPr>
          <p:nvPr>
            <p:ph type="sldNum" sz="quarter" idx="12"/>
          </p:nvPr>
        </p:nvSpPr>
        <p:spPr/>
        <p:txBody>
          <a:bodyPr/>
          <a:lstStyle/>
          <a:p>
            <a:fld id="{52326D77-2960-1A4A-B5CA-B95B3484A035}" type="slidenum">
              <a:rPr lang="en-CA" smtClean="0"/>
              <a:t>10</a:t>
            </a:fld>
            <a:endParaRPr lang="en-CA" dirty="0"/>
          </a:p>
        </p:txBody>
      </p:sp>
      <p:sp>
        <p:nvSpPr>
          <p:cNvPr id="5" name="Titre 1"/>
          <p:cNvSpPr txBox="1">
            <a:spLocks/>
          </p:cNvSpPr>
          <p:nvPr/>
        </p:nvSpPr>
        <p:spPr>
          <a:xfrm>
            <a:off x="2208213" y="613465"/>
            <a:ext cx="9251950" cy="115252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i="0" kern="1200">
                <a:solidFill>
                  <a:srgbClr val="FF4337"/>
                </a:solidFill>
                <a:latin typeface="Montserrat SemiBold" charset="0"/>
                <a:ea typeface="Montserrat SemiBold" charset="0"/>
                <a:cs typeface="Montserrat SemiBold" charset="0"/>
              </a:defRPr>
            </a:lvl1pPr>
          </a:lstStyle>
          <a:p>
            <a:r>
              <a:rPr lang="en-CA" dirty="0"/>
              <a:t>Universal Effective Practices </a:t>
            </a:r>
            <a:endParaRPr lang="en-CA" i="1" dirty="0"/>
          </a:p>
        </p:txBody>
      </p:sp>
      <p:sp>
        <p:nvSpPr>
          <p:cNvPr id="13" name="TextBox 12"/>
          <p:cNvSpPr txBox="1"/>
          <p:nvPr/>
        </p:nvSpPr>
        <p:spPr>
          <a:xfrm>
            <a:off x="2236789" y="1385886"/>
            <a:ext cx="9436100" cy="4445319"/>
          </a:xfrm>
          <a:prstGeom prst="rect">
            <a:avLst/>
          </a:prstGeom>
          <a:noFill/>
        </p:spPr>
        <p:txBody>
          <a:bodyPr wrap="square" rtlCol="0">
            <a:spAutoFit/>
          </a:bodyPr>
          <a:lstStyle/>
          <a:p>
            <a:pPr marL="403225" lvl="0" indent="-403225">
              <a:lnSpc>
                <a:spcPct val="90000"/>
              </a:lnSpc>
              <a:spcBef>
                <a:spcPts val="1000"/>
              </a:spcBef>
              <a:buFont typeface=".HelveticaNeueDeskInterface-Regular" charset="0"/>
              <a:buChar char="—"/>
            </a:pPr>
            <a:r>
              <a:rPr lang="en-US" sz="2400" dirty="0">
                <a:solidFill>
                  <a:srgbClr val="1E242B"/>
                </a:solidFill>
                <a:latin typeface="Montserrat" panose="00000500000000000000" pitchFamily="2" charset="0"/>
              </a:rPr>
              <a:t>Several practices are effective in each debt issuance and management phase for most issuers: </a:t>
            </a:r>
          </a:p>
          <a:p>
            <a:pPr marL="860425" lvl="1" indent="-403225">
              <a:lnSpc>
                <a:spcPct val="90000"/>
              </a:lnSpc>
              <a:spcBef>
                <a:spcPts val="1000"/>
              </a:spcBef>
              <a:buFont typeface=".HelveticaNeueDeskInterface-Regular" charset="0"/>
              <a:buChar char="—"/>
            </a:pPr>
            <a:r>
              <a:rPr lang="en-US" sz="2200" dirty="0">
                <a:solidFill>
                  <a:srgbClr val="1E242B"/>
                </a:solidFill>
                <a:latin typeface="Montserrat" panose="00000500000000000000" pitchFamily="2" charset="0"/>
              </a:rPr>
              <a:t>Communicating frequently within and amongst relevant agencies </a:t>
            </a:r>
          </a:p>
          <a:p>
            <a:pPr marL="860425" lvl="1" indent="-403225">
              <a:lnSpc>
                <a:spcPct val="90000"/>
              </a:lnSpc>
              <a:spcBef>
                <a:spcPts val="1000"/>
              </a:spcBef>
              <a:buFont typeface=".HelveticaNeueDeskInterface-Regular" charset="0"/>
              <a:buChar char="—"/>
            </a:pPr>
            <a:r>
              <a:rPr lang="en-US" sz="2200" dirty="0">
                <a:solidFill>
                  <a:srgbClr val="1E242B"/>
                </a:solidFill>
                <a:latin typeface="Montserrat" panose="00000500000000000000" pitchFamily="2" charset="0"/>
              </a:rPr>
              <a:t>Utilizing outside professionals at key decision points</a:t>
            </a:r>
          </a:p>
          <a:p>
            <a:pPr marL="860425" lvl="1" indent="-403225">
              <a:lnSpc>
                <a:spcPct val="90000"/>
              </a:lnSpc>
              <a:spcBef>
                <a:spcPts val="1000"/>
              </a:spcBef>
              <a:buFont typeface=".HelveticaNeueDeskInterface-Regular" charset="0"/>
              <a:buChar char="—"/>
            </a:pPr>
            <a:r>
              <a:rPr lang="en-US" sz="2200" dirty="0">
                <a:solidFill>
                  <a:srgbClr val="1E242B"/>
                </a:solidFill>
                <a:latin typeface="Montserrat" panose="00000500000000000000" pitchFamily="2" charset="0"/>
              </a:rPr>
              <a:t>Aligning debt issuances and strategy with state surface transportation priorities </a:t>
            </a:r>
          </a:p>
          <a:p>
            <a:pPr marL="860425" lvl="1" indent="-403225">
              <a:lnSpc>
                <a:spcPct val="90000"/>
              </a:lnSpc>
              <a:spcBef>
                <a:spcPts val="1000"/>
              </a:spcBef>
              <a:buFont typeface=".HelveticaNeueDeskInterface-Regular" charset="0"/>
              <a:buChar char="—"/>
            </a:pPr>
            <a:r>
              <a:rPr lang="en-US" sz="2200" dirty="0">
                <a:solidFill>
                  <a:srgbClr val="1E242B"/>
                </a:solidFill>
                <a:latin typeface="Montserrat" panose="00000500000000000000" pitchFamily="2" charset="0"/>
              </a:rPr>
              <a:t>Establishing clear policies and procedures that support consistent approaches to key debt management responsibilities and tasks </a:t>
            </a:r>
          </a:p>
          <a:p>
            <a:pPr marL="860425" lvl="1" indent="-403225">
              <a:lnSpc>
                <a:spcPct val="90000"/>
              </a:lnSpc>
              <a:spcBef>
                <a:spcPts val="1000"/>
              </a:spcBef>
              <a:buFont typeface=".HelveticaNeueDeskInterface-Regular" charset="0"/>
              <a:buChar char="—"/>
            </a:pPr>
            <a:r>
              <a:rPr lang="en-US" sz="2200" dirty="0">
                <a:solidFill>
                  <a:srgbClr val="1E242B"/>
                </a:solidFill>
                <a:latin typeface="Montserrat" panose="00000500000000000000" pitchFamily="2" charset="0"/>
              </a:rPr>
              <a:t>Allocating resources appropriately for debt issuances and post-issuance compliance </a:t>
            </a:r>
          </a:p>
        </p:txBody>
      </p:sp>
    </p:spTree>
    <p:extLst>
      <p:ext uri="{BB962C8B-B14F-4D97-AF65-F5344CB8AC3E}">
        <p14:creationId xmlns:p14="http://schemas.microsoft.com/office/powerpoint/2010/main" val="842453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256050583"/>
              </p:ext>
            </p:extLst>
          </p:nvPr>
        </p:nvGraphicFramePr>
        <p:xfrm>
          <a:off x="2208212" y="3096181"/>
          <a:ext cx="9103254" cy="3593381"/>
        </p:xfrm>
        <a:graphic>
          <a:graphicData uri="http://schemas.openxmlformats.org/drawingml/2006/table">
            <a:tbl>
              <a:tblPr firstRow="1" firstCol="1" bandRow="1"/>
              <a:tblGrid>
                <a:gridCol w="4171352">
                  <a:extLst>
                    <a:ext uri="{9D8B030D-6E8A-4147-A177-3AD203B41FA5}">
                      <a16:colId xmlns:a16="http://schemas.microsoft.com/office/drawing/2014/main" val="496542913"/>
                    </a:ext>
                  </a:extLst>
                </a:gridCol>
                <a:gridCol w="4931902">
                  <a:extLst>
                    <a:ext uri="{9D8B030D-6E8A-4147-A177-3AD203B41FA5}">
                      <a16:colId xmlns:a16="http://schemas.microsoft.com/office/drawing/2014/main" val="3416811507"/>
                    </a:ext>
                  </a:extLst>
                </a:gridCol>
              </a:tblGrid>
              <a:tr h="841053">
                <a:tc>
                  <a:txBody>
                    <a:bodyPr/>
                    <a:lstStyle/>
                    <a:p>
                      <a:pPr marL="0" marR="0" algn="l">
                        <a:lnSpc>
                          <a:spcPts val="1300"/>
                        </a:lnSpc>
                        <a:spcBef>
                          <a:spcPts val="200"/>
                        </a:spcBef>
                        <a:spcAft>
                          <a:spcPts val="200"/>
                        </a:spcAft>
                      </a:pPr>
                      <a:r>
                        <a:rPr lang="en-US" sz="1800" b="1" cap="all" dirty="0">
                          <a:solidFill>
                            <a:srgbClr val="000000"/>
                          </a:solidFill>
                          <a:effectLst/>
                          <a:latin typeface="+mj-lt"/>
                          <a:ea typeface="Calibri" panose="020F0502020204030204" pitchFamily="34" charset="0"/>
                        </a:rPr>
                        <a:t>Pennsylvania Turnpike</a:t>
                      </a:r>
                    </a:p>
                    <a:p>
                      <a:pPr marL="0" marR="0" algn="l">
                        <a:lnSpc>
                          <a:spcPts val="1300"/>
                        </a:lnSpc>
                        <a:spcBef>
                          <a:spcPts val="200"/>
                        </a:spcBef>
                        <a:spcAft>
                          <a:spcPts val="200"/>
                        </a:spcAft>
                      </a:pPr>
                      <a:endParaRPr lang="en-US" sz="1800" b="1" cap="all" dirty="0">
                        <a:solidFill>
                          <a:srgbClr val="FFFFFF"/>
                        </a:solidFill>
                        <a:effectLst/>
                        <a:latin typeface="+mj-lt"/>
                        <a:ea typeface="Calibri" panose="020F0502020204030204" pitchFamily="34" charset="0"/>
                      </a:endParaRPr>
                    </a:p>
                  </a:txBody>
                  <a:tcPr marL="68580" marR="68580" marT="0" marB="0" anchor="b">
                    <a:lnL>
                      <a:noFill/>
                    </a:lnL>
                    <a:lnR w="57150" cap="flat" cmpd="sng" algn="ctr">
                      <a:solidFill>
                        <a:srgbClr val="FFFFFF"/>
                      </a:solidFill>
                      <a:prstDash val="solid"/>
                      <a:round/>
                      <a:headEnd type="none" w="med" len="med"/>
                      <a:tailEnd type="none" w="med" len="med"/>
                    </a:lnR>
                    <a:lnT>
                      <a:noFill/>
                    </a:lnT>
                    <a:lnB w="19050" cap="flat" cmpd="sng" algn="ctr">
                      <a:solidFill>
                        <a:srgbClr val="8E5858"/>
                      </a:solidFill>
                      <a:prstDash val="solid"/>
                      <a:round/>
                      <a:headEnd type="none" w="med" len="med"/>
                      <a:tailEnd type="none" w="med" len="med"/>
                    </a:lnB>
                  </a:tcPr>
                </a:tc>
                <a:tc>
                  <a:txBody>
                    <a:bodyPr/>
                    <a:lstStyle/>
                    <a:p>
                      <a:pPr marL="0" marR="0" algn="l">
                        <a:lnSpc>
                          <a:spcPts val="1300"/>
                        </a:lnSpc>
                        <a:spcBef>
                          <a:spcPts val="200"/>
                        </a:spcBef>
                        <a:spcAft>
                          <a:spcPts val="200"/>
                        </a:spcAft>
                      </a:pPr>
                      <a:r>
                        <a:rPr lang="en-US" sz="1800" b="1" cap="all" dirty="0">
                          <a:solidFill>
                            <a:srgbClr val="000000"/>
                          </a:solidFill>
                          <a:effectLst/>
                          <a:latin typeface="+mj-lt"/>
                          <a:ea typeface="Calibri" panose="020F0502020204030204" pitchFamily="34" charset="0"/>
                        </a:rPr>
                        <a:t>COLORADO</a:t>
                      </a:r>
                      <a:br>
                        <a:rPr lang="en-US" sz="1800" b="1" cap="all" dirty="0">
                          <a:solidFill>
                            <a:srgbClr val="000000"/>
                          </a:solidFill>
                          <a:effectLst/>
                          <a:latin typeface="+mj-lt"/>
                          <a:ea typeface="Calibri" panose="020F0502020204030204" pitchFamily="34" charset="0"/>
                        </a:rPr>
                      </a:br>
                      <a:endParaRPr lang="en-US" sz="1800" b="0" kern="1200" cap="all" dirty="0">
                        <a:solidFill>
                          <a:srgbClr val="000000"/>
                        </a:solidFill>
                        <a:effectLst/>
                        <a:latin typeface="+mj-lt"/>
                        <a:ea typeface="Calibri" panose="020F0502020204030204" pitchFamily="34" charset="0"/>
                        <a:cs typeface="+mn-cs"/>
                      </a:endParaRPr>
                    </a:p>
                  </a:txBody>
                  <a:tcPr marL="68580" marR="68580" marT="0" marB="0" anchor="b">
                    <a:lnL w="57150" cap="flat" cmpd="sng" algn="ctr">
                      <a:solidFill>
                        <a:srgbClr val="FFFFFF"/>
                      </a:solidFill>
                      <a:prstDash val="solid"/>
                      <a:round/>
                      <a:headEnd type="none" w="med" len="med"/>
                      <a:tailEnd type="none" w="med" len="med"/>
                    </a:lnL>
                    <a:lnR w="57150" cap="flat" cmpd="sng" algn="ctr">
                      <a:noFill/>
                      <a:prstDash val="solid"/>
                      <a:round/>
                      <a:headEnd type="none" w="med" len="med"/>
                      <a:tailEnd type="none" w="med" len="med"/>
                    </a:lnR>
                    <a:lnT>
                      <a:noFill/>
                    </a:lnT>
                    <a:lnB w="19050" cap="flat" cmpd="sng" algn="ctr">
                      <a:solidFill>
                        <a:srgbClr val="8E5858"/>
                      </a:solidFill>
                      <a:prstDash val="solid"/>
                      <a:round/>
                      <a:headEnd type="none" w="med" len="med"/>
                      <a:tailEnd type="none" w="med" len="med"/>
                    </a:lnB>
                  </a:tcPr>
                </a:tc>
                <a:extLst>
                  <a:ext uri="{0D108BD9-81ED-4DB2-BD59-A6C34878D82A}">
                    <a16:rowId xmlns:a16="http://schemas.microsoft.com/office/drawing/2014/main" val="4180296888"/>
                  </a:ext>
                </a:extLst>
              </a:tr>
              <a:tr h="43130">
                <a:tc gridSpan="2">
                  <a:txBody>
                    <a:bodyPr/>
                    <a:lstStyle/>
                    <a:p>
                      <a:pPr marL="0" marR="0">
                        <a:spcBef>
                          <a:spcPts val="400"/>
                        </a:spcBef>
                        <a:spcAft>
                          <a:spcPts val="200"/>
                        </a:spcAft>
                      </a:pPr>
                      <a:r>
                        <a:rPr lang="en-US" sz="400" dirty="0">
                          <a:effectLst/>
                          <a:latin typeface="+mj-lt"/>
                          <a:ea typeface="Arial" panose="020B0604020202020204" pitchFamily="34" charset="0"/>
                        </a:rPr>
                        <a:t> </a:t>
                      </a:r>
                      <a:endParaRPr lang="en-US" sz="1200" dirty="0">
                        <a:effectLst/>
                        <a:latin typeface="+mj-lt"/>
                        <a:ea typeface="Arial" panose="020B0604020202020204" pitchFamily="34" charset="0"/>
                      </a:endParaRPr>
                    </a:p>
                  </a:txBody>
                  <a:tcPr marL="73025" marR="73025" marT="0" marB="0" anchor="ctr">
                    <a:lnL>
                      <a:noFill/>
                    </a:lnL>
                    <a:lnR>
                      <a:noFill/>
                    </a:lnR>
                    <a:lnT w="19050" cap="flat" cmpd="sng" algn="ctr">
                      <a:solidFill>
                        <a:srgbClr val="8E5858"/>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3857499267"/>
                  </a:ext>
                </a:extLst>
              </a:tr>
              <a:tr h="2691368">
                <a:tc>
                  <a:txBody>
                    <a:bodyPr/>
                    <a:lstStyle/>
                    <a:p>
                      <a:pPr marL="342900" marR="0" lvl="0" indent="-342900" fontAlgn="base">
                        <a:spcBef>
                          <a:spcPts val="400"/>
                        </a:spcBef>
                        <a:spcAft>
                          <a:spcPts val="400"/>
                        </a:spcAft>
                        <a:buClr>
                          <a:srgbClr val="636362"/>
                        </a:buClr>
                        <a:buFont typeface="Wingdings" panose="05000000000000000000" pitchFamily="2" charset="2"/>
                        <a:buChar char=""/>
                        <a:tabLst>
                          <a:tab pos="228600" algn="l"/>
                          <a:tab pos="457200" algn="l"/>
                        </a:tabLst>
                      </a:pPr>
                      <a:r>
                        <a:rPr lang="en-US" sz="1800" u="none" strike="noStrike" dirty="0">
                          <a:effectLst/>
                          <a:uFill>
                            <a:solidFill>
                              <a:srgbClr val="6B902D"/>
                            </a:solidFill>
                          </a:uFill>
                          <a:latin typeface="+mj-lt"/>
                          <a:ea typeface="Arial" panose="020B0604020202020204" pitchFamily="34" charset="0"/>
                        </a:rPr>
                        <a:t>Regular communication</a:t>
                      </a:r>
                    </a:p>
                    <a:p>
                      <a:pPr marL="342900" marR="0" lvl="0" indent="-342900" fontAlgn="base">
                        <a:spcBef>
                          <a:spcPts val="400"/>
                        </a:spcBef>
                        <a:spcAft>
                          <a:spcPts val="400"/>
                        </a:spcAft>
                        <a:buClr>
                          <a:srgbClr val="636362"/>
                        </a:buClr>
                        <a:buFont typeface="Wingdings" panose="05000000000000000000" pitchFamily="2" charset="2"/>
                        <a:buChar char=""/>
                        <a:tabLst>
                          <a:tab pos="228600" algn="l"/>
                          <a:tab pos="457200" algn="l"/>
                        </a:tabLst>
                      </a:pPr>
                      <a:r>
                        <a:rPr lang="en-US" sz="1800" u="none" strike="noStrike" dirty="0">
                          <a:effectLst/>
                          <a:uFill>
                            <a:solidFill>
                              <a:srgbClr val="6B902D"/>
                            </a:solidFill>
                          </a:uFill>
                          <a:latin typeface="+mj-lt"/>
                          <a:ea typeface="Arial" panose="020B0604020202020204" pitchFamily="34" charset="0"/>
                        </a:rPr>
                        <a:t>One-on-one meetings with agencies at least once per year</a:t>
                      </a:r>
                    </a:p>
                    <a:p>
                      <a:pPr marL="342900" marR="0" lvl="0" indent="-342900" fontAlgn="base">
                        <a:spcBef>
                          <a:spcPts val="400"/>
                        </a:spcBef>
                        <a:spcAft>
                          <a:spcPts val="400"/>
                        </a:spcAft>
                        <a:buClr>
                          <a:srgbClr val="636362"/>
                        </a:buClr>
                        <a:buFont typeface="Wingdings" panose="05000000000000000000" pitchFamily="2" charset="2"/>
                        <a:buChar char=""/>
                        <a:tabLst>
                          <a:tab pos="228600" algn="l"/>
                          <a:tab pos="457200" algn="l"/>
                        </a:tabLst>
                      </a:pPr>
                      <a:r>
                        <a:rPr lang="en-US" sz="1800" u="none" strike="noStrike" dirty="0">
                          <a:effectLst/>
                          <a:uFill>
                            <a:solidFill>
                              <a:srgbClr val="6B902D"/>
                            </a:solidFill>
                          </a:uFill>
                          <a:latin typeface="+mj-lt"/>
                          <a:ea typeface="Arial" panose="020B0604020202020204" pitchFamily="34" charset="0"/>
                        </a:rPr>
                        <a:t>Regularly disclose up-to-date financial information to CRAs</a:t>
                      </a:r>
                    </a:p>
                  </a:txBody>
                  <a:tcPr marL="68580" marR="68580" marT="0" marB="0">
                    <a:lnL>
                      <a:noFill/>
                    </a:lnL>
                    <a:lnR w="19050" cap="flat" cmpd="sng" algn="ctr">
                      <a:solidFill>
                        <a:srgbClr val="F0E8E8"/>
                      </a:solidFill>
                      <a:prstDash val="solid"/>
                      <a:round/>
                      <a:headEnd type="none" w="med" len="med"/>
                      <a:tailEnd type="none" w="med" len="med"/>
                    </a:lnR>
                    <a:lnT>
                      <a:noFill/>
                    </a:lnT>
                    <a:lnB>
                      <a:noFill/>
                    </a:lnB>
                    <a:solidFill>
                      <a:srgbClr val="E9DCDC"/>
                    </a:solidFill>
                  </a:tcPr>
                </a:tc>
                <a:tc>
                  <a:txBody>
                    <a:bodyPr/>
                    <a:lstStyle/>
                    <a:p>
                      <a:pPr marL="342900" marR="0" lvl="0" indent="-342900" fontAlgn="base">
                        <a:spcBef>
                          <a:spcPts val="400"/>
                        </a:spcBef>
                        <a:spcAft>
                          <a:spcPts val="400"/>
                        </a:spcAft>
                        <a:buClr>
                          <a:srgbClr val="FFFFFF"/>
                        </a:buClr>
                        <a:buFont typeface="Wingdings" panose="05000000000000000000" pitchFamily="2" charset="2"/>
                        <a:buChar char=""/>
                        <a:tabLst>
                          <a:tab pos="228600" algn="l"/>
                          <a:tab pos="457200" algn="l"/>
                        </a:tabLst>
                      </a:pPr>
                      <a:r>
                        <a:rPr lang="en-US" sz="1800" u="none" strike="noStrike" dirty="0">
                          <a:solidFill>
                            <a:srgbClr val="FFFFFF"/>
                          </a:solidFill>
                          <a:effectLst/>
                          <a:uFill>
                            <a:solidFill>
                              <a:srgbClr val="6B902D"/>
                            </a:solidFill>
                          </a:uFill>
                          <a:latin typeface="+mj-lt"/>
                          <a:ea typeface="Arial" panose="020B0604020202020204" pitchFamily="34" charset="0"/>
                        </a:rPr>
                        <a:t>Communication usually primarily occurs before an issuance </a:t>
                      </a:r>
                    </a:p>
                    <a:p>
                      <a:pPr marL="342900" marR="0" lvl="0" indent="-342900" fontAlgn="base">
                        <a:spcBef>
                          <a:spcPts val="400"/>
                        </a:spcBef>
                        <a:spcAft>
                          <a:spcPts val="400"/>
                        </a:spcAft>
                        <a:buClr>
                          <a:srgbClr val="FFFFFF"/>
                        </a:buClr>
                        <a:buFont typeface="Wingdings" panose="05000000000000000000" pitchFamily="2" charset="2"/>
                        <a:buChar char=""/>
                        <a:tabLst>
                          <a:tab pos="228600" algn="l"/>
                          <a:tab pos="457200" algn="l"/>
                        </a:tabLst>
                      </a:pPr>
                      <a:r>
                        <a:rPr lang="en-US" sz="1800" u="none" strike="noStrike" dirty="0">
                          <a:solidFill>
                            <a:srgbClr val="FFFFFF"/>
                          </a:solidFill>
                          <a:effectLst/>
                          <a:uFill>
                            <a:solidFill>
                              <a:srgbClr val="6B902D"/>
                            </a:solidFill>
                          </a:uFill>
                          <a:latin typeface="+mj-lt"/>
                          <a:ea typeface="Arial" panose="020B0604020202020204" pitchFamily="34" charset="0"/>
                        </a:rPr>
                        <a:t>Provide project/issuance-specific presentations to CRAs at this time </a:t>
                      </a:r>
                    </a:p>
                    <a:p>
                      <a:pPr marL="342900" marR="0" lvl="0" indent="-342900" fontAlgn="base">
                        <a:spcBef>
                          <a:spcPts val="400"/>
                        </a:spcBef>
                        <a:spcAft>
                          <a:spcPts val="400"/>
                        </a:spcAft>
                        <a:buClr>
                          <a:srgbClr val="FFFFFF"/>
                        </a:buClr>
                        <a:buFont typeface="Wingdings" panose="05000000000000000000" pitchFamily="2" charset="2"/>
                        <a:buChar char=""/>
                        <a:tabLst>
                          <a:tab pos="228600" algn="l"/>
                          <a:tab pos="457200" algn="l"/>
                        </a:tabLst>
                      </a:pPr>
                      <a:r>
                        <a:rPr lang="en-US" sz="1800" u="none" strike="noStrike" dirty="0">
                          <a:solidFill>
                            <a:srgbClr val="FFFFFF"/>
                          </a:solidFill>
                          <a:effectLst/>
                          <a:uFill>
                            <a:solidFill>
                              <a:srgbClr val="6B902D"/>
                            </a:solidFill>
                          </a:uFill>
                          <a:latin typeface="+mj-lt"/>
                          <a:ea typeface="Arial" panose="020B0604020202020204" pitchFamily="34" charset="0"/>
                        </a:rPr>
                        <a:t>Dedicate time prior to an issuance to educate the CRAs on the project to provide for best credit rating</a:t>
                      </a:r>
                    </a:p>
                  </a:txBody>
                  <a:tcPr marL="73025" marR="73025" marT="0" marB="0">
                    <a:lnL w="19050" cap="flat" cmpd="sng" algn="ctr">
                      <a:solidFill>
                        <a:srgbClr val="F0E8E8"/>
                      </a:solidFill>
                      <a:prstDash val="solid"/>
                      <a:round/>
                      <a:headEnd type="none" w="med" len="med"/>
                      <a:tailEnd type="none" w="med" len="med"/>
                    </a:lnL>
                    <a:lnR>
                      <a:noFill/>
                    </a:lnR>
                    <a:lnT>
                      <a:noFill/>
                    </a:lnT>
                    <a:lnB>
                      <a:noFill/>
                    </a:lnB>
                    <a:solidFill>
                      <a:srgbClr val="8E5858"/>
                    </a:solidFill>
                  </a:tcPr>
                </a:tc>
                <a:extLst>
                  <a:ext uri="{0D108BD9-81ED-4DB2-BD59-A6C34878D82A}">
                    <a16:rowId xmlns:a16="http://schemas.microsoft.com/office/drawing/2014/main" val="2174593484"/>
                  </a:ext>
                </a:extLst>
              </a:tr>
            </a:tbl>
          </a:graphicData>
        </a:graphic>
      </p:graphicFrame>
      <p:sp>
        <p:nvSpPr>
          <p:cNvPr id="2" name="Footer Placeholder 1"/>
          <p:cNvSpPr>
            <a:spLocks noGrp="1"/>
          </p:cNvSpPr>
          <p:nvPr>
            <p:ph type="ftr" sz="quarter" idx="11"/>
          </p:nvPr>
        </p:nvSpPr>
        <p:spPr/>
        <p:txBody>
          <a:bodyPr/>
          <a:lstStyle/>
          <a:p>
            <a:r>
              <a:rPr lang="en-CA" sz="1200" dirty="0"/>
              <a:t>Effective Practices</a:t>
            </a:r>
          </a:p>
        </p:txBody>
      </p:sp>
      <p:sp>
        <p:nvSpPr>
          <p:cNvPr id="3" name="Slide Number Placeholder 2"/>
          <p:cNvSpPr>
            <a:spLocks noGrp="1"/>
          </p:cNvSpPr>
          <p:nvPr>
            <p:ph type="sldNum" sz="quarter" idx="12"/>
          </p:nvPr>
        </p:nvSpPr>
        <p:spPr/>
        <p:txBody>
          <a:bodyPr/>
          <a:lstStyle/>
          <a:p>
            <a:fld id="{52326D77-2960-1A4A-B5CA-B95B3484A035}" type="slidenum">
              <a:rPr lang="en-CA" smtClean="0"/>
              <a:t>11</a:t>
            </a:fld>
            <a:endParaRPr lang="en-CA" dirty="0"/>
          </a:p>
        </p:txBody>
      </p:sp>
      <p:sp>
        <p:nvSpPr>
          <p:cNvPr id="5" name="Titre 1"/>
          <p:cNvSpPr txBox="1">
            <a:spLocks/>
          </p:cNvSpPr>
          <p:nvPr/>
        </p:nvSpPr>
        <p:spPr>
          <a:xfrm>
            <a:off x="2208213" y="613465"/>
            <a:ext cx="9251950" cy="115252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i="0" kern="1200">
                <a:solidFill>
                  <a:srgbClr val="FF4337"/>
                </a:solidFill>
                <a:latin typeface="Montserrat SemiBold" charset="0"/>
                <a:ea typeface="Montserrat SemiBold" charset="0"/>
                <a:cs typeface="Montserrat SemiBold" charset="0"/>
              </a:defRPr>
            </a:lvl1pPr>
          </a:lstStyle>
          <a:p>
            <a:r>
              <a:rPr lang="en-CA" dirty="0"/>
              <a:t>Tailored Effective Practices </a:t>
            </a:r>
            <a:endParaRPr lang="en-CA" i="1" dirty="0"/>
          </a:p>
        </p:txBody>
      </p:sp>
      <p:sp>
        <p:nvSpPr>
          <p:cNvPr id="8" name="TextBox 7"/>
          <p:cNvSpPr txBox="1"/>
          <p:nvPr/>
        </p:nvSpPr>
        <p:spPr>
          <a:xfrm>
            <a:off x="3324060" y="2721072"/>
            <a:ext cx="6307876" cy="369332"/>
          </a:xfrm>
          <a:prstGeom prst="rect">
            <a:avLst/>
          </a:prstGeom>
          <a:noFill/>
        </p:spPr>
        <p:txBody>
          <a:bodyPr wrap="square" rtlCol="0">
            <a:spAutoFit/>
          </a:bodyPr>
          <a:lstStyle/>
          <a:p>
            <a:r>
              <a:rPr lang="en-US" b="1" dirty="0"/>
              <a:t>Differences in Engaging with Credit Rating Agencies</a:t>
            </a:r>
          </a:p>
        </p:txBody>
      </p:sp>
      <p:sp>
        <p:nvSpPr>
          <p:cNvPr id="9" name="TextBox 8"/>
          <p:cNvSpPr txBox="1"/>
          <p:nvPr/>
        </p:nvSpPr>
        <p:spPr>
          <a:xfrm>
            <a:off x="2208213" y="1229770"/>
            <a:ext cx="9436100" cy="1089529"/>
          </a:xfrm>
          <a:prstGeom prst="rect">
            <a:avLst/>
          </a:prstGeom>
          <a:noFill/>
        </p:spPr>
        <p:txBody>
          <a:bodyPr wrap="square" rtlCol="0">
            <a:spAutoFit/>
          </a:bodyPr>
          <a:lstStyle/>
          <a:p>
            <a:pPr marL="403225" lvl="0" indent="-403225">
              <a:lnSpc>
                <a:spcPct val="90000"/>
              </a:lnSpc>
              <a:spcBef>
                <a:spcPts val="1000"/>
              </a:spcBef>
              <a:buFont typeface=".HelveticaNeueDeskInterface-Regular" charset="0"/>
              <a:buChar char="—"/>
            </a:pPr>
            <a:r>
              <a:rPr lang="en-US" sz="2400" dirty="0">
                <a:solidFill>
                  <a:srgbClr val="1E242B"/>
                </a:solidFill>
                <a:latin typeface="Montserrat" panose="00000500000000000000" pitchFamily="2" charset="0"/>
              </a:rPr>
              <a:t>Debt programs vary greatly, meaning effective practices will differ from issuer to issuer, and from sale to sale, which is highlighted throughout the Guidebook.</a:t>
            </a:r>
            <a:endParaRPr lang="en-US" sz="2200" dirty="0">
              <a:solidFill>
                <a:srgbClr val="1E242B"/>
              </a:solidFill>
              <a:latin typeface="Montserrat" panose="00000500000000000000" pitchFamily="2" charset="0"/>
            </a:endParaRPr>
          </a:p>
        </p:txBody>
      </p:sp>
    </p:spTree>
    <p:extLst>
      <p:ext uri="{BB962C8B-B14F-4D97-AF65-F5344CB8AC3E}">
        <p14:creationId xmlns:p14="http://schemas.microsoft.com/office/powerpoint/2010/main" val="4166509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CA" sz="1200" dirty="0"/>
              <a:t>Phases of Debt Issuance &amp; Management</a:t>
            </a:r>
          </a:p>
        </p:txBody>
      </p:sp>
      <p:sp>
        <p:nvSpPr>
          <p:cNvPr id="3" name="Slide Number Placeholder 2"/>
          <p:cNvSpPr>
            <a:spLocks noGrp="1"/>
          </p:cNvSpPr>
          <p:nvPr>
            <p:ph type="sldNum" sz="quarter" idx="12"/>
          </p:nvPr>
        </p:nvSpPr>
        <p:spPr/>
        <p:txBody>
          <a:bodyPr/>
          <a:lstStyle/>
          <a:p>
            <a:fld id="{52326D77-2960-1A4A-B5CA-B95B3484A035}" type="slidenum">
              <a:rPr lang="en-CA" smtClean="0"/>
              <a:t>12</a:t>
            </a:fld>
            <a:endParaRPr lang="en-CA" dirty="0"/>
          </a:p>
        </p:txBody>
      </p:sp>
      <p:sp>
        <p:nvSpPr>
          <p:cNvPr id="5" name="Titre 1"/>
          <p:cNvSpPr txBox="1">
            <a:spLocks/>
          </p:cNvSpPr>
          <p:nvPr/>
        </p:nvSpPr>
        <p:spPr>
          <a:xfrm>
            <a:off x="2208213" y="613465"/>
            <a:ext cx="9251950" cy="115252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i="0" kern="1200">
                <a:solidFill>
                  <a:srgbClr val="FF4337"/>
                </a:solidFill>
                <a:latin typeface="Montserrat SemiBold" charset="0"/>
                <a:ea typeface="Montserrat SemiBold" charset="0"/>
                <a:cs typeface="Montserrat SemiBold" charset="0"/>
              </a:defRPr>
            </a:lvl1pPr>
          </a:lstStyle>
          <a:p>
            <a:r>
              <a:rPr lang="en-CA" dirty="0"/>
              <a:t>Debt Issuance &amp; Management Phases</a:t>
            </a:r>
            <a:endParaRPr lang="en-CA" i="1" dirty="0"/>
          </a:p>
        </p:txBody>
      </p:sp>
      <p:sp>
        <p:nvSpPr>
          <p:cNvPr id="13" name="TextBox 12"/>
          <p:cNvSpPr txBox="1"/>
          <p:nvPr/>
        </p:nvSpPr>
        <p:spPr>
          <a:xfrm>
            <a:off x="2208213" y="1385886"/>
            <a:ext cx="9436100" cy="757130"/>
          </a:xfrm>
          <a:prstGeom prst="rect">
            <a:avLst/>
          </a:prstGeom>
          <a:noFill/>
        </p:spPr>
        <p:txBody>
          <a:bodyPr wrap="square" rtlCol="0">
            <a:spAutoFit/>
          </a:bodyPr>
          <a:lstStyle/>
          <a:p>
            <a:pPr marL="403225" lvl="0" indent="-403225">
              <a:lnSpc>
                <a:spcPct val="90000"/>
              </a:lnSpc>
              <a:spcBef>
                <a:spcPts val="1000"/>
              </a:spcBef>
              <a:buFont typeface=".HelveticaNeueDeskInterface-Regular" charset="0"/>
              <a:buChar char="—"/>
            </a:pPr>
            <a:r>
              <a:rPr lang="en-US" sz="2400" dirty="0">
                <a:solidFill>
                  <a:srgbClr val="1E242B"/>
                </a:solidFill>
                <a:latin typeface="Montserrat" panose="00000500000000000000" pitchFamily="2" charset="0"/>
              </a:rPr>
              <a:t>The Guidebook provides guidance and examples for all phases of the debt issuance and management process</a:t>
            </a:r>
          </a:p>
        </p:txBody>
      </p:sp>
      <p:sp>
        <p:nvSpPr>
          <p:cNvPr id="10" name="TextBox 9"/>
          <p:cNvSpPr txBox="1"/>
          <p:nvPr/>
        </p:nvSpPr>
        <p:spPr>
          <a:xfrm>
            <a:off x="4002798" y="3096181"/>
            <a:ext cx="5662779" cy="369332"/>
          </a:xfrm>
          <a:prstGeom prst="rect">
            <a:avLst/>
          </a:prstGeom>
          <a:noFill/>
        </p:spPr>
        <p:txBody>
          <a:bodyPr wrap="square" rtlCol="0">
            <a:spAutoFit/>
          </a:bodyPr>
          <a:lstStyle/>
          <a:p>
            <a:r>
              <a:rPr lang="en-US" b="1" dirty="0"/>
              <a:t>Phases of Debt Issuance and Management</a:t>
            </a:r>
          </a:p>
        </p:txBody>
      </p:sp>
      <p:pic>
        <p:nvPicPr>
          <p:cNvPr id="8" name="Picture 7">
            <a:extLst>
              <a:ext uri="{FF2B5EF4-FFF2-40B4-BE49-F238E27FC236}">
                <a16:creationId xmlns:a16="http://schemas.microsoft.com/office/drawing/2014/main" id="{54473C0F-9C22-4103-9F57-0B484DB54221}"/>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2208213" y="3627438"/>
            <a:ext cx="9251950" cy="2617097"/>
          </a:xfrm>
          <a:prstGeom prst="rect">
            <a:avLst/>
          </a:prstGeom>
          <a:noFill/>
        </p:spPr>
      </p:pic>
    </p:spTree>
    <p:extLst>
      <p:ext uri="{BB962C8B-B14F-4D97-AF65-F5344CB8AC3E}">
        <p14:creationId xmlns:p14="http://schemas.microsoft.com/office/powerpoint/2010/main" val="639949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CA" sz="1200" dirty="0"/>
              <a:t>Phases of Debt Issuance &amp; Management</a:t>
            </a:r>
          </a:p>
        </p:txBody>
      </p:sp>
      <p:sp>
        <p:nvSpPr>
          <p:cNvPr id="3" name="Slide Number Placeholder 2"/>
          <p:cNvSpPr>
            <a:spLocks noGrp="1"/>
          </p:cNvSpPr>
          <p:nvPr>
            <p:ph type="sldNum" sz="quarter" idx="12"/>
          </p:nvPr>
        </p:nvSpPr>
        <p:spPr/>
        <p:txBody>
          <a:bodyPr/>
          <a:lstStyle/>
          <a:p>
            <a:fld id="{52326D77-2960-1A4A-B5CA-B95B3484A035}" type="slidenum">
              <a:rPr lang="en-CA" smtClean="0"/>
              <a:t>13</a:t>
            </a:fld>
            <a:endParaRPr lang="en-CA" dirty="0"/>
          </a:p>
        </p:txBody>
      </p:sp>
      <p:sp>
        <p:nvSpPr>
          <p:cNvPr id="4" name="Content Placeholder 3"/>
          <p:cNvSpPr>
            <a:spLocks noGrp="1"/>
          </p:cNvSpPr>
          <p:nvPr>
            <p:ph sz="quarter" idx="13"/>
          </p:nvPr>
        </p:nvSpPr>
        <p:spPr>
          <a:xfrm>
            <a:off x="2208213" y="1573209"/>
            <a:ext cx="8998763" cy="2274770"/>
          </a:xfrm>
        </p:spPr>
        <p:txBody>
          <a:bodyPr>
            <a:normAutofit fontScale="92500" lnSpcReduction="10000"/>
          </a:bodyPr>
          <a:lstStyle/>
          <a:p>
            <a:pPr lvl="0" fontAlgn="base"/>
            <a:r>
              <a:rPr lang="en-US" dirty="0"/>
              <a:t>Key findings: </a:t>
            </a:r>
          </a:p>
          <a:p>
            <a:pPr lvl="1" fontAlgn="base"/>
            <a:r>
              <a:rPr lang="en-US" sz="1800" i="0" dirty="0"/>
              <a:t>Debt affordability studies are effective for strategic debt management and intra/inter-agency communication</a:t>
            </a:r>
          </a:p>
          <a:p>
            <a:pPr lvl="1" fontAlgn="base"/>
            <a:r>
              <a:rPr lang="en-US" sz="1800" i="0" dirty="0"/>
              <a:t>Debt policies are effective for organizing a debt program</a:t>
            </a:r>
          </a:p>
          <a:p>
            <a:pPr lvl="1" fontAlgn="base"/>
            <a:r>
              <a:rPr lang="en-US" sz="1800" i="0" dirty="0"/>
              <a:t>Debt strategies can be understood on a spectrum ranging from programmatic to project-driven approaches </a:t>
            </a:r>
          </a:p>
          <a:p>
            <a:pPr lvl="1" fontAlgn="base"/>
            <a:r>
              <a:rPr lang="en-US" sz="1800" i="0" dirty="0"/>
              <a:t>Market analysis and support from outside professionals can help programs evolve and improve over time</a:t>
            </a:r>
          </a:p>
        </p:txBody>
      </p:sp>
      <p:sp>
        <p:nvSpPr>
          <p:cNvPr id="5" name="Titre 1"/>
          <p:cNvSpPr txBox="1">
            <a:spLocks/>
          </p:cNvSpPr>
          <p:nvPr/>
        </p:nvSpPr>
        <p:spPr>
          <a:xfrm>
            <a:off x="2208213" y="613465"/>
            <a:ext cx="9251950" cy="115252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i="0" kern="1200">
                <a:solidFill>
                  <a:srgbClr val="FF4337"/>
                </a:solidFill>
                <a:latin typeface="Montserrat SemiBold" charset="0"/>
                <a:ea typeface="Montserrat SemiBold" charset="0"/>
                <a:cs typeface="Montserrat SemiBold" charset="0"/>
              </a:defRPr>
            </a:lvl1pPr>
          </a:lstStyle>
          <a:p>
            <a:r>
              <a:rPr lang="en-CA" dirty="0"/>
              <a:t>Phase 1: The Decision Process – Planning for Debt Issuance </a:t>
            </a:r>
            <a:endParaRPr lang="en-CA" i="1" dirty="0"/>
          </a:p>
        </p:txBody>
      </p:sp>
      <p:sp>
        <p:nvSpPr>
          <p:cNvPr id="7" name="TextBox 6"/>
          <p:cNvSpPr txBox="1"/>
          <p:nvPr/>
        </p:nvSpPr>
        <p:spPr>
          <a:xfrm>
            <a:off x="4044526" y="3699176"/>
            <a:ext cx="5579324" cy="369332"/>
          </a:xfrm>
          <a:prstGeom prst="rect">
            <a:avLst/>
          </a:prstGeom>
          <a:noFill/>
        </p:spPr>
        <p:txBody>
          <a:bodyPr wrap="square" rtlCol="0">
            <a:spAutoFit/>
          </a:bodyPr>
          <a:lstStyle/>
          <a:p>
            <a:r>
              <a:rPr lang="en-US" b="1" dirty="0"/>
              <a:t>Key Components of Debt Affordability Study</a:t>
            </a:r>
          </a:p>
        </p:txBody>
      </p:sp>
      <p:pic>
        <p:nvPicPr>
          <p:cNvPr id="8" name="Picture 7" descr="C:\Users\usar667928\AppData\Local\Microsoft\Windows\Temporary Internet Files\Content.Outlook\7WYRSWXD\NCHRP_19-15_Chapter_4_Foundational_Components_of_Debt_v2 (002).png">
            <a:extLst>
              <a:ext uri="{FF2B5EF4-FFF2-40B4-BE49-F238E27FC236}">
                <a16:creationId xmlns:a16="http://schemas.microsoft.com/office/drawing/2014/main" id="{5F99ECAA-CEF5-4BD3-980E-B71FD176ADF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2935" y="4239092"/>
            <a:ext cx="8371535" cy="2274770"/>
          </a:xfrm>
          <a:prstGeom prst="rect">
            <a:avLst/>
          </a:prstGeom>
          <a:noFill/>
          <a:ln>
            <a:noFill/>
          </a:ln>
        </p:spPr>
      </p:pic>
    </p:spTree>
    <p:extLst>
      <p:ext uri="{BB962C8B-B14F-4D97-AF65-F5344CB8AC3E}">
        <p14:creationId xmlns:p14="http://schemas.microsoft.com/office/powerpoint/2010/main" val="869747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CA" sz="1200" dirty="0"/>
              <a:t>Phases of Debt Issuance &amp; Management</a:t>
            </a:r>
          </a:p>
        </p:txBody>
      </p:sp>
      <p:sp>
        <p:nvSpPr>
          <p:cNvPr id="3" name="Slide Number Placeholder 2"/>
          <p:cNvSpPr>
            <a:spLocks noGrp="1"/>
          </p:cNvSpPr>
          <p:nvPr>
            <p:ph type="sldNum" sz="quarter" idx="12"/>
          </p:nvPr>
        </p:nvSpPr>
        <p:spPr/>
        <p:txBody>
          <a:bodyPr/>
          <a:lstStyle/>
          <a:p>
            <a:fld id="{52326D77-2960-1A4A-B5CA-B95B3484A035}" type="slidenum">
              <a:rPr lang="en-CA" smtClean="0"/>
              <a:t>14</a:t>
            </a:fld>
            <a:endParaRPr lang="en-CA" dirty="0"/>
          </a:p>
        </p:txBody>
      </p:sp>
      <p:sp>
        <p:nvSpPr>
          <p:cNvPr id="4" name="Content Placeholder 3"/>
          <p:cNvSpPr>
            <a:spLocks noGrp="1"/>
          </p:cNvSpPr>
          <p:nvPr>
            <p:ph sz="quarter" idx="13"/>
          </p:nvPr>
        </p:nvSpPr>
        <p:spPr>
          <a:xfrm>
            <a:off x="2208213" y="1538934"/>
            <a:ext cx="3492500" cy="4876154"/>
          </a:xfrm>
        </p:spPr>
        <p:txBody>
          <a:bodyPr>
            <a:normAutofit fontScale="92500" lnSpcReduction="20000"/>
          </a:bodyPr>
          <a:lstStyle/>
          <a:p>
            <a:r>
              <a:rPr lang="en-US" dirty="0"/>
              <a:t>Key findings: </a:t>
            </a:r>
          </a:p>
          <a:p>
            <a:pPr lvl="1" fontAlgn="base"/>
            <a:r>
              <a:rPr lang="en-US" i="0" dirty="0"/>
              <a:t>Collaboration, debt calendars and other information sharing tools like databases, and web-based forecasting tools are effective for determining the timing &amp; amount of the issuance</a:t>
            </a:r>
          </a:p>
          <a:p>
            <a:pPr lvl="1" fontAlgn="base"/>
            <a:r>
              <a:rPr lang="en-US" i="0" dirty="0"/>
              <a:t>Support from outside professionals is critical to effective debt management</a:t>
            </a:r>
          </a:p>
          <a:p>
            <a:pPr lvl="1" fontAlgn="base"/>
            <a:r>
              <a:rPr lang="en-US" i="0" dirty="0"/>
              <a:t>Approaches for engaging with credit rating agencies differ based on issuance frequency</a:t>
            </a:r>
            <a:endParaRPr lang="en-US" dirty="0"/>
          </a:p>
          <a:p>
            <a:endParaRPr lang="en-US" dirty="0"/>
          </a:p>
        </p:txBody>
      </p:sp>
      <p:sp>
        <p:nvSpPr>
          <p:cNvPr id="5" name="Titre 1"/>
          <p:cNvSpPr txBox="1">
            <a:spLocks/>
          </p:cNvSpPr>
          <p:nvPr/>
        </p:nvSpPr>
        <p:spPr>
          <a:xfrm>
            <a:off x="2208213" y="613465"/>
            <a:ext cx="9251950" cy="115252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i="0" kern="1200">
                <a:solidFill>
                  <a:srgbClr val="FF4337"/>
                </a:solidFill>
                <a:latin typeface="Montserrat SemiBold" charset="0"/>
                <a:ea typeface="Montserrat SemiBold" charset="0"/>
                <a:cs typeface="Montserrat SemiBold" charset="0"/>
              </a:defRPr>
            </a:lvl1pPr>
          </a:lstStyle>
          <a:p>
            <a:r>
              <a:rPr lang="en-US" dirty="0"/>
              <a:t>Phase 2: Individual Transaction Preparation &amp; Development</a:t>
            </a:r>
            <a:endParaRPr lang="en-CA" i="1" dirty="0"/>
          </a:p>
        </p:txBody>
      </p:sp>
      <p:sp>
        <p:nvSpPr>
          <p:cNvPr id="7" name="TextBox 6"/>
          <p:cNvSpPr txBox="1"/>
          <p:nvPr/>
        </p:nvSpPr>
        <p:spPr>
          <a:xfrm>
            <a:off x="6973157" y="1365637"/>
            <a:ext cx="4756879" cy="646331"/>
          </a:xfrm>
          <a:prstGeom prst="rect">
            <a:avLst/>
          </a:prstGeom>
          <a:noFill/>
        </p:spPr>
        <p:txBody>
          <a:bodyPr wrap="square" rtlCol="0">
            <a:spAutoFit/>
          </a:bodyPr>
          <a:lstStyle/>
          <a:p>
            <a:r>
              <a:rPr lang="en-US" b="1" dirty="0"/>
              <a:t>Collaborative Analyses for Project-Specific Decision-Making (Virginia)</a:t>
            </a: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5768736" y="2170828"/>
            <a:ext cx="6232763" cy="3839422"/>
          </a:xfrm>
          <a:prstGeom prst="rect">
            <a:avLst/>
          </a:prstGeom>
        </p:spPr>
      </p:pic>
    </p:spTree>
    <p:extLst>
      <p:ext uri="{BB962C8B-B14F-4D97-AF65-F5344CB8AC3E}">
        <p14:creationId xmlns:p14="http://schemas.microsoft.com/office/powerpoint/2010/main" val="1927920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CA" sz="1200" dirty="0"/>
              <a:t>Phases of Debt Issuance &amp; Management</a:t>
            </a:r>
          </a:p>
        </p:txBody>
      </p:sp>
      <p:sp>
        <p:nvSpPr>
          <p:cNvPr id="3" name="Slide Number Placeholder 2"/>
          <p:cNvSpPr>
            <a:spLocks noGrp="1"/>
          </p:cNvSpPr>
          <p:nvPr>
            <p:ph type="sldNum" sz="quarter" idx="12"/>
          </p:nvPr>
        </p:nvSpPr>
        <p:spPr/>
        <p:txBody>
          <a:bodyPr/>
          <a:lstStyle/>
          <a:p>
            <a:fld id="{52326D77-2960-1A4A-B5CA-B95B3484A035}" type="slidenum">
              <a:rPr lang="en-CA" smtClean="0"/>
              <a:t>15</a:t>
            </a:fld>
            <a:endParaRPr lang="en-CA" dirty="0"/>
          </a:p>
        </p:txBody>
      </p:sp>
      <p:sp>
        <p:nvSpPr>
          <p:cNvPr id="4" name="Content Placeholder 3"/>
          <p:cNvSpPr>
            <a:spLocks noGrp="1"/>
          </p:cNvSpPr>
          <p:nvPr>
            <p:ph sz="quarter" idx="13"/>
          </p:nvPr>
        </p:nvSpPr>
        <p:spPr>
          <a:xfrm>
            <a:off x="2208213" y="1538934"/>
            <a:ext cx="9251950" cy="1944688"/>
          </a:xfrm>
        </p:spPr>
        <p:txBody>
          <a:bodyPr>
            <a:normAutofit fontScale="92500" lnSpcReduction="10000"/>
          </a:bodyPr>
          <a:lstStyle/>
          <a:p>
            <a:r>
              <a:rPr lang="en-US" dirty="0"/>
              <a:t>Key findings: </a:t>
            </a:r>
          </a:p>
          <a:p>
            <a:pPr lvl="1"/>
            <a:r>
              <a:rPr lang="en-US" i="0" dirty="0"/>
              <a:t>Outside professionals, including bond counsel, rating agencies, auditors, etc. can help inform a bond pricing strategy </a:t>
            </a:r>
          </a:p>
          <a:p>
            <a:pPr lvl="1"/>
            <a:r>
              <a:rPr lang="en-US" i="0" dirty="0"/>
              <a:t>Presentations, roadshows, and investor webpages are effective tools to market individual transactions </a:t>
            </a:r>
          </a:p>
          <a:p>
            <a:pPr lvl="1"/>
            <a:r>
              <a:rPr lang="en-US" i="0" dirty="0"/>
              <a:t>Effectively tracking issuance information via templates and checklists can help issuers to successfully meet closing requirements </a:t>
            </a:r>
          </a:p>
          <a:p>
            <a:pPr lvl="1"/>
            <a:endParaRPr lang="en-US" i="0" dirty="0"/>
          </a:p>
          <a:p>
            <a:pPr lvl="1"/>
            <a:endParaRPr lang="en-US" dirty="0"/>
          </a:p>
          <a:p>
            <a:endParaRPr lang="en-US" dirty="0"/>
          </a:p>
        </p:txBody>
      </p:sp>
      <p:sp>
        <p:nvSpPr>
          <p:cNvPr id="5" name="Titre 1"/>
          <p:cNvSpPr txBox="1">
            <a:spLocks/>
          </p:cNvSpPr>
          <p:nvPr/>
        </p:nvSpPr>
        <p:spPr>
          <a:xfrm>
            <a:off x="2208213" y="613465"/>
            <a:ext cx="9251950" cy="115252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i="0" kern="1200">
                <a:solidFill>
                  <a:srgbClr val="FF4337"/>
                </a:solidFill>
                <a:latin typeface="Montserrat SemiBold" charset="0"/>
                <a:ea typeface="Montserrat SemiBold" charset="0"/>
                <a:cs typeface="Montserrat SemiBold" charset="0"/>
              </a:defRPr>
            </a:lvl1pPr>
          </a:lstStyle>
          <a:p>
            <a:r>
              <a:rPr lang="en-CA" dirty="0"/>
              <a:t>Phase 3: Marketing &amp; Placement of Individual Transactions</a:t>
            </a:r>
            <a:endParaRPr lang="en-CA" i="1" dirty="0"/>
          </a:p>
        </p:txBody>
      </p:sp>
      <p:pic>
        <p:nvPicPr>
          <p:cNvPr id="6" name="Picture 5" descr="C:\Users\usar667928\AppData\Local\Microsoft\Windows\Temporary Internet Files\Content.Outlook\7WYRSWXD\NCHRP_19-15_PHASE_3_Competitive_Sale_Overview_v1 (002).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3287" y="3971370"/>
            <a:ext cx="6776085" cy="2618014"/>
          </a:xfrm>
          <a:prstGeom prst="rect">
            <a:avLst/>
          </a:prstGeom>
          <a:noFill/>
          <a:ln>
            <a:noFill/>
          </a:ln>
        </p:spPr>
      </p:pic>
      <p:sp>
        <p:nvSpPr>
          <p:cNvPr id="7" name="TextBox 6"/>
          <p:cNvSpPr txBox="1"/>
          <p:nvPr/>
        </p:nvSpPr>
        <p:spPr>
          <a:xfrm>
            <a:off x="5087208" y="3602038"/>
            <a:ext cx="3493958" cy="369332"/>
          </a:xfrm>
          <a:prstGeom prst="rect">
            <a:avLst/>
          </a:prstGeom>
          <a:noFill/>
        </p:spPr>
        <p:txBody>
          <a:bodyPr wrap="square" rtlCol="0">
            <a:spAutoFit/>
          </a:bodyPr>
          <a:lstStyle/>
          <a:p>
            <a:r>
              <a:rPr lang="en-US" b="1" dirty="0"/>
              <a:t>Competitive Sale Overview </a:t>
            </a:r>
          </a:p>
        </p:txBody>
      </p:sp>
    </p:spTree>
    <p:extLst>
      <p:ext uri="{BB962C8B-B14F-4D97-AF65-F5344CB8AC3E}">
        <p14:creationId xmlns:p14="http://schemas.microsoft.com/office/powerpoint/2010/main" val="3128894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CA" sz="1200" dirty="0"/>
              <a:t>Phases of Debt Issuance &amp; Management</a:t>
            </a:r>
          </a:p>
        </p:txBody>
      </p:sp>
      <p:sp>
        <p:nvSpPr>
          <p:cNvPr id="3" name="Slide Number Placeholder 2"/>
          <p:cNvSpPr>
            <a:spLocks noGrp="1"/>
          </p:cNvSpPr>
          <p:nvPr>
            <p:ph type="sldNum" sz="quarter" idx="12"/>
          </p:nvPr>
        </p:nvSpPr>
        <p:spPr/>
        <p:txBody>
          <a:bodyPr/>
          <a:lstStyle/>
          <a:p>
            <a:fld id="{52326D77-2960-1A4A-B5CA-B95B3484A035}" type="slidenum">
              <a:rPr lang="en-CA" smtClean="0"/>
              <a:t>16</a:t>
            </a:fld>
            <a:endParaRPr lang="en-CA" dirty="0"/>
          </a:p>
        </p:txBody>
      </p:sp>
      <p:sp>
        <p:nvSpPr>
          <p:cNvPr id="4" name="Content Placeholder 3"/>
          <p:cNvSpPr>
            <a:spLocks noGrp="1"/>
          </p:cNvSpPr>
          <p:nvPr>
            <p:ph sz="quarter" idx="13"/>
          </p:nvPr>
        </p:nvSpPr>
        <p:spPr/>
        <p:txBody>
          <a:bodyPr>
            <a:normAutofit lnSpcReduction="10000"/>
          </a:bodyPr>
          <a:lstStyle/>
          <a:p>
            <a:r>
              <a:rPr lang="en-US" dirty="0"/>
              <a:t>Key findings: </a:t>
            </a:r>
          </a:p>
          <a:p>
            <a:pPr lvl="1"/>
            <a:r>
              <a:rPr lang="en-US" i="0" dirty="0"/>
              <a:t>Collaboration and communication are essential to successfully meeting post-issuance requirements</a:t>
            </a:r>
          </a:p>
          <a:p>
            <a:pPr lvl="1"/>
            <a:r>
              <a:rPr lang="en-US" i="0" dirty="0"/>
              <a:t>Post-issuance compliance policies and procedures and leveraging outside professionals can help streamline the process</a:t>
            </a:r>
          </a:p>
          <a:p>
            <a:pPr lvl="1"/>
            <a:r>
              <a:rPr lang="en-US" i="0" dirty="0"/>
              <a:t>Excel-based tools, a dissemination agent, and databases can help agencies to track post-issuance compliance data</a:t>
            </a:r>
          </a:p>
        </p:txBody>
      </p:sp>
      <p:sp>
        <p:nvSpPr>
          <p:cNvPr id="5" name="Titre 1"/>
          <p:cNvSpPr txBox="1">
            <a:spLocks/>
          </p:cNvSpPr>
          <p:nvPr/>
        </p:nvSpPr>
        <p:spPr>
          <a:xfrm>
            <a:off x="2208213" y="613465"/>
            <a:ext cx="9251950" cy="115252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i="0" kern="1200">
                <a:solidFill>
                  <a:srgbClr val="FF4337"/>
                </a:solidFill>
                <a:latin typeface="Montserrat SemiBold" charset="0"/>
                <a:ea typeface="Montserrat SemiBold" charset="0"/>
                <a:cs typeface="Montserrat SemiBold" charset="0"/>
              </a:defRPr>
            </a:lvl1pPr>
          </a:lstStyle>
          <a:p>
            <a:r>
              <a:rPr lang="en-CA" dirty="0"/>
              <a:t>Phase 4: Post-Issuance Compliance Strategy </a:t>
            </a:r>
            <a:endParaRPr lang="en-CA" i="1" dirty="0"/>
          </a:p>
        </p:txBody>
      </p:sp>
      <p:sp>
        <p:nvSpPr>
          <p:cNvPr id="9" name="TextBox 8"/>
          <p:cNvSpPr txBox="1"/>
          <p:nvPr/>
        </p:nvSpPr>
        <p:spPr>
          <a:xfrm>
            <a:off x="7719238" y="1934575"/>
            <a:ext cx="3944679" cy="646331"/>
          </a:xfrm>
          <a:prstGeom prst="rect">
            <a:avLst/>
          </a:prstGeom>
          <a:noFill/>
        </p:spPr>
        <p:txBody>
          <a:bodyPr wrap="square" rtlCol="0">
            <a:spAutoFit/>
          </a:bodyPr>
          <a:lstStyle/>
          <a:p>
            <a:r>
              <a:rPr lang="en-US" b="1" dirty="0"/>
              <a:t>Federal &amp; State Law Compliance Requirements </a:t>
            </a:r>
          </a:p>
        </p:txBody>
      </p:sp>
      <p:pic>
        <p:nvPicPr>
          <p:cNvPr id="8" name="Picture 7">
            <a:extLst>
              <a:ext uri="{FF2B5EF4-FFF2-40B4-BE49-F238E27FC236}">
                <a16:creationId xmlns:a16="http://schemas.microsoft.com/office/drawing/2014/main" id="{7B60AE17-C248-44B3-80CD-FAF219B4A37E}"/>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7352481" y="2580906"/>
            <a:ext cx="4311436" cy="3843957"/>
          </a:xfrm>
          <a:prstGeom prst="rect">
            <a:avLst/>
          </a:prstGeom>
          <a:noFill/>
          <a:ln>
            <a:noFill/>
          </a:ln>
        </p:spPr>
      </p:pic>
    </p:spTree>
    <p:extLst>
      <p:ext uri="{BB962C8B-B14F-4D97-AF65-F5344CB8AC3E}">
        <p14:creationId xmlns:p14="http://schemas.microsoft.com/office/powerpoint/2010/main" val="3399619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CA" sz="1200" dirty="0"/>
              <a:t>Guidebook Organization</a:t>
            </a:r>
          </a:p>
        </p:txBody>
      </p:sp>
      <p:sp>
        <p:nvSpPr>
          <p:cNvPr id="3" name="Slide Number Placeholder 2"/>
          <p:cNvSpPr>
            <a:spLocks noGrp="1"/>
          </p:cNvSpPr>
          <p:nvPr>
            <p:ph type="sldNum" sz="quarter" idx="12"/>
          </p:nvPr>
        </p:nvSpPr>
        <p:spPr/>
        <p:txBody>
          <a:bodyPr/>
          <a:lstStyle/>
          <a:p>
            <a:fld id="{52326D77-2960-1A4A-B5CA-B95B3484A035}" type="slidenum">
              <a:rPr lang="en-CA" smtClean="0"/>
              <a:t>17</a:t>
            </a:fld>
            <a:endParaRPr lang="en-CA" dirty="0"/>
          </a:p>
        </p:txBody>
      </p:sp>
      <p:sp>
        <p:nvSpPr>
          <p:cNvPr id="4" name="Content Placeholder 3"/>
          <p:cNvSpPr>
            <a:spLocks noGrp="1"/>
          </p:cNvSpPr>
          <p:nvPr>
            <p:ph sz="quarter" idx="13"/>
          </p:nvPr>
        </p:nvSpPr>
        <p:spPr>
          <a:xfrm>
            <a:off x="2208213" y="1844675"/>
            <a:ext cx="2628514" cy="4356100"/>
          </a:xfrm>
        </p:spPr>
        <p:txBody>
          <a:bodyPr/>
          <a:lstStyle/>
          <a:p>
            <a:r>
              <a:rPr lang="en-US" dirty="0"/>
              <a:t>Analyzes differences across agencies (e.g., debt restrictions)</a:t>
            </a:r>
          </a:p>
        </p:txBody>
      </p:sp>
      <p:sp>
        <p:nvSpPr>
          <p:cNvPr id="5" name="Titre 1"/>
          <p:cNvSpPr txBox="1">
            <a:spLocks/>
          </p:cNvSpPr>
          <p:nvPr/>
        </p:nvSpPr>
        <p:spPr>
          <a:xfrm>
            <a:off x="2208213" y="570451"/>
            <a:ext cx="9251950" cy="119553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i="0" kern="1200">
                <a:solidFill>
                  <a:srgbClr val="FF4337"/>
                </a:solidFill>
                <a:latin typeface="Montserrat SemiBold" charset="0"/>
                <a:ea typeface="Montserrat SemiBold" charset="0"/>
                <a:cs typeface="Montserrat SemiBold" charset="0"/>
              </a:defRPr>
            </a:lvl1pPr>
          </a:lstStyle>
          <a:p>
            <a:r>
              <a:rPr lang="en-CA" dirty="0"/>
              <a:t>Examines Diversity of Practices</a:t>
            </a:r>
          </a:p>
        </p:txBody>
      </p:sp>
      <p:pic>
        <p:nvPicPr>
          <p:cNvPr id="7" name="Picture 6">
            <a:extLst>
              <a:ext uri="{FF2B5EF4-FFF2-40B4-BE49-F238E27FC236}">
                <a16:creationId xmlns:a16="http://schemas.microsoft.com/office/drawing/2014/main" id="{9CD1A782-1010-4E32-9C44-35E7DACC6282}"/>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5100170" y="1034973"/>
            <a:ext cx="6551996" cy="5508780"/>
          </a:xfrm>
          <a:prstGeom prst="rect">
            <a:avLst/>
          </a:prstGeom>
          <a:noFill/>
          <a:ln>
            <a:noFill/>
          </a:ln>
        </p:spPr>
      </p:pic>
    </p:spTree>
    <p:extLst>
      <p:ext uri="{BB962C8B-B14F-4D97-AF65-F5344CB8AC3E}">
        <p14:creationId xmlns:p14="http://schemas.microsoft.com/office/powerpoint/2010/main" val="1682766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CA" sz="1200" dirty="0"/>
              <a:t>Guidebook Organization</a:t>
            </a:r>
          </a:p>
          <a:p>
            <a:endParaRPr lang="en-CA" dirty="0"/>
          </a:p>
        </p:txBody>
      </p:sp>
      <p:sp>
        <p:nvSpPr>
          <p:cNvPr id="3" name="Slide Number Placeholder 2"/>
          <p:cNvSpPr>
            <a:spLocks noGrp="1"/>
          </p:cNvSpPr>
          <p:nvPr>
            <p:ph type="sldNum" sz="quarter" idx="12"/>
          </p:nvPr>
        </p:nvSpPr>
        <p:spPr/>
        <p:txBody>
          <a:bodyPr/>
          <a:lstStyle/>
          <a:p>
            <a:fld id="{52326D77-2960-1A4A-B5CA-B95B3484A035}" type="slidenum">
              <a:rPr lang="en-CA" smtClean="0"/>
              <a:t>18</a:t>
            </a:fld>
            <a:endParaRPr lang="en-CA" dirty="0"/>
          </a:p>
        </p:txBody>
      </p:sp>
      <p:sp>
        <p:nvSpPr>
          <p:cNvPr id="5" name="Titre 1"/>
          <p:cNvSpPr txBox="1">
            <a:spLocks/>
          </p:cNvSpPr>
          <p:nvPr/>
        </p:nvSpPr>
        <p:spPr>
          <a:xfrm>
            <a:off x="2208213" y="570451"/>
            <a:ext cx="9251950" cy="119553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i="0" kern="1200">
                <a:solidFill>
                  <a:srgbClr val="FF4337"/>
                </a:solidFill>
                <a:latin typeface="Montserrat SemiBold" charset="0"/>
                <a:ea typeface="Montserrat SemiBold" charset="0"/>
                <a:cs typeface="Montserrat SemiBold" charset="0"/>
              </a:defRPr>
            </a:lvl1pPr>
          </a:lstStyle>
          <a:p>
            <a:r>
              <a:rPr lang="en-CA" dirty="0"/>
              <a:t>Summarizes Key Decision Points</a:t>
            </a:r>
          </a:p>
        </p:txBody>
      </p:sp>
      <p:sp>
        <p:nvSpPr>
          <p:cNvPr id="8" name="TextBox 7"/>
          <p:cNvSpPr txBox="1"/>
          <p:nvPr/>
        </p:nvSpPr>
        <p:spPr>
          <a:xfrm>
            <a:off x="6834188" y="1369228"/>
            <a:ext cx="4586865" cy="369332"/>
          </a:xfrm>
          <a:prstGeom prst="rect">
            <a:avLst/>
          </a:prstGeom>
          <a:noFill/>
        </p:spPr>
        <p:txBody>
          <a:bodyPr wrap="square" rtlCol="0">
            <a:spAutoFit/>
          </a:bodyPr>
          <a:lstStyle/>
          <a:p>
            <a:r>
              <a:rPr lang="en-US" b="1" dirty="0"/>
              <a:t>Preliminary OS &amp; Key Decision Points</a:t>
            </a:r>
          </a:p>
        </p:txBody>
      </p:sp>
      <p:sp>
        <p:nvSpPr>
          <p:cNvPr id="9" name="Content Placeholder 3"/>
          <p:cNvSpPr>
            <a:spLocks noGrp="1"/>
          </p:cNvSpPr>
          <p:nvPr>
            <p:ph sz="quarter" idx="13"/>
          </p:nvPr>
        </p:nvSpPr>
        <p:spPr>
          <a:xfrm>
            <a:off x="2208212" y="1844675"/>
            <a:ext cx="3749675" cy="4356100"/>
          </a:xfrm>
        </p:spPr>
        <p:txBody>
          <a:bodyPr/>
          <a:lstStyle/>
          <a:p>
            <a:r>
              <a:rPr lang="en-US" dirty="0"/>
              <a:t>Highlights key decision points during the issuance process that supports the facts relayed in the official statement (OS) </a:t>
            </a:r>
          </a:p>
        </p:txBody>
      </p:sp>
      <p:pic>
        <p:nvPicPr>
          <p:cNvPr id="10" name="Picture 9">
            <a:extLst>
              <a:ext uri="{FF2B5EF4-FFF2-40B4-BE49-F238E27FC236}">
                <a16:creationId xmlns:a16="http://schemas.microsoft.com/office/drawing/2014/main" id="{8B3FD062-05D6-457C-BC85-28B52FC9D66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932287" y="1844675"/>
            <a:ext cx="4390666" cy="4610933"/>
          </a:xfrm>
          <a:prstGeom prst="rect">
            <a:avLst/>
          </a:prstGeom>
          <a:noFill/>
        </p:spPr>
      </p:pic>
    </p:spTree>
    <p:extLst>
      <p:ext uri="{BB962C8B-B14F-4D97-AF65-F5344CB8AC3E}">
        <p14:creationId xmlns:p14="http://schemas.microsoft.com/office/powerpoint/2010/main" val="939861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CA" sz="1200" dirty="0"/>
              <a:t>Guidebook Organization</a:t>
            </a:r>
          </a:p>
        </p:txBody>
      </p:sp>
      <p:sp>
        <p:nvSpPr>
          <p:cNvPr id="3" name="Slide Number Placeholder 2"/>
          <p:cNvSpPr>
            <a:spLocks noGrp="1"/>
          </p:cNvSpPr>
          <p:nvPr>
            <p:ph type="sldNum" sz="quarter" idx="12"/>
          </p:nvPr>
        </p:nvSpPr>
        <p:spPr/>
        <p:txBody>
          <a:bodyPr/>
          <a:lstStyle/>
          <a:p>
            <a:fld id="{52326D77-2960-1A4A-B5CA-B95B3484A035}" type="slidenum">
              <a:rPr lang="en-CA" smtClean="0"/>
              <a:t>19</a:t>
            </a:fld>
            <a:endParaRPr lang="en-CA" dirty="0"/>
          </a:p>
        </p:txBody>
      </p:sp>
      <p:sp>
        <p:nvSpPr>
          <p:cNvPr id="4" name="Content Placeholder 3"/>
          <p:cNvSpPr>
            <a:spLocks noGrp="1"/>
          </p:cNvSpPr>
          <p:nvPr>
            <p:ph sz="quarter" idx="13"/>
          </p:nvPr>
        </p:nvSpPr>
        <p:spPr>
          <a:xfrm>
            <a:off x="2208213" y="1844675"/>
            <a:ext cx="2549525" cy="4356100"/>
          </a:xfrm>
        </p:spPr>
        <p:txBody>
          <a:bodyPr/>
          <a:lstStyle/>
          <a:p>
            <a:r>
              <a:rPr lang="en-US" dirty="0"/>
              <a:t>Identifies examples of effective investor relations websites </a:t>
            </a:r>
          </a:p>
        </p:txBody>
      </p:sp>
      <p:sp>
        <p:nvSpPr>
          <p:cNvPr id="5" name="Titre 1"/>
          <p:cNvSpPr txBox="1">
            <a:spLocks/>
          </p:cNvSpPr>
          <p:nvPr/>
        </p:nvSpPr>
        <p:spPr>
          <a:xfrm>
            <a:off x="2208213" y="570451"/>
            <a:ext cx="9251950" cy="119553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i="0" kern="1200">
                <a:solidFill>
                  <a:srgbClr val="FF4337"/>
                </a:solidFill>
                <a:latin typeface="Montserrat SemiBold" charset="0"/>
                <a:ea typeface="Montserrat SemiBold" charset="0"/>
                <a:cs typeface="Montserrat SemiBold" charset="0"/>
              </a:defRPr>
            </a:lvl1pPr>
          </a:lstStyle>
          <a:p>
            <a:r>
              <a:rPr lang="en-CA" dirty="0"/>
              <a:t>Highlights Best Practices</a:t>
            </a:r>
          </a:p>
        </p:txBody>
      </p:sp>
      <p:sp>
        <p:nvSpPr>
          <p:cNvPr id="7" name="TextBox 6"/>
          <p:cNvSpPr txBox="1"/>
          <p:nvPr/>
        </p:nvSpPr>
        <p:spPr>
          <a:xfrm>
            <a:off x="6548531" y="1581324"/>
            <a:ext cx="3820289" cy="369332"/>
          </a:xfrm>
          <a:prstGeom prst="rect">
            <a:avLst/>
          </a:prstGeom>
          <a:noFill/>
        </p:spPr>
        <p:txBody>
          <a:bodyPr wrap="square" rtlCol="0">
            <a:spAutoFit/>
          </a:bodyPr>
          <a:lstStyle/>
          <a:p>
            <a:r>
              <a:rPr lang="en-US" b="1" dirty="0"/>
              <a:t>Ohio’s Investor Relations Page</a:t>
            </a:r>
          </a:p>
        </p:txBody>
      </p:sp>
      <p:pic>
        <p:nvPicPr>
          <p:cNvPr id="8" name="Picture 7">
            <a:extLst>
              <a:ext uri="{FF2B5EF4-FFF2-40B4-BE49-F238E27FC236}">
                <a16:creationId xmlns:a16="http://schemas.microsoft.com/office/drawing/2014/main" id="{E45D6097-97DC-4948-9B85-AABDC1C3B456}"/>
              </a:ext>
            </a:extLst>
          </p:cNvPr>
          <p:cNvPicPr/>
          <p:nvPr/>
        </p:nvPicPr>
        <p:blipFill>
          <a:blip r:embed="rId3">
            <a:extLst>
              <a:ext uri="{28A0092B-C50C-407E-A947-70E740481C1C}">
                <a14:useLocalDpi xmlns:a14="http://schemas.microsoft.com/office/drawing/2010/main" val="0"/>
              </a:ext>
            </a:extLst>
          </a:blip>
          <a:stretch>
            <a:fillRect/>
          </a:stretch>
        </p:blipFill>
        <p:spPr>
          <a:xfrm>
            <a:off x="5658078" y="2139218"/>
            <a:ext cx="5802085" cy="4061557"/>
          </a:xfrm>
          <a:prstGeom prst="rect">
            <a:avLst/>
          </a:prstGeom>
        </p:spPr>
      </p:pic>
    </p:spTree>
    <p:extLst>
      <p:ext uri="{BB962C8B-B14F-4D97-AF65-F5344CB8AC3E}">
        <p14:creationId xmlns:p14="http://schemas.microsoft.com/office/powerpoint/2010/main" val="4255177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F640892-EA60-4FA8-9017-8409E2E33400}"/>
              </a:ext>
            </a:extLst>
          </p:cNvPr>
          <p:cNvSpPr>
            <a:spLocks noGrp="1"/>
          </p:cNvSpPr>
          <p:nvPr>
            <p:ph type="ftr" sz="quarter" idx="11"/>
          </p:nvPr>
        </p:nvSpPr>
        <p:spPr/>
        <p:txBody>
          <a:bodyPr/>
          <a:lstStyle/>
          <a:p>
            <a:r>
              <a:rPr lang="en-CA" sz="1200" dirty="0"/>
              <a:t>Presentation Contents</a:t>
            </a:r>
          </a:p>
        </p:txBody>
      </p:sp>
      <p:sp>
        <p:nvSpPr>
          <p:cNvPr id="3" name="Slide Number Placeholder 2">
            <a:extLst>
              <a:ext uri="{FF2B5EF4-FFF2-40B4-BE49-F238E27FC236}">
                <a16:creationId xmlns:a16="http://schemas.microsoft.com/office/drawing/2014/main" id="{BE62982B-5C8A-47C0-8293-65936ABF5B59}"/>
              </a:ext>
            </a:extLst>
          </p:cNvPr>
          <p:cNvSpPr>
            <a:spLocks noGrp="1"/>
          </p:cNvSpPr>
          <p:nvPr>
            <p:ph type="sldNum" sz="quarter" idx="12"/>
          </p:nvPr>
        </p:nvSpPr>
        <p:spPr/>
        <p:txBody>
          <a:bodyPr/>
          <a:lstStyle/>
          <a:p>
            <a:fld id="{52326D77-2960-1A4A-B5CA-B95B3484A035}" type="slidenum">
              <a:rPr lang="en-CA" smtClean="0"/>
              <a:t>2</a:t>
            </a:fld>
            <a:endParaRPr lang="en-CA" dirty="0"/>
          </a:p>
        </p:txBody>
      </p:sp>
      <p:sp>
        <p:nvSpPr>
          <p:cNvPr id="4" name="Content Placeholder 3">
            <a:extLst>
              <a:ext uri="{FF2B5EF4-FFF2-40B4-BE49-F238E27FC236}">
                <a16:creationId xmlns:a16="http://schemas.microsoft.com/office/drawing/2014/main" id="{7C70B19B-8C05-4499-A65D-825B457FCA52}"/>
              </a:ext>
            </a:extLst>
          </p:cNvPr>
          <p:cNvSpPr>
            <a:spLocks noGrp="1"/>
          </p:cNvSpPr>
          <p:nvPr>
            <p:ph sz="quarter" idx="13"/>
          </p:nvPr>
        </p:nvSpPr>
        <p:spPr/>
        <p:txBody>
          <a:bodyPr/>
          <a:lstStyle/>
          <a:p>
            <a:r>
              <a:rPr lang="en-US" dirty="0"/>
              <a:t>Guidebook Background &amp; Application</a:t>
            </a:r>
          </a:p>
          <a:p>
            <a:r>
              <a:rPr lang="en-US" dirty="0"/>
              <a:t>Guidebook Contents</a:t>
            </a:r>
          </a:p>
          <a:p>
            <a:pPr lvl="1"/>
            <a:r>
              <a:rPr lang="en-US" dirty="0"/>
              <a:t>Types of Information </a:t>
            </a:r>
          </a:p>
          <a:p>
            <a:pPr lvl="1"/>
            <a:r>
              <a:rPr lang="en-US" dirty="0"/>
              <a:t>Phases of Debt Issuance &amp; Management </a:t>
            </a:r>
          </a:p>
          <a:p>
            <a:pPr lvl="1"/>
            <a:endParaRPr lang="en-US" dirty="0"/>
          </a:p>
          <a:p>
            <a:pPr lvl="1"/>
            <a:endParaRPr lang="en-US" dirty="0"/>
          </a:p>
          <a:p>
            <a:pPr lvl="1"/>
            <a:endParaRPr lang="en-US" dirty="0"/>
          </a:p>
          <a:p>
            <a:endParaRPr lang="en-US" dirty="0"/>
          </a:p>
          <a:p>
            <a:endParaRPr lang="en-US" dirty="0"/>
          </a:p>
        </p:txBody>
      </p:sp>
      <p:sp>
        <p:nvSpPr>
          <p:cNvPr id="5" name="Titre 1">
            <a:extLst>
              <a:ext uri="{FF2B5EF4-FFF2-40B4-BE49-F238E27FC236}">
                <a16:creationId xmlns:a16="http://schemas.microsoft.com/office/drawing/2014/main" id="{3099BBBD-4840-434E-89D0-D0A9EF5FD1D5}"/>
              </a:ext>
            </a:extLst>
          </p:cNvPr>
          <p:cNvSpPr txBox="1">
            <a:spLocks/>
          </p:cNvSpPr>
          <p:nvPr/>
        </p:nvSpPr>
        <p:spPr>
          <a:xfrm>
            <a:off x="2208213" y="613465"/>
            <a:ext cx="9251950" cy="115252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i="0" kern="1200">
                <a:solidFill>
                  <a:srgbClr val="FF4337"/>
                </a:solidFill>
                <a:latin typeface="Montserrat SemiBold" charset="0"/>
                <a:ea typeface="Montserrat SemiBold" charset="0"/>
                <a:cs typeface="Montserrat SemiBold" charset="0"/>
              </a:defRPr>
            </a:lvl1pPr>
          </a:lstStyle>
          <a:p>
            <a:r>
              <a:rPr lang="en-CA" dirty="0"/>
              <a:t>Presentation Contents</a:t>
            </a:r>
          </a:p>
        </p:txBody>
      </p:sp>
    </p:spTree>
    <p:extLst>
      <p:ext uri="{BB962C8B-B14F-4D97-AF65-F5344CB8AC3E}">
        <p14:creationId xmlns:p14="http://schemas.microsoft.com/office/powerpoint/2010/main" val="943255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CA" sz="1200" dirty="0"/>
              <a:t>Guidebook Organization</a:t>
            </a:r>
          </a:p>
        </p:txBody>
      </p:sp>
      <p:sp>
        <p:nvSpPr>
          <p:cNvPr id="3" name="Slide Number Placeholder 2"/>
          <p:cNvSpPr>
            <a:spLocks noGrp="1"/>
          </p:cNvSpPr>
          <p:nvPr>
            <p:ph type="sldNum" sz="quarter" idx="12"/>
          </p:nvPr>
        </p:nvSpPr>
        <p:spPr/>
        <p:txBody>
          <a:bodyPr/>
          <a:lstStyle/>
          <a:p>
            <a:fld id="{52326D77-2960-1A4A-B5CA-B95B3484A035}" type="slidenum">
              <a:rPr lang="en-CA" smtClean="0"/>
              <a:t>20</a:t>
            </a:fld>
            <a:endParaRPr lang="en-CA" dirty="0"/>
          </a:p>
        </p:txBody>
      </p:sp>
      <p:sp>
        <p:nvSpPr>
          <p:cNvPr id="4" name="Content Placeholder 3"/>
          <p:cNvSpPr>
            <a:spLocks noGrp="1"/>
          </p:cNvSpPr>
          <p:nvPr>
            <p:ph sz="quarter" idx="13"/>
          </p:nvPr>
        </p:nvSpPr>
        <p:spPr>
          <a:xfrm>
            <a:off x="2371725" y="1765990"/>
            <a:ext cx="9088438" cy="741364"/>
          </a:xfrm>
        </p:spPr>
        <p:txBody>
          <a:bodyPr>
            <a:normAutofit lnSpcReduction="10000"/>
          </a:bodyPr>
          <a:lstStyle/>
          <a:p>
            <a:r>
              <a:rPr lang="en-US" dirty="0"/>
              <a:t>Describes a spectrum of management approaches for post-issuance compliance requirements</a:t>
            </a:r>
          </a:p>
        </p:txBody>
      </p:sp>
      <p:sp>
        <p:nvSpPr>
          <p:cNvPr id="5" name="Titre 1"/>
          <p:cNvSpPr txBox="1">
            <a:spLocks/>
          </p:cNvSpPr>
          <p:nvPr/>
        </p:nvSpPr>
        <p:spPr>
          <a:xfrm>
            <a:off x="2208213" y="570451"/>
            <a:ext cx="9251950" cy="119553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i="0" kern="1200">
                <a:solidFill>
                  <a:srgbClr val="FF4337"/>
                </a:solidFill>
                <a:latin typeface="Montserrat SemiBold" charset="0"/>
                <a:ea typeface="Montserrat SemiBold" charset="0"/>
                <a:cs typeface="Montserrat SemiBold" charset="0"/>
              </a:defRPr>
            </a:lvl1pPr>
          </a:lstStyle>
          <a:p>
            <a:r>
              <a:rPr lang="en-CA" dirty="0"/>
              <a:t>Demonstrates a Range of Approaches</a:t>
            </a:r>
          </a:p>
        </p:txBody>
      </p:sp>
      <p:pic>
        <p:nvPicPr>
          <p:cNvPr id="7" name="Picture 6">
            <a:extLst>
              <a:ext uri="{FF2B5EF4-FFF2-40B4-BE49-F238E27FC236}">
                <a16:creationId xmlns:a16="http://schemas.microsoft.com/office/drawing/2014/main" id="{EA53768B-9865-4F3C-8818-C3321997D8C1}"/>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2636378" y="2507354"/>
            <a:ext cx="8395619" cy="4061888"/>
          </a:xfrm>
          <a:prstGeom prst="rect">
            <a:avLst/>
          </a:prstGeom>
          <a:noFill/>
          <a:ln>
            <a:noFill/>
          </a:ln>
        </p:spPr>
      </p:pic>
    </p:spTree>
    <p:extLst>
      <p:ext uri="{BB962C8B-B14F-4D97-AF65-F5344CB8AC3E}">
        <p14:creationId xmlns:p14="http://schemas.microsoft.com/office/powerpoint/2010/main" val="1188984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CA" sz="1200" dirty="0"/>
              <a:t>Conclusion</a:t>
            </a:r>
          </a:p>
        </p:txBody>
      </p:sp>
      <p:sp>
        <p:nvSpPr>
          <p:cNvPr id="3" name="Slide Number Placeholder 2"/>
          <p:cNvSpPr>
            <a:spLocks noGrp="1"/>
          </p:cNvSpPr>
          <p:nvPr>
            <p:ph type="sldNum" sz="quarter" idx="12"/>
          </p:nvPr>
        </p:nvSpPr>
        <p:spPr/>
        <p:txBody>
          <a:bodyPr/>
          <a:lstStyle/>
          <a:p>
            <a:fld id="{52326D77-2960-1A4A-B5CA-B95B3484A035}" type="slidenum">
              <a:rPr lang="en-CA" smtClean="0"/>
              <a:t>21</a:t>
            </a:fld>
            <a:endParaRPr lang="en-CA" dirty="0"/>
          </a:p>
        </p:txBody>
      </p:sp>
      <p:sp>
        <p:nvSpPr>
          <p:cNvPr id="5" name="Titre 1"/>
          <p:cNvSpPr txBox="1">
            <a:spLocks/>
          </p:cNvSpPr>
          <p:nvPr/>
        </p:nvSpPr>
        <p:spPr>
          <a:xfrm>
            <a:off x="2208213" y="570451"/>
            <a:ext cx="9251950" cy="119553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i="0" kern="1200">
                <a:solidFill>
                  <a:srgbClr val="FF4337"/>
                </a:solidFill>
                <a:latin typeface="Montserrat SemiBold" charset="0"/>
                <a:ea typeface="Montserrat SemiBold" charset="0"/>
                <a:cs typeface="Montserrat SemiBold" charset="0"/>
              </a:defRPr>
            </a:lvl1pPr>
          </a:lstStyle>
          <a:p>
            <a:r>
              <a:rPr lang="en-CA" dirty="0"/>
              <a:t>Conclusion</a:t>
            </a:r>
          </a:p>
        </p:txBody>
      </p:sp>
      <p:sp>
        <p:nvSpPr>
          <p:cNvPr id="6" name="Content Placeholder 5"/>
          <p:cNvSpPr>
            <a:spLocks noGrp="1"/>
          </p:cNvSpPr>
          <p:nvPr>
            <p:ph sz="quarter" idx="13"/>
          </p:nvPr>
        </p:nvSpPr>
        <p:spPr/>
        <p:txBody>
          <a:bodyPr/>
          <a:lstStyle/>
          <a:p>
            <a:r>
              <a:rPr lang="en-US" dirty="0"/>
              <a:t>Guidebook helps surface transportation debt issuers:</a:t>
            </a:r>
          </a:p>
          <a:p>
            <a:pPr lvl="1"/>
            <a:endParaRPr lang="en-US" dirty="0"/>
          </a:p>
          <a:p>
            <a:pPr lvl="1"/>
            <a:r>
              <a:rPr lang="en-US" dirty="0"/>
              <a:t>Understand roles and responsibilities of various national institutions with jurisdiction over municipal finance</a:t>
            </a:r>
          </a:p>
          <a:p>
            <a:pPr lvl="1"/>
            <a:endParaRPr lang="en-US" dirty="0"/>
          </a:p>
          <a:p>
            <a:pPr lvl="1"/>
            <a:r>
              <a:rPr lang="en-US" dirty="0"/>
              <a:t>Reflect on diversity of debt issuance programs and identify how their specific program fits within this landscape</a:t>
            </a:r>
          </a:p>
          <a:p>
            <a:pPr lvl="1"/>
            <a:endParaRPr lang="en-US" dirty="0"/>
          </a:p>
          <a:p>
            <a:pPr lvl="1"/>
            <a:r>
              <a:rPr lang="en-US" dirty="0"/>
              <a:t>Identify effective practices to maintain complete information about comprehensive debt obligations and plan for economic uncertainty.</a:t>
            </a:r>
          </a:p>
          <a:p>
            <a:endParaRPr lang="en-US" dirty="0"/>
          </a:p>
        </p:txBody>
      </p:sp>
    </p:spTree>
    <p:extLst>
      <p:ext uri="{BB962C8B-B14F-4D97-AF65-F5344CB8AC3E}">
        <p14:creationId xmlns:p14="http://schemas.microsoft.com/office/powerpoint/2010/main" val="2584332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CA" sz="1200" dirty="0"/>
              <a:t>Contact Info</a:t>
            </a:r>
          </a:p>
        </p:txBody>
      </p:sp>
      <p:sp>
        <p:nvSpPr>
          <p:cNvPr id="3" name="Slide Number Placeholder 2"/>
          <p:cNvSpPr>
            <a:spLocks noGrp="1"/>
          </p:cNvSpPr>
          <p:nvPr>
            <p:ph type="sldNum" sz="quarter" idx="12"/>
          </p:nvPr>
        </p:nvSpPr>
        <p:spPr/>
        <p:txBody>
          <a:bodyPr/>
          <a:lstStyle/>
          <a:p>
            <a:fld id="{52326D77-2960-1A4A-B5CA-B95B3484A035}" type="slidenum">
              <a:rPr lang="en-CA" smtClean="0"/>
              <a:t>22</a:t>
            </a:fld>
            <a:endParaRPr lang="en-CA" dirty="0"/>
          </a:p>
        </p:txBody>
      </p:sp>
      <p:sp>
        <p:nvSpPr>
          <p:cNvPr id="4" name="Content Placeholder 3"/>
          <p:cNvSpPr>
            <a:spLocks noGrp="1"/>
          </p:cNvSpPr>
          <p:nvPr>
            <p:ph sz="quarter" idx="13"/>
          </p:nvPr>
        </p:nvSpPr>
        <p:spPr/>
        <p:txBody>
          <a:bodyPr/>
          <a:lstStyle/>
          <a:p>
            <a:pPr marL="0" indent="0">
              <a:buNone/>
            </a:pPr>
            <a:endParaRPr lang="en-US" b="1" dirty="0"/>
          </a:p>
          <a:p>
            <a:pPr marL="0" indent="0">
              <a:buNone/>
            </a:pPr>
            <a:r>
              <a:rPr lang="en-US" b="1" dirty="0"/>
              <a:t>Nathan M. Macek</a:t>
            </a:r>
            <a:r>
              <a:rPr lang="en-US" dirty="0"/>
              <a:t>, AICP</a:t>
            </a:r>
            <a:br>
              <a:rPr lang="en-US" dirty="0"/>
            </a:br>
            <a:r>
              <a:rPr lang="en-US" dirty="0"/>
              <a:t>Senior Vice President</a:t>
            </a:r>
            <a:br>
              <a:rPr lang="en-US" dirty="0"/>
            </a:br>
            <a:r>
              <a:rPr lang="en-US" dirty="0"/>
              <a:t>Director of Project Development &amp; Finance</a:t>
            </a:r>
          </a:p>
          <a:p>
            <a:pPr marL="0" indent="0">
              <a:buNone/>
            </a:pPr>
            <a:r>
              <a:rPr lang="en-US" b="1" dirty="0"/>
              <a:t>WSP USA</a:t>
            </a:r>
          </a:p>
          <a:p>
            <a:pPr marL="0" indent="0">
              <a:buNone/>
            </a:pPr>
            <a:r>
              <a:rPr lang="en-US" dirty="0"/>
              <a:t>1250 23</a:t>
            </a:r>
            <a:r>
              <a:rPr lang="en-US" baseline="30000" dirty="0"/>
              <a:t>rd</a:t>
            </a:r>
            <a:r>
              <a:rPr lang="en-US" dirty="0"/>
              <a:t> Street NW</a:t>
            </a:r>
            <a:br>
              <a:rPr lang="en-US" dirty="0"/>
            </a:br>
            <a:r>
              <a:rPr lang="en-US" dirty="0"/>
              <a:t>Washington, DC 20037</a:t>
            </a:r>
          </a:p>
          <a:p>
            <a:pPr marL="0" indent="0">
              <a:buNone/>
            </a:pPr>
            <a:r>
              <a:rPr lang="en-US" dirty="0"/>
              <a:t>Ph. +1 (202) 365-2927</a:t>
            </a:r>
            <a:br>
              <a:rPr lang="en-US" dirty="0"/>
            </a:br>
            <a:r>
              <a:rPr lang="en-US" dirty="0">
                <a:hlinkClick r:id="rId3"/>
              </a:rPr>
              <a:t>Nathan.Macek@wsp.com</a:t>
            </a:r>
            <a:r>
              <a:rPr lang="en-US" dirty="0"/>
              <a:t/>
            </a:r>
            <a:br>
              <a:rPr lang="en-US" dirty="0"/>
            </a:br>
            <a:r>
              <a:rPr lang="en-US" dirty="0">
                <a:hlinkClick r:id="rId4"/>
              </a:rPr>
              <a:t>wsp.com</a:t>
            </a:r>
            <a:r>
              <a:rPr lang="en-US" dirty="0"/>
              <a:t> </a:t>
            </a:r>
          </a:p>
        </p:txBody>
      </p:sp>
      <p:sp>
        <p:nvSpPr>
          <p:cNvPr id="5" name="Titre 1"/>
          <p:cNvSpPr txBox="1">
            <a:spLocks/>
          </p:cNvSpPr>
          <p:nvPr/>
        </p:nvSpPr>
        <p:spPr>
          <a:xfrm>
            <a:off x="2208213" y="570451"/>
            <a:ext cx="9251950" cy="119553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i="0" kern="1200">
                <a:solidFill>
                  <a:srgbClr val="FF4337"/>
                </a:solidFill>
                <a:latin typeface="Montserrat SemiBold" charset="0"/>
                <a:ea typeface="Montserrat SemiBold" charset="0"/>
                <a:cs typeface="Montserrat SemiBold" charset="0"/>
              </a:defRPr>
            </a:lvl1pPr>
          </a:lstStyle>
          <a:p>
            <a:r>
              <a:rPr lang="en-CA" dirty="0"/>
              <a:t>NCHRP 19-15 Principal Investigator</a:t>
            </a:r>
          </a:p>
        </p:txBody>
      </p:sp>
    </p:spTree>
    <p:extLst>
      <p:ext uri="{BB962C8B-B14F-4D97-AF65-F5344CB8AC3E}">
        <p14:creationId xmlns:p14="http://schemas.microsoft.com/office/powerpoint/2010/main" val="3197592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2326D77-2960-1A4A-B5CA-B95B3484A035}" type="slidenum">
              <a:rPr lang="en-CA" smtClean="0"/>
              <a:t>3</a:t>
            </a:fld>
            <a:endParaRPr lang="en-CA" dirty="0"/>
          </a:p>
        </p:txBody>
      </p:sp>
      <p:sp>
        <p:nvSpPr>
          <p:cNvPr id="5" name="Titre 1"/>
          <p:cNvSpPr txBox="1">
            <a:spLocks/>
          </p:cNvSpPr>
          <p:nvPr/>
        </p:nvSpPr>
        <p:spPr>
          <a:xfrm>
            <a:off x="2208213" y="613465"/>
            <a:ext cx="9251950" cy="115252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i="0" kern="1200">
                <a:solidFill>
                  <a:srgbClr val="FF4337"/>
                </a:solidFill>
                <a:latin typeface="Montserrat SemiBold" charset="0"/>
                <a:ea typeface="Montserrat SemiBold" charset="0"/>
                <a:cs typeface="Montserrat SemiBold" charset="0"/>
              </a:defRPr>
            </a:lvl1pPr>
          </a:lstStyle>
          <a:p>
            <a:r>
              <a:rPr lang="en-CA" dirty="0"/>
              <a:t>Study Need</a:t>
            </a:r>
          </a:p>
        </p:txBody>
      </p:sp>
      <p:pic>
        <p:nvPicPr>
          <p:cNvPr id="11" name="Picture 10"/>
          <p:cNvPicPr>
            <a:picLocks noChangeAspect="1"/>
          </p:cNvPicPr>
          <p:nvPr/>
        </p:nvPicPr>
        <p:blipFill>
          <a:blip r:embed="rId3"/>
          <a:stretch>
            <a:fillRect/>
          </a:stretch>
        </p:blipFill>
        <p:spPr>
          <a:xfrm>
            <a:off x="7070028" y="242284"/>
            <a:ext cx="2613102" cy="3385154"/>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4"/>
          <a:stretch>
            <a:fillRect/>
          </a:stretch>
        </p:blipFill>
        <p:spPr>
          <a:xfrm>
            <a:off x="8664710" y="2379237"/>
            <a:ext cx="2524232" cy="3238763"/>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5"/>
          <a:stretch>
            <a:fillRect/>
          </a:stretch>
        </p:blipFill>
        <p:spPr>
          <a:xfrm>
            <a:off x="5967407" y="3544787"/>
            <a:ext cx="2205241" cy="2839920"/>
          </a:xfrm>
          <a:prstGeom prst="rect">
            <a:avLst/>
          </a:prstGeom>
          <a:ln>
            <a:noFill/>
          </a:ln>
          <a:effectLst>
            <a:outerShdw blurRad="292100" dist="139700" dir="2700000" algn="tl" rotWithShape="0">
              <a:srgbClr val="333333">
                <a:alpha val="65000"/>
              </a:srgbClr>
            </a:outerShdw>
          </a:effectLst>
        </p:spPr>
      </p:pic>
      <p:sp>
        <p:nvSpPr>
          <p:cNvPr id="15" name="TextBox 14"/>
          <p:cNvSpPr txBox="1"/>
          <p:nvPr/>
        </p:nvSpPr>
        <p:spPr>
          <a:xfrm>
            <a:off x="2205625" y="1765990"/>
            <a:ext cx="3269720" cy="2751522"/>
          </a:xfrm>
          <a:prstGeom prst="rect">
            <a:avLst/>
          </a:prstGeom>
          <a:noFill/>
        </p:spPr>
        <p:txBody>
          <a:bodyPr wrap="square" rtlCol="0">
            <a:spAutoFit/>
          </a:bodyPr>
          <a:lstStyle/>
          <a:p>
            <a:pPr marL="403225" lvl="0" indent="-403225">
              <a:lnSpc>
                <a:spcPct val="90000"/>
              </a:lnSpc>
              <a:spcBef>
                <a:spcPts val="1000"/>
              </a:spcBef>
              <a:buFont typeface=".HelveticaNeueDeskInterface-Regular" charset="0"/>
              <a:buChar char="—"/>
            </a:pPr>
            <a:r>
              <a:rPr lang="en-US" sz="2400" dirty="0">
                <a:solidFill>
                  <a:srgbClr val="1E242B"/>
                </a:solidFill>
                <a:latin typeface="Montserrat" panose="00000500000000000000" pitchFamily="2" charset="0"/>
              </a:rPr>
              <a:t>Past studies suggested that debt-financing practitioners need guidance on strategic and day-to-day decision-making</a:t>
            </a:r>
          </a:p>
        </p:txBody>
      </p:sp>
      <p:sp>
        <p:nvSpPr>
          <p:cNvPr id="10" name="Footer Placeholder 1"/>
          <p:cNvSpPr>
            <a:spLocks noGrp="1"/>
          </p:cNvSpPr>
          <p:nvPr>
            <p:ph type="ftr" sz="quarter" idx="11"/>
          </p:nvPr>
        </p:nvSpPr>
        <p:spPr>
          <a:xfrm>
            <a:off x="227013" y="225425"/>
            <a:ext cx="1404937" cy="755650"/>
          </a:xfrm>
        </p:spPr>
        <p:txBody>
          <a:bodyPr/>
          <a:lstStyle/>
          <a:p>
            <a:r>
              <a:rPr lang="en-CA" sz="1200" dirty="0"/>
              <a:t>Background</a:t>
            </a:r>
          </a:p>
        </p:txBody>
      </p:sp>
    </p:spTree>
    <p:extLst>
      <p:ext uri="{BB962C8B-B14F-4D97-AF65-F5344CB8AC3E}">
        <p14:creationId xmlns:p14="http://schemas.microsoft.com/office/powerpoint/2010/main" val="1583642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CA" sz="1200" dirty="0"/>
              <a:t>Background</a:t>
            </a:r>
          </a:p>
        </p:txBody>
      </p:sp>
      <p:sp>
        <p:nvSpPr>
          <p:cNvPr id="3" name="Slide Number Placeholder 2"/>
          <p:cNvSpPr>
            <a:spLocks noGrp="1"/>
          </p:cNvSpPr>
          <p:nvPr>
            <p:ph type="sldNum" sz="quarter" idx="12"/>
          </p:nvPr>
        </p:nvSpPr>
        <p:spPr/>
        <p:txBody>
          <a:bodyPr/>
          <a:lstStyle/>
          <a:p>
            <a:fld id="{52326D77-2960-1A4A-B5CA-B95B3484A035}" type="slidenum">
              <a:rPr lang="en-CA" smtClean="0"/>
              <a:t>4</a:t>
            </a:fld>
            <a:endParaRPr lang="en-CA" dirty="0"/>
          </a:p>
        </p:txBody>
      </p:sp>
      <p:sp>
        <p:nvSpPr>
          <p:cNvPr id="4" name="Content Placeholder 3"/>
          <p:cNvSpPr>
            <a:spLocks noGrp="1"/>
          </p:cNvSpPr>
          <p:nvPr>
            <p:ph sz="quarter" idx="13"/>
          </p:nvPr>
        </p:nvSpPr>
        <p:spPr>
          <a:xfrm>
            <a:off x="2182019" y="1449388"/>
            <a:ext cx="9251950" cy="4356100"/>
          </a:xfrm>
        </p:spPr>
        <p:txBody>
          <a:bodyPr/>
          <a:lstStyle/>
          <a:p>
            <a:r>
              <a:rPr lang="en-US" dirty="0"/>
              <a:t>Share effective user-focused practices for debt issuance and management to help practitioners address key challenges, including: </a:t>
            </a:r>
          </a:p>
          <a:p>
            <a:pPr lvl="1"/>
            <a:r>
              <a:rPr lang="en-US" dirty="0"/>
              <a:t>1. Accessing complete information about the entity’s comprehensive debt obligations </a:t>
            </a:r>
          </a:p>
          <a:p>
            <a:pPr lvl="1"/>
            <a:r>
              <a:rPr lang="en-US" dirty="0"/>
              <a:t>2. Planning for economic uncertainty </a:t>
            </a:r>
          </a:p>
          <a:p>
            <a:pPr lvl="1"/>
            <a:r>
              <a:rPr lang="en-US" dirty="0"/>
              <a:t>3. Adapting to technological advancements</a:t>
            </a:r>
          </a:p>
        </p:txBody>
      </p:sp>
      <p:sp>
        <p:nvSpPr>
          <p:cNvPr id="5" name="Titre 1"/>
          <p:cNvSpPr txBox="1">
            <a:spLocks/>
          </p:cNvSpPr>
          <p:nvPr/>
        </p:nvSpPr>
        <p:spPr>
          <a:xfrm>
            <a:off x="2208213" y="613465"/>
            <a:ext cx="9251950" cy="115252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i="0" kern="1200">
                <a:solidFill>
                  <a:srgbClr val="FF4337"/>
                </a:solidFill>
                <a:latin typeface="Montserrat SemiBold" charset="0"/>
                <a:ea typeface="Montserrat SemiBold" charset="0"/>
                <a:cs typeface="Montserrat SemiBold" charset="0"/>
              </a:defRPr>
            </a:lvl1pPr>
          </a:lstStyle>
          <a:p>
            <a:r>
              <a:rPr lang="en-CA" dirty="0"/>
              <a:t>Purpose</a:t>
            </a:r>
          </a:p>
        </p:txBody>
      </p:sp>
      <p:pic>
        <p:nvPicPr>
          <p:cNvPr id="7" name="Picture 6">
            <a:extLst>
              <a:ext uri="{FF2B5EF4-FFF2-40B4-BE49-F238E27FC236}">
                <a16:creationId xmlns:a16="http://schemas.microsoft.com/office/drawing/2014/main" id="{5F9B5ECA-AEEB-49B3-A025-094F3214F3AD}"/>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3176336" y="4157412"/>
            <a:ext cx="7718358" cy="2294022"/>
          </a:xfrm>
          <a:prstGeom prst="rect">
            <a:avLst/>
          </a:prstGeom>
          <a:noFill/>
          <a:ln>
            <a:noFill/>
          </a:ln>
        </p:spPr>
      </p:pic>
    </p:spTree>
    <p:extLst>
      <p:ext uri="{BB962C8B-B14F-4D97-AF65-F5344CB8AC3E}">
        <p14:creationId xmlns:p14="http://schemas.microsoft.com/office/powerpoint/2010/main" val="1725703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CA" sz="1200" dirty="0"/>
              <a:t>Audience</a:t>
            </a:r>
          </a:p>
        </p:txBody>
      </p:sp>
      <p:sp>
        <p:nvSpPr>
          <p:cNvPr id="3" name="Slide Number Placeholder 2"/>
          <p:cNvSpPr>
            <a:spLocks noGrp="1"/>
          </p:cNvSpPr>
          <p:nvPr>
            <p:ph type="sldNum" sz="quarter" idx="12"/>
          </p:nvPr>
        </p:nvSpPr>
        <p:spPr/>
        <p:txBody>
          <a:bodyPr/>
          <a:lstStyle/>
          <a:p>
            <a:fld id="{52326D77-2960-1A4A-B5CA-B95B3484A035}" type="slidenum">
              <a:rPr lang="en-CA" smtClean="0"/>
              <a:t>5</a:t>
            </a:fld>
            <a:endParaRPr lang="en-CA" dirty="0"/>
          </a:p>
        </p:txBody>
      </p:sp>
      <p:sp>
        <p:nvSpPr>
          <p:cNvPr id="4" name="Content Placeholder 3"/>
          <p:cNvSpPr>
            <a:spLocks noGrp="1"/>
          </p:cNvSpPr>
          <p:nvPr>
            <p:ph sz="quarter" idx="13"/>
          </p:nvPr>
        </p:nvSpPr>
        <p:spPr/>
        <p:txBody>
          <a:bodyPr/>
          <a:lstStyle/>
          <a:p>
            <a:r>
              <a:rPr lang="en-US" dirty="0"/>
              <a:t>The Guidebook is a useful resource for a variety of audiences, including: </a:t>
            </a:r>
          </a:p>
          <a:p>
            <a:pPr lvl="1"/>
            <a:r>
              <a:rPr lang="en-US" dirty="0"/>
              <a:t>Surface transportation debt managers &amp; staff</a:t>
            </a:r>
          </a:p>
          <a:p>
            <a:pPr lvl="1"/>
            <a:r>
              <a:rPr lang="en-US" dirty="0"/>
              <a:t>Surface transportation executives </a:t>
            </a:r>
          </a:p>
          <a:p>
            <a:pPr lvl="1"/>
            <a:r>
              <a:rPr lang="en-US" dirty="0"/>
              <a:t>Surface transportation project managers &amp; planning professionals</a:t>
            </a:r>
          </a:p>
          <a:p>
            <a:pPr lvl="1"/>
            <a:r>
              <a:rPr lang="en-US" dirty="0"/>
              <a:t>Centralized debt management staff (e.g., division of bond finance staff) </a:t>
            </a:r>
          </a:p>
          <a:p>
            <a:pPr lvl="1"/>
            <a:r>
              <a:rPr lang="en-US" dirty="0"/>
              <a:t>State treasurer’s office staff</a:t>
            </a:r>
          </a:p>
          <a:p>
            <a:pPr lvl="1"/>
            <a:r>
              <a:rPr lang="en-US" dirty="0"/>
              <a:t>Legislative and elected official aides </a:t>
            </a:r>
          </a:p>
        </p:txBody>
      </p:sp>
      <p:sp>
        <p:nvSpPr>
          <p:cNvPr id="5" name="Titre 1"/>
          <p:cNvSpPr txBox="1">
            <a:spLocks/>
          </p:cNvSpPr>
          <p:nvPr/>
        </p:nvSpPr>
        <p:spPr>
          <a:xfrm>
            <a:off x="2208213" y="613465"/>
            <a:ext cx="9251950" cy="115252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i="0" kern="1200">
                <a:solidFill>
                  <a:srgbClr val="FF4337"/>
                </a:solidFill>
                <a:latin typeface="Montserrat SemiBold" charset="0"/>
                <a:ea typeface="Montserrat SemiBold" charset="0"/>
                <a:cs typeface="Montserrat SemiBold" charset="0"/>
              </a:defRPr>
            </a:lvl1pPr>
          </a:lstStyle>
          <a:p>
            <a:r>
              <a:rPr lang="en-CA" dirty="0"/>
              <a:t>Guidebook Audience</a:t>
            </a:r>
          </a:p>
        </p:txBody>
      </p:sp>
    </p:spTree>
    <p:extLst>
      <p:ext uri="{BB962C8B-B14F-4D97-AF65-F5344CB8AC3E}">
        <p14:creationId xmlns:p14="http://schemas.microsoft.com/office/powerpoint/2010/main" val="1363685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CA" sz="1200" dirty="0"/>
              <a:t>Application</a:t>
            </a:r>
          </a:p>
        </p:txBody>
      </p:sp>
      <p:sp>
        <p:nvSpPr>
          <p:cNvPr id="3" name="Slide Number Placeholder 2"/>
          <p:cNvSpPr>
            <a:spLocks noGrp="1"/>
          </p:cNvSpPr>
          <p:nvPr>
            <p:ph type="sldNum" sz="quarter" idx="12"/>
          </p:nvPr>
        </p:nvSpPr>
        <p:spPr/>
        <p:txBody>
          <a:bodyPr/>
          <a:lstStyle/>
          <a:p>
            <a:fld id="{52326D77-2960-1A4A-B5CA-B95B3484A035}" type="slidenum">
              <a:rPr lang="en-CA" smtClean="0"/>
              <a:t>6</a:t>
            </a:fld>
            <a:endParaRPr lang="en-CA" dirty="0"/>
          </a:p>
        </p:txBody>
      </p:sp>
      <p:sp>
        <p:nvSpPr>
          <p:cNvPr id="4" name="Content Placeholder 3"/>
          <p:cNvSpPr>
            <a:spLocks noGrp="1"/>
          </p:cNvSpPr>
          <p:nvPr>
            <p:ph sz="quarter" idx="13"/>
          </p:nvPr>
        </p:nvSpPr>
        <p:spPr/>
        <p:txBody>
          <a:bodyPr/>
          <a:lstStyle/>
          <a:p>
            <a:r>
              <a:rPr lang="en-US" dirty="0"/>
              <a:t>Useful to practitioners when... </a:t>
            </a:r>
          </a:p>
          <a:p>
            <a:pPr lvl="1"/>
            <a:r>
              <a:rPr lang="en-US" dirty="0"/>
              <a:t>Conducting day-to-day activities </a:t>
            </a:r>
          </a:p>
          <a:p>
            <a:pPr lvl="1"/>
            <a:r>
              <a:rPr lang="en-US" dirty="0"/>
              <a:t>Establishing a new debt program</a:t>
            </a:r>
          </a:p>
          <a:p>
            <a:pPr lvl="1"/>
            <a:r>
              <a:rPr lang="en-US" dirty="0"/>
              <a:t>Developing or updating policies and procedures </a:t>
            </a:r>
          </a:p>
          <a:p>
            <a:pPr lvl="1"/>
            <a:r>
              <a:rPr lang="en-US" dirty="0"/>
              <a:t>Engaging with outside professionals and credit rating agencies</a:t>
            </a:r>
          </a:p>
          <a:p>
            <a:r>
              <a:rPr lang="en-US" dirty="0"/>
              <a:t>Useful to practitioners to... </a:t>
            </a:r>
          </a:p>
          <a:p>
            <a:pPr lvl="1"/>
            <a:r>
              <a:rPr lang="en-US" dirty="0"/>
              <a:t>Inform and establish internal policies and procedures </a:t>
            </a:r>
          </a:p>
          <a:p>
            <a:pPr lvl="1"/>
            <a:r>
              <a:rPr lang="en-US" dirty="0"/>
              <a:t>Establish regular communication with:</a:t>
            </a:r>
          </a:p>
          <a:p>
            <a:pPr lvl="2"/>
            <a:r>
              <a:rPr lang="en-US" dirty="0"/>
              <a:t>Internal collaborators, such as the state treasurer’s office </a:t>
            </a:r>
          </a:p>
          <a:p>
            <a:pPr lvl="2"/>
            <a:r>
              <a:rPr lang="en-US" dirty="0"/>
              <a:t>External collaborators, such as Credit Rating Agencies, etc.</a:t>
            </a:r>
          </a:p>
          <a:p>
            <a:pPr lvl="1"/>
            <a:r>
              <a:rPr lang="en-US" dirty="0"/>
              <a:t>Inform development of relevant debt documents</a:t>
            </a:r>
          </a:p>
        </p:txBody>
      </p:sp>
      <p:sp>
        <p:nvSpPr>
          <p:cNvPr id="5" name="Titre 1"/>
          <p:cNvSpPr txBox="1">
            <a:spLocks/>
          </p:cNvSpPr>
          <p:nvPr/>
        </p:nvSpPr>
        <p:spPr>
          <a:xfrm>
            <a:off x="2208213" y="613465"/>
            <a:ext cx="9251950" cy="115252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i="0" kern="1200">
                <a:solidFill>
                  <a:srgbClr val="FF4337"/>
                </a:solidFill>
                <a:latin typeface="Montserrat SemiBold" charset="0"/>
                <a:ea typeface="Montserrat SemiBold" charset="0"/>
                <a:cs typeface="Montserrat SemiBold" charset="0"/>
              </a:defRPr>
            </a:lvl1pPr>
          </a:lstStyle>
          <a:p>
            <a:r>
              <a:rPr lang="en-CA" dirty="0"/>
              <a:t>When and how to use the Guidebook</a:t>
            </a:r>
          </a:p>
        </p:txBody>
      </p:sp>
    </p:spTree>
    <p:extLst>
      <p:ext uri="{BB962C8B-B14F-4D97-AF65-F5344CB8AC3E}">
        <p14:creationId xmlns:p14="http://schemas.microsoft.com/office/powerpoint/2010/main" val="3628791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AAFDDAB-AB48-4231-9C75-228FD42B544A}"/>
              </a:ext>
            </a:extLst>
          </p:cNvPr>
          <p:cNvSpPr>
            <a:spLocks noGrp="1"/>
          </p:cNvSpPr>
          <p:nvPr>
            <p:ph type="ftr" sz="quarter" idx="11"/>
          </p:nvPr>
        </p:nvSpPr>
        <p:spPr/>
        <p:txBody>
          <a:bodyPr/>
          <a:lstStyle/>
          <a:p>
            <a:r>
              <a:rPr lang="en-CA" sz="1200" dirty="0"/>
              <a:t>Guidebook Contents</a:t>
            </a:r>
          </a:p>
        </p:txBody>
      </p:sp>
      <p:sp>
        <p:nvSpPr>
          <p:cNvPr id="3" name="Slide Number Placeholder 2">
            <a:extLst>
              <a:ext uri="{FF2B5EF4-FFF2-40B4-BE49-F238E27FC236}">
                <a16:creationId xmlns:a16="http://schemas.microsoft.com/office/drawing/2014/main" id="{3EBA6B59-F78C-4F1E-9322-7BEBC5170D99}"/>
              </a:ext>
            </a:extLst>
          </p:cNvPr>
          <p:cNvSpPr>
            <a:spLocks noGrp="1"/>
          </p:cNvSpPr>
          <p:nvPr>
            <p:ph type="sldNum" sz="quarter" idx="12"/>
          </p:nvPr>
        </p:nvSpPr>
        <p:spPr/>
        <p:txBody>
          <a:bodyPr/>
          <a:lstStyle/>
          <a:p>
            <a:fld id="{52326D77-2960-1A4A-B5CA-B95B3484A035}" type="slidenum">
              <a:rPr lang="en-CA" smtClean="0"/>
              <a:t>7</a:t>
            </a:fld>
            <a:endParaRPr lang="en-CA" dirty="0"/>
          </a:p>
        </p:txBody>
      </p:sp>
      <p:sp>
        <p:nvSpPr>
          <p:cNvPr id="4" name="Content Placeholder 3">
            <a:extLst>
              <a:ext uri="{FF2B5EF4-FFF2-40B4-BE49-F238E27FC236}">
                <a16:creationId xmlns:a16="http://schemas.microsoft.com/office/drawing/2014/main" id="{2D956BE8-266C-4D9B-AC45-75BF009E0EFE}"/>
              </a:ext>
            </a:extLst>
          </p:cNvPr>
          <p:cNvSpPr>
            <a:spLocks noGrp="1"/>
          </p:cNvSpPr>
          <p:nvPr>
            <p:ph sz="quarter" idx="13"/>
          </p:nvPr>
        </p:nvSpPr>
        <p:spPr/>
        <p:txBody>
          <a:bodyPr/>
          <a:lstStyle/>
          <a:p>
            <a:r>
              <a:rPr lang="en-US" dirty="0"/>
              <a:t>Types of Information</a:t>
            </a:r>
          </a:p>
          <a:p>
            <a:pPr lvl="1"/>
            <a:r>
              <a:rPr lang="en-US" dirty="0"/>
              <a:t>Practices Reflected </a:t>
            </a:r>
          </a:p>
          <a:p>
            <a:pPr lvl="1"/>
            <a:r>
              <a:rPr lang="en-US" dirty="0"/>
              <a:t>Universal Effective Practices</a:t>
            </a:r>
          </a:p>
          <a:p>
            <a:pPr lvl="1"/>
            <a:r>
              <a:rPr lang="en-US" dirty="0"/>
              <a:t>Tailored Effective Practices</a:t>
            </a:r>
          </a:p>
          <a:p>
            <a:pPr lvl="1"/>
            <a:r>
              <a:rPr lang="en-US" dirty="0"/>
              <a:t>Debt Issuance &amp; Management Phases</a:t>
            </a:r>
          </a:p>
          <a:p>
            <a:pPr lvl="1"/>
            <a:r>
              <a:rPr lang="en-US" dirty="0"/>
              <a:t>Tools</a:t>
            </a:r>
          </a:p>
          <a:p>
            <a:pPr lvl="1"/>
            <a:r>
              <a:rPr lang="en-US" dirty="0"/>
              <a:t>Collaboration &amp; Communication </a:t>
            </a:r>
          </a:p>
          <a:p>
            <a:r>
              <a:rPr lang="en-US" dirty="0"/>
              <a:t>Phase of Debt Issuance &amp; Management</a:t>
            </a:r>
          </a:p>
          <a:p>
            <a:pPr lvl="1"/>
            <a:r>
              <a:rPr lang="en-US" dirty="0"/>
              <a:t>Phase 1: The Decision Process – Planning for Debt Issuance</a:t>
            </a:r>
          </a:p>
          <a:p>
            <a:pPr lvl="1"/>
            <a:r>
              <a:rPr lang="en-US" dirty="0"/>
              <a:t>Phase 2: Individual Transaction Preparation &amp; Development</a:t>
            </a:r>
          </a:p>
          <a:p>
            <a:pPr lvl="1"/>
            <a:r>
              <a:rPr lang="en-US" dirty="0"/>
              <a:t>Phase 3: Marketing &amp; Placement of Individual Transactions</a:t>
            </a:r>
          </a:p>
          <a:p>
            <a:pPr lvl="1"/>
            <a:r>
              <a:rPr lang="en-US" dirty="0"/>
              <a:t>Phase 4: Post-Issuance Compliance Strategy</a:t>
            </a:r>
          </a:p>
        </p:txBody>
      </p:sp>
      <p:sp>
        <p:nvSpPr>
          <p:cNvPr id="5" name="Titre 1">
            <a:extLst>
              <a:ext uri="{FF2B5EF4-FFF2-40B4-BE49-F238E27FC236}">
                <a16:creationId xmlns:a16="http://schemas.microsoft.com/office/drawing/2014/main" id="{2F62BA32-384E-4FC3-8419-7E42D0A2EA75}"/>
              </a:ext>
            </a:extLst>
          </p:cNvPr>
          <p:cNvSpPr txBox="1">
            <a:spLocks/>
          </p:cNvSpPr>
          <p:nvPr/>
        </p:nvSpPr>
        <p:spPr>
          <a:xfrm>
            <a:off x="2208213" y="613465"/>
            <a:ext cx="9251950" cy="115252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i="0" kern="1200">
                <a:solidFill>
                  <a:srgbClr val="FF4337"/>
                </a:solidFill>
                <a:latin typeface="Montserrat SemiBold" charset="0"/>
                <a:ea typeface="Montserrat SemiBold" charset="0"/>
                <a:cs typeface="Montserrat SemiBold" charset="0"/>
              </a:defRPr>
            </a:lvl1pPr>
          </a:lstStyle>
          <a:p>
            <a:r>
              <a:rPr lang="en-CA" dirty="0"/>
              <a:t>Guidebook Contents</a:t>
            </a:r>
          </a:p>
        </p:txBody>
      </p:sp>
    </p:spTree>
    <p:extLst>
      <p:ext uri="{BB962C8B-B14F-4D97-AF65-F5344CB8AC3E}">
        <p14:creationId xmlns:p14="http://schemas.microsoft.com/office/powerpoint/2010/main" val="2347079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CA" sz="1200" dirty="0"/>
              <a:t>Types of Information</a:t>
            </a:r>
          </a:p>
        </p:txBody>
      </p:sp>
      <p:sp>
        <p:nvSpPr>
          <p:cNvPr id="3" name="Slide Number Placeholder 2"/>
          <p:cNvSpPr>
            <a:spLocks noGrp="1"/>
          </p:cNvSpPr>
          <p:nvPr>
            <p:ph type="sldNum" sz="quarter" idx="12"/>
          </p:nvPr>
        </p:nvSpPr>
        <p:spPr/>
        <p:txBody>
          <a:bodyPr/>
          <a:lstStyle/>
          <a:p>
            <a:fld id="{52326D77-2960-1A4A-B5CA-B95B3484A035}" type="slidenum">
              <a:rPr lang="en-CA" smtClean="0"/>
              <a:t>8</a:t>
            </a:fld>
            <a:endParaRPr lang="en-CA" dirty="0"/>
          </a:p>
        </p:txBody>
      </p:sp>
      <p:sp>
        <p:nvSpPr>
          <p:cNvPr id="5" name="Titre 1"/>
          <p:cNvSpPr txBox="1">
            <a:spLocks/>
          </p:cNvSpPr>
          <p:nvPr/>
        </p:nvSpPr>
        <p:spPr>
          <a:xfrm>
            <a:off x="2208213" y="613465"/>
            <a:ext cx="9251950" cy="115252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i="0" kern="1200">
                <a:solidFill>
                  <a:srgbClr val="FF4337"/>
                </a:solidFill>
                <a:latin typeface="Montserrat SemiBold" charset="0"/>
                <a:ea typeface="Montserrat SemiBold" charset="0"/>
                <a:cs typeface="Montserrat SemiBold" charset="0"/>
              </a:defRPr>
            </a:lvl1pPr>
          </a:lstStyle>
          <a:p>
            <a:r>
              <a:rPr lang="en-CA" dirty="0"/>
              <a:t>Practices Reflected</a:t>
            </a:r>
          </a:p>
          <a:p>
            <a:endParaRPr lang="en-CA" dirty="0"/>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553156" y="2143017"/>
            <a:ext cx="6913253" cy="4340342"/>
          </a:xfrm>
          <a:prstGeom prst="rect">
            <a:avLst/>
          </a:prstGeom>
        </p:spPr>
      </p:pic>
      <p:pic>
        <p:nvPicPr>
          <p:cNvPr id="8" name="Picture 7" descr="C:\Users\usar667928\AppData\Local\Microsoft\Windows\Temporary Internet Files\Content.Outlook\7WYRSWXD\NCHRP_19-15_Case_Study_Organization_v2 (004).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21471" y="2147127"/>
            <a:ext cx="4667780" cy="4362140"/>
          </a:xfrm>
          <a:prstGeom prst="rect">
            <a:avLst/>
          </a:prstGeom>
          <a:noFill/>
          <a:ln>
            <a:noFill/>
          </a:ln>
        </p:spPr>
      </p:pic>
      <p:sp>
        <p:nvSpPr>
          <p:cNvPr id="9" name="TextBox 8"/>
          <p:cNvSpPr txBox="1"/>
          <p:nvPr/>
        </p:nvSpPr>
        <p:spPr>
          <a:xfrm>
            <a:off x="2208213" y="1385886"/>
            <a:ext cx="9436100" cy="757130"/>
          </a:xfrm>
          <a:prstGeom prst="rect">
            <a:avLst/>
          </a:prstGeom>
          <a:noFill/>
        </p:spPr>
        <p:txBody>
          <a:bodyPr wrap="square" rtlCol="0">
            <a:spAutoFit/>
          </a:bodyPr>
          <a:lstStyle/>
          <a:p>
            <a:pPr marL="403225" lvl="0" indent="-403225">
              <a:lnSpc>
                <a:spcPct val="90000"/>
              </a:lnSpc>
              <a:spcBef>
                <a:spcPts val="1000"/>
              </a:spcBef>
              <a:buFont typeface=".HelveticaNeueDeskInterface-Regular" charset="0"/>
              <a:buChar char="—"/>
            </a:pPr>
            <a:r>
              <a:rPr lang="en-US" sz="2400" dirty="0">
                <a:solidFill>
                  <a:srgbClr val="1E242B"/>
                </a:solidFill>
                <a:latin typeface="Montserrat" panose="00000500000000000000" pitchFamily="2" charset="0"/>
              </a:rPr>
              <a:t>Guidebook reflects geographic and programmatic diversity through case studies</a:t>
            </a:r>
          </a:p>
        </p:txBody>
      </p:sp>
    </p:spTree>
    <p:extLst>
      <p:ext uri="{BB962C8B-B14F-4D97-AF65-F5344CB8AC3E}">
        <p14:creationId xmlns:p14="http://schemas.microsoft.com/office/powerpoint/2010/main" val="3246450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CA" sz="1200" dirty="0"/>
              <a:t>Types of Information</a:t>
            </a:r>
          </a:p>
        </p:txBody>
      </p:sp>
      <p:sp>
        <p:nvSpPr>
          <p:cNvPr id="3" name="Slide Number Placeholder 2"/>
          <p:cNvSpPr>
            <a:spLocks noGrp="1"/>
          </p:cNvSpPr>
          <p:nvPr>
            <p:ph type="sldNum" sz="quarter" idx="12"/>
          </p:nvPr>
        </p:nvSpPr>
        <p:spPr/>
        <p:txBody>
          <a:bodyPr/>
          <a:lstStyle/>
          <a:p>
            <a:fld id="{52326D77-2960-1A4A-B5CA-B95B3484A035}" type="slidenum">
              <a:rPr lang="en-CA" smtClean="0"/>
              <a:t>9</a:t>
            </a:fld>
            <a:endParaRPr lang="en-CA" dirty="0"/>
          </a:p>
        </p:txBody>
      </p:sp>
      <p:sp>
        <p:nvSpPr>
          <p:cNvPr id="5" name="Titre 1"/>
          <p:cNvSpPr txBox="1">
            <a:spLocks/>
          </p:cNvSpPr>
          <p:nvPr/>
        </p:nvSpPr>
        <p:spPr>
          <a:xfrm>
            <a:off x="2208213" y="613465"/>
            <a:ext cx="9251950" cy="115252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i="0" kern="1200">
                <a:solidFill>
                  <a:srgbClr val="FF4337"/>
                </a:solidFill>
                <a:latin typeface="Montserrat SemiBold" charset="0"/>
                <a:ea typeface="Montserrat SemiBold" charset="0"/>
                <a:cs typeface="Montserrat SemiBold" charset="0"/>
              </a:defRPr>
            </a:lvl1pPr>
          </a:lstStyle>
          <a:p>
            <a:r>
              <a:rPr lang="en-CA" dirty="0"/>
              <a:t>Organizing Framework</a:t>
            </a:r>
            <a:endParaRPr lang="en-CA" i="1" dirty="0"/>
          </a:p>
        </p:txBody>
      </p:sp>
      <p:sp>
        <p:nvSpPr>
          <p:cNvPr id="13" name="TextBox 12"/>
          <p:cNvSpPr txBox="1"/>
          <p:nvPr/>
        </p:nvSpPr>
        <p:spPr>
          <a:xfrm>
            <a:off x="2208213" y="1161036"/>
            <a:ext cx="9436100" cy="1089529"/>
          </a:xfrm>
          <a:prstGeom prst="rect">
            <a:avLst/>
          </a:prstGeom>
          <a:noFill/>
        </p:spPr>
        <p:txBody>
          <a:bodyPr wrap="square" rtlCol="0">
            <a:spAutoFit/>
          </a:bodyPr>
          <a:lstStyle/>
          <a:p>
            <a:pPr marL="403225" lvl="0" indent="-403225">
              <a:lnSpc>
                <a:spcPct val="90000"/>
              </a:lnSpc>
              <a:spcBef>
                <a:spcPts val="1000"/>
              </a:spcBef>
              <a:buFont typeface=".HelveticaNeueDeskInterface-Regular" charset="0"/>
              <a:buChar char="—"/>
            </a:pPr>
            <a:r>
              <a:rPr lang="en-US" sz="2400" dirty="0">
                <a:solidFill>
                  <a:srgbClr val="1E242B"/>
                </a:solidFill>
                <a:latin typeface="Montserrat" panose="00000500000000000000" pitchFamily="2" charset="0"/>
              </a:rPr>
              <a:t>Guidebook presents effective high-level decision-making approaches, process and coordination practices, and tools for debt financing practitioners</a:t>
            </a:r>
          </a:p>
        </p:txBody>
      </p:sp>
      <p:graphicFrame>
        <p:nvGraphicFramePr>
          <p:cNvPr id="4" name="Table 3">
            <a:extLst>
              <a:ext uri="{FF2B5EF4-FFF2-40B4-BE49-F238E27FC236}">
                <a16:creationId xmlns:a16="http://schemas.microsoft.com/office/drawing/2014/main" id="{6BB7C9A5-36AC-46C2-8201-2D85E0DBED64}"/>
              </a:ext>
            </a:extLst>
          </p:cNvPr>
          <p:cNvGraphicFramePr>
            <a:graphicFrameLocks noGrp="1"/>
          </p:cNvGraphicFramePr>
          <p:nvPr>
            <p:extLst>
              <p:ext uri="{D42A27DB-BD31-4B8C-83A1-F6EECF244321}">
                <p14:modId xmlns:p14="http://schemas.microsoft.com/office/powerpoint/2010/main" val="1003641142"/>
              </p:ext>
            </p:extLst>
          </p:nvPr>
        </p:nvGraphicFramePr>
        <p:xfrm>
          <a:off x="1144734" y="2816161"/>
          <a:ext cx="8739266" cy="3517439"/>
        </p:xfrm>
        <a:graphic>
          <a:graphicData uri="http://schemas.openxmlformats.org/drawingml/2006/table">
            <a:tbl>
              <a:tblPr firstRow="1" firstCol="1" bandRow="1">
                <a:tableStyleId>{2D5ABB26-0587-4C30-8999-92F81FD0307C}</a:tableStyleId>
              </a:tblPr>
              <a:tblGrid>
                <a:gridCol w="3028367">
                  <a:extLst>
                    <a:ext uri="{9D8B030D-6E8A-4147-A177-3AD203B41FA5}">
                      <a16:colId xmlns:a16="http://schemas.microsoft.com/office/drawing/2014/main" val="268622528"/>
                    </a:ext>
                  </a:extLst>
                </a:gridCol>
                <a:gridCol w="5710899">
                  <a:extLst>
                    <a:ext uri="{9D8B030D-6E8A-4147-A177-3AD203B41FA5}">
                      <a16:colId xmlns:a16="http://schemas.microsoft.com/office/drawing/2014/main" val="3683540531"/>
                    </a:ext>
                  </a:extLst>
                </a:gridCol>
              </a:tblGrid>
              <a:tr h="1507475">
                <a:tc>
                  <a:txBody>
                    <a:bodyPr/>
                    <a:lstStyle/>
                    <a:p>
                      <a:pPr marL="0" marR="0" indent="0" algn="just">
                        <a:lnSpc>
                          <a:spcPts val="1300"/>
                        </a:lnSpc>
                        <a:spcBef>
                          <a:spcPts val="200"/>
                        </a:spcBef>
                        <a:spcAft>
                          <a:spcPts val="200"/>
                        </a:spcAft>
                      </a:pP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just">
                        <a:spcBef>
                          <a:spcPts val="400"/>
                        </a:spcBef>
                        <a:spcAft>
                          <a:spcPts val="400"/>
                        </a:spcAft>
                        <a:buFont typeface="Symbol" panose="05050102010706020507" pitchFamily="18" charset="2"/>
                        <a:buNone/>
                        <a:tabLst>
                          <a:tab pos="228600" algn="l"/>
                          <a:tab pos="457200" algn="l"/>
                        </a:tabLst>
                      </a:pPr>
                      <a:r>
                        <a:rPr lang="en-US" sz="2000" dirty="0">
                          <a:effectLst/>
                        </a:rPr>
                        <a:t>High-level decision making and approaches to debt issuance and management. </a:t>
                      </a:r>
                      <a:endParaRPr lang="en-US" sz="2000" b="0" dirty="0">
                        <a:effectLst/>
                        <a:latin typeface="Times New Roman" panose="02020603050405020304" pitchFamily="18" charset="0"/>
                        <a:ea typeface="Arial" panose="020B0604020202020204" pitchFamily="34" charset="0"/>
                      </a:endParaRPr>
                    </a:p>
                  </a:txBody>
                  <a:tcPr marL="68580" marR="68580" marT="0" marB="0" anchor="ctr"/>
                </a:tc>
                <a:extLst>
                  <a:ext uri="{0D108BD9-81ED-4DB2-BD59-A6C34878D82A}">
                    <a16:rowId xmlns:a16="http://schemas.microsoft.com/office/drawing/2014/main" val="197171683"/>
                  </a:ext>
                </a:extLst>
              </a:tr>
              <a:tr h="1004982">
                <a:tc>
                  <a:txBody>
                    <a:bodyPr/>
                    <a:lstStyle/>
                    <a:p>
                      <a:pPr marL="0" marR="0" indent="0" algn="just">
                        <a:lnSpc>
                          <a:spcPts val="1300"/>
                        </a:lnSpc>
                        <a:spcBef>
                          <a:spcPts val="200"/>
                        </a:spcBef>
                        <a:spcAft>
                          <a:spcPts val="200"/>
                        </a:spcAft>
                      </a:pP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just">
                        <a:spcBef>
                          <a:spcPts val="400"/>
                        </a:spcBef>
                        <a:spcAft>
                          <a:spcPts val="400"/>
                        </a:spcAft>
                        <a:buFont typeface="Symbol" panose="05050102010706020507" pitchFamily="18" charset="2"/>
                        <a:buNone/>
                        <a:tabLst>
                          <a:tab pos="228600" algn="l"/>
                          <a:tab pos="457200" algn="l"/>
                        </a:tabLst>
                      </a:pPr>
                      <a:r>
                        <a:rPr lang="en-US" sz="2000" kern="1200" dirty="0">
                          <a:effectLst/>
                        </a:rPr>
                        <a:t>Process, communication, and coordination </a:t>
                      </a:r>
                      <a:endParaRPr lang="en-US" sz="2000" b="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1278993880"/>
                  </a:ext>
                </a:extLst>
              </a:tr>
              <a:tr h="1004982">
                <a:tc>
                  <a:txBody>
                    <a:bodyPr/>
                    <a:lstStyle/>
                    <a:p>
                      <a:pPr marL="0" marR="0" indent="0" algn="just">
                        <a:lnSpc>
                          <a:spcPts val="1300"/>
                        </a:lnSpc>
                        <a:spcBef>
                          <a:spcPts val="200"/>
                        </a:spcBef>
                        <a:spcAft>
                          <a:spcPts val="200"/>
                        </a:spcAft>
                      </a:pP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just">
                        <a:spcBef>
                          <a:spcPts val="400"/>
                        </a:spcBef>
                        <a:spcAft>
                          <a:spcPts val="400"/>
                        </a:spcAft>
                        <a:buFont typeface="Symbol" panose="05050102010706020507" pitchFamily="18" charset="2"/>
                        <a:buNone/>
                        <a:tabLst>
                          <a:tab pos="228600" algn="l"/>
                          <a:tab pos="457200" algn="l"/>
                        </a:tabLst>
                      </a:pPr>
                      <a:r>
                        <a:rPr lang="en-US" sz="2000" kern="1200" dirty="0">
                          <a:effectLst/>
                        </a:rPr>
                        <a:t>Effective tools</a:t>
                      </a:r>
                      <a:endParaRPr lang="en-US" sz="2000" b="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2333187580"/>
                  </a:ext>
                </a:extLst>
              </a:tr>
            </a:tbl>
          </a:graphicData>
        </a:graphic>
      </p:graphicFrame>
      <p:pic>
        <p:nvPicPr>
          <p:cNvPr id="2051" name="Picture 341" descr="NCHRP_19-15_Icons_v1-05 (002)">
            <a:extLst>
              <a:ext uri="{FF2B5EF4-FFF2-40B4-BE49-F238E27FC236}">
                <a16:creationId xmlns:a16="http://schemas.microsoft.com/office/drawing/2014/main" id="{30696B93-CD14-4403-9A17-9C9A4119BD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0724" y="2941469"/>
            <a:ext cx="926425" cy="114421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342">
            <a:extLst>
              <a:ext uri="{FF2B5EF4-FFF2-40B4-BE49-F238E27FC236}">
                <a16:creationId xmlns:a16="http://schemas.microsoft.com/office/drawing/2014/main" id="{9C24F29B-FE8C-4B2D-BB25-E0824642EA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5417" y="4365241"/>
            <a:ext cx="1437039" cy="83086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E662FA7F-4D32-4899-A838-C7A90B454864}"/>
              </a:ext>
            </a:extLst>
          </p:cNvPr>
          <p:cNvPicPr/>
          <p:nvPr/>
        </p:nvPicPr>
        <p:blipFill>
          <a:blip r:embed="rId5" cstate="print">
            <a:extLst>
              <a:ext uri="{28A0092B-C50C-407E-A947-70E740481C1C}">
                <a14:useLocalDpi xmlns:a14="http://schemas.microsoft.com/office/drawing/2010/main" val="0"/>
              </a:ext>
            </a:extLst>
          </a:blip>
          <a:stretch>
            <a:fillRect/>
          </a:stretch>
        </p:blipFill>
        <p:spPr bwMode="auto">
          <a:xfrm>
            <a:off x="2929840" y="5404439"/>
            <a:ext cx="787309" cy="737390"/>
          </a:xfrm>
          <a:prstGeom prst="rect">
            <a:avLst/>
          </a:prstGeom>
          <a:noFill/>
        </p:spPr>
      </p:pic>
    </p:spTree>
    <p:extLst>
      <p:ext uri="{BB962C8B-B14F-4D97-AF65-F5344CB8AC3E}">
        <p14:creationId xmlns:p14="http://schemas.microsoft.com/office/powerpoint/2010/main" val="1396508937"/>
      </p:ext>
    </p:extLst>
  </p:cSld>
  <p:clrMapOvr>
    <a:masterClrMapping/>
  </p:clrMapOvr>
</p:sld>
</file>

<file path=ppt/theme/theme1.xml><?xml version="1.0" encoding="utf-8"?>
<a:theme xmlns:a="http://schemas.openxmlformats.org/drawingml/2006/main" name="Thème Office">
  <a:themeElements>
    <a:clrScheme name="WSP Corporate">
      <a:dk1>
        <a:sysClr val="windowText" lastClr="000000"/>
      </a:dk1>
      <a:lt1>
        <a:srgbClr val="FFFFFF"/>
      </a:lt1>
      <a:dk2>
        <a:srgbClr val="F9423A"/>
      </a:dk2>
      <a:lt2>
        <a:srgbClr val="FFFFFF"/>
      </a:lt2>
      <a:accent1>
        <a:srgbClr val="F9423A"/>
      </a:accent1>
      <a:accent2>
        <a:srgbClr val="D8E6F0"/>
      </a:accent2>
      <a:accent3>
        <a:srgbClr val="1E252B"/>
      </a:accent3>
      <a:accent4>
        <a:srgbClr val="333E48"/>
      </a:accent4>
      <a:accent5>
        <a:srgbClr val="D9D9D6"/>
      </a:accent5>
      <a:accent6>
        <a:srgbClr val="EFECEA"/>
      </a:accent6>
      <a:hlink>
        <a:srgbClr val="0046AD"/>
      </a:hlink>
      <a:folHlink>
        <a:srgbClr val="0098DB"/>
      </a:folHlink>
    </a:clrScheme>
    <a:fontScheme name="Personnalisé 1">
      <a:majorFont>
        <a:latin typeface="Montserrat"/>
        <a:ea typeface=""/>
        <a:cs typeface=""/>
      </a:majorFont>
      <a:minorFont>
        <a:latin typeface="Montserrat"/>
        <a:ea typeface=""/>
        <a:cs typeface=""/>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SP Presentation - HD Light.potm" id="{2C334889-7AF7-4C1A-B81D-3D0D99B2F100}" vid="{8B8F4C6A-3C47-4575-83EC-CCF4BD651943}"/>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sisl xmlns:xsi="http://www.w3.org/2001/XMLSchema-instance" xmlns:xsd="http://www.w3.org/2001/XMLSchema" xmlns="http://www.boldonjames.com/2008/01/sie/internal/label" sislVersion="0" policy="f2020d7d-77c8-4294-a427-590ee8eb3328" origin="userSelected"/>
</file>

<file path=customXml/item2.xml><?xml version="1.0" encoding="utf-8"?>
<WrappedLabelHistory xmlns:xsi="http://www.w3.org/2001/XMLSchema-instance" xmlns:xsd="http://www.w3.org/2001/XMLSchema" xmlns="http://www.boldonjames.com/2016/02/Classifier/internal/wrappedLabelHistory">
  <Value>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mMjAyMGQ3ZC03N2M4LTQyOTQtYTQyNy01OTBlZThlYjMzMjgiIG9yaWdpbj0idXNlclNlbGVjdGVkIiAvPjxVc2VyTmFtZT5DT1JQXFVTQVI2Njc5Mjg8L1VzZXJOYW1lPjxEYXRlVGltZT4xMi8xMC8yMDIwIDEyOjA0OjM2IEFNPC9EYXRlVGltZT48TGFiZWxTdHJpbmc+Tm8gTWFya2luZzwvTGFiZWxTdHJpbmc+PC9pdGVtPjwvbGFiZWxIaXN0b3J5Pg==</Value>
</WrappedLabelHistory>
</file>

<file path=customXml/item3.xml><?xml version="1.0" encoding="utf-8"?>
<ct:contentTypeSchema xmlns:ct="http://schemas.microsoft.com/office/2006/metadata/contentType" xmlns:ma="http://schemas.microsoft.com/office/2006/metadata/properties/metaAttributes" ct:_="" ma:_="" ma:contentTypeName="Document" ma:contentTypeID="0x01010041C4EC06882FD74BB8A4889891ABF69F" ma:contentTypeVersion="0" ma:contentTypeDescription="Create a new document." ma:contentTypeScope="" ma:versionID="8fb925bdc91a76e408ffd01f0b9893d2">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0BD5F49B-2BEF-4E8B-9A8C-CBA67159F074}">
  <ds:schemaRefs>
    <ds:schemaRef ds:uri="http://www.w3.org/2001/XMLSchema"/>
    <ds:schemaRef ds:uri="http://www.boldonjames.com/2008/01/sie/internal/label"/>
  </ds:schemaRefs>
</ds:datastoreItem>
</file>

<file path=customXml/itemProps2.xml><?xml version="1.0" encoding="utf-8"?>
<ds:datastoreItem xmlns:ds="http://schemas.openxmlformats.org/officeDocument/2006/customXml" ds:itemID="{12B5C60B-A27B-47F3-9BF9-00BBD3BE9D53}">
  <ds:schemaRefs>
    <ds:schemaRef ds:uri="http://www.w3.org/2001/XMLSchema"/>
    <ds:schemaRef ds:uri="http://www.boldonjames.com/2016/02/Classifier/internal/wrappedLabelHistory"/>
  </ds:schemaRefs>
</ds:datastoreItem>
</file>

<file path=customXml/itemProps3.xml><?xml version="1.0" encoding="utf-8"?>
<ds:datastoreItem xmlns:ds="http://schemas.openxmlformats.org/officeDocument/2006/customXml" ds:itemID="{006BA26B-6B6C-4E80-9F9B-8E54C4412B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4.xml><?xml version="1.0" encoding="utf-8"?>
<ds:datastoreItem xmlns:ds="http://schemas.openxmlformats.org/officeDocument/2006/customXml" ds:itemID="{22EE0D15-0C5A-4704-AFC6-EED1C09DB92B}">
  <ds:schemaRefs>
    <ds:schemaRef ds:uri="http://schemas.microsoft.com/sharepoint/v3/contenttype/forms"/>
  </ds:schemaRefs>
</ds:datastoreItem>
</file>

<file path=customXml/itemProps5.xml><?xml version="1.0" encoding="utf-8"?>
<ds:datastoreItem xmlns:ds="http://schemas.openxmlformats.org/officeDocument/2006/customXml" ds:itemID="{6742B9AE-6C39-457D-A7E8-652A8DCF9406}">
  <ds:schemaRefs>
    <ds:schemaRef ds:uri="http://schemas.microsoft.com/office/2006/documentManagement/types"/>
    <ds:schemaRef ds:uri="http://schemas.microsoft.com/office/2006/metadata/properties"/>
    <ds:schemaRef ds:uri="http://purl.org/dc/terms/"/>
    <ds:schemaRef ds:uri="http://purl.org/dc/elements/1.1/"/>
    <ds:schemaRef ds:uri="http://purl.org/dc/dcmitype/"/>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WSP Presentation - HD Light (3)</Template>
  <TotalTime>4790</TotalTime>
  <Words>1240</Words>
  <Application>Microsoft Office PowerPoint</Application>
  <PresentationFormat>Widescreen</PresentationFormat>
  <Paragraphs>213</Paragraphs>
  <Slides>22</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Montserrat SemiBold</vt:lpstr>
      <vt:lpstr>.HelveticaNeueDeskInterface-Regular</vt:lpstr>
      <vt:lpstr>Gentium Basic</vt:lpstr>
      <vt:lpstr>Wingdings</vt:lpstr>
      <vt:lpstr>Symbol</vt:lpstr>
      <vt:lpstr>Arial</vt:lpstr>
      <vt:lpstr>Times New Roman</vt:lpstr>
      <vt:lpstr>Montserrat</vt:lpstr>
      <vt:lpstr>Calibri</vt:lpstr>
      <vt:lpstr>Thème Office</vt:lpstr>
      <vt:lpstr>NCHRP 19-15: Guidebook for Effective Policies and Practices for Managing Surface Transportation Debt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NCHRP 19-15 Interim Panel Meeting</dc:title>
  <dc:creator>Reilly, Allison M. [Allie]</dc:creator>
  <cp:lastModifiedBy>Mackie, Paul</cp:lastModifiedBy>
  <cp:revision>211</cp:revision>
  <cp:lastPrinted>2019-02-21T23:17:12Z</cp:lastPrinted>
  <dcterms:created xsi:type="dcterms:W3CDTF">2019-02-11T14:39:13Z</dcterms:created>
  <dcterms:modified xsi:type="dcterms:W3CDTF">2022-04-21T19:50:04Z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0x01010041C4EC06882FD74BB8A4889891ABF69F</vt:lpwstr>
  </property>
  <property fmtid="{D5CDD505-2E9C-101B-9397-08002B2CF9AE}" pid="3" name="docIndexRef">
    <vt:lpwstr>fd03e33a-24d4-4f82-b3d0-246705cd6d71</vt:lpwstr>
  </property>
  <property fmtid="{D5CDD505-2E9C-101B-9397-08002B2CF9AE}" pid="4" name="bjDocumentSecurityLabel">
    <vt:lpwstr>No Marking</vt:lpwstr>
  </property>
  <property fmtid="{D5CDD505-2E9C-101B-9397-08002B2CF9AE}" pid="5" name="bjClsUserRVM">
    <vt:lpwstr>[]</vt:lpwstr>
  </property>
  <property fmtid="{D5CDD505-2E9C-101B-9397-08002B2CF9AE}" pid="6" name="bjSaver">
    <vt:lpwstr>ZPS6qH1H9YQ0xrOX4sjipDo1GjQ3s5C8</vt:lpwstr>
  </property>
  <property fmtid="{D5CDD505-2E9C-101B-9397-08002B2CF9AE}" pid="7" name="bjLabelHistoryID">
    <vt:lpwstr>{12B5C60B-A27B-47F3-9BF9-00BBD3BE9D53}</vt:lpwstr>
  </property>
</Properties>
</file>