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4"/>
  </p:sldMasterIdLst>
  <p:notesMasterIdLst>
    <p:notesMasterId r:id="rId33"/>
  </p:notesMasterIdLst>
  <p:sldIdLst>
    <p:sldId id="318" r:id="rId5"/>
    <p:sldId id="259" r:id="rId6"/>
    <p:sldId id="368" r:id="rId7"/>
    <p:sldId id="369" r:id="rId8"/>
    <p:sldId id="371" r:id="rId9"/>
    <p:sldId id="370" r:id="rId10"/>
    <p:sldId id="271" r:id="rId11"/>
    <p:sldId id="362" r:id="rId12"/>
    <p:sldId id="372" r:id="rId13"/>
    <p:sldId id="373" r:id="rId14"/>
    <p:sldId id="374" r:id="rId15"/>
    <p:sldId id="375" r:id="rId16"/>
    <p:sldId id="376" r:id="rId17"/>
    <p:sldId id="377" r:id="rId18"/>
    <p:sldId id="378" r:id="rId19"/>
    <p:sldId id="379" r:id="rId20"/>
    <p:sldId id="380" r:id="rId21"/>
    <p:sldId id="381" r:id="rId22"/>
    <p:sldId id="383" r:id="rId23"/>
    <p:sldId id="345" r:id="rId24"/>
    <p:sldId id="386" r:id="rId25"/>
    <p:sldId id="367" r:id="rId26"/>
    <p:sldId id="315" r:id="rId27"/>
    <p:sldId id="350" r:id="rId28"/>
    <p:sldId id="391" r:id="rId29"/>
    <p:sldId id="389" r:id="rId30"/>
    <p:sldId id="390" r:id="rId31"/>
    <p:sldId id="39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hada M Gad" initials="GMG" lastIdx="1" clrIdx="0">
    <p:extLst>
      <p:ext uri="{19B8F6BF-5375-455C-9EA6-DF929625EA0E}">
        <p15:presenceInfo xmlns:p15="http://schemas.microsoft.com/office/powerpoint/2012/main" userId="Ghada M G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AB3"/>
    <a:srgbClr val="E0E0E0"/>
    <a:srgbClr val="F1F1F1"/>
    <a:srgbClr val="3A7DA2"/>
    <a:srgbClr val="5E5E5E"/>
    <a:srgbClr val="7099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snapToGrid="0">
      <p:cViewPr>
        <p:scale>
          <a:sx n="66" d="100"/>
          <a:sy n="66" d="100"/>
        </p:scale>
        <p:origin x="668" y="296"/>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30T03:53:29.367" idx="1">
    <p:pos x="10" y="10"/>
    <p:text/>
    <p:extLst>
      <p:ext uri="{C676402C-5697-4E1C-873F-D02D1690AC5C}">
        <p15:threadingInfo xmlns:p15="http://schemas.microsoft.com/office/powerpoint/2012/main" timeZoneBias="420"/>
      </p:ext>
    </p:extLst>
  </p:cm>
</p:cmLst>
</file>

<file path=ppt/diagrams/_rels/data3.xml.rels><?xml version="1.0" encoding="UTF-8" standalone="yes"?>
<Relationships xmlns="http://schemas.openxmlformats.org/package/2006/relationships"><Relationship Id="rId2" Type="http://schemas.openxmlformats.org/officeDocument/2006/relationships/hyperlink" Target="http://reportcontentwriter.wordpress.com/tag/professional-goals" TargetMode="External"/><Relationship Id="rId1" Type="http://schemas.openxmlformats.org/officeDocument/2006/relationships/image" Target="../media/image43.jpg"/></Relationships>
</file>

<file path=ppt/diagrams/_rels/data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image" Target="../media/image44.png"/></Relationships>
</file>

<file path=ppt/diagrams/_rels/data6.xml.rels><?xml version="1.0" encoding="UTF-8" standalone="yes"?>
<Relationships xmlns="http://schemas.openxmlformats.org/package/2006/relationships"><Relationship Id="rId1" Type="http://schemas.openxmlformats.org/officeDocument/2006/relationships/image" Target="../media/image48.png"/></Relationships>
</file>

<file path=ppt/diagrams/_rels/drawing3.xml.rels><?xml version="1.0" encoding="UTF-8" standalone="yes"?>
<Relationships xmlns="http://schemas.openxmlformats.org/package/2006/relationships"><Relationship Id="rId2" Type="http://schemas.openxmlformats.org/officeDocument/2006/relationships/hyperlink" Target="http://reportcontentwriter.wordpress.com/tag/professional-goals" TargetMode="External"/><Relationship Id="rId1" Type="http://schemas.openxmlformats.org/officeDocument/2006/relationships/image" Target="../media/image43.jpg"/></Relationships>
</file>

<file path=ppt/diagrams/_rels/drawing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image" Target="../media/image4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42083-DB13-44E2-AC79-737A37A53EFA}"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en-US"/>
        </a:p>
      </dgm:t>
    </dgm:pt>
    <dgm:pt modelId="{1AC1108F-CD50-4A11-901F-BC01E06A4F6D}">
      <dgm:prSet phldrT="[Text]" custT="1"/>
      <dgm:spPr/>
      <dgm:t>
        <a:bodyPr/>
        <a:lstStyle/>
        <a:p>
          <a:r>
            <a:rPr lang="en-US" sz="2400" dirty="0">
              <a:latin typeface="+mj-lt"/>
            </a:rPr>
            <a:t>Phase I</a:t>
          </a:r>
        </a:p>
      </dgm:t>
    </dgm:pt>
    <dgm:pt modelId="{43996F99-C12C-4E98-A24F-7D5BB9A165F9}" type="parTrans" cxnId="{7B5B6E5B-18F9-4E7A-9C4D-295F415EB2AC}">
      <dgm:prSet/>
      <dgm:spPr/>
      <dgm:t>
        <a:bodyPr/>
        <a:lstStyle/>
        <a:p>
          <a:endParaRPr lang="en-US" sz="2400">
            <a:latin typeface="+mj-lt"/>
          </a:endParaRPr>
        </a:p>
      </dgm:t>
    </dgm:pt>
    <dgm:pt modelId="{A7585226-E78D-4F0D-9F8B-4B34B4B374CE}" type="sibTrans" cxnId="{7B5B6E5B-18F9-4E7A-9C4D-295F415EB2AC}">
      <dgm:prSet/>
      <dgm:spPr/>
      <dgm:t>
        <a:bodyPr/>
        <a:lstStyle/>
        <a:p>
          <a:endParaRPr lang="en-US" sz="2400">
            <a:latin typeface="+mj-lt"/>
          </a:endParaRPr>
        </a:p>
      </dgm:t>
    </dgm:pt>
    <dgm:pt modelId="{978F7F82-D7CD-4E61-B3DF-AC17970CC9DE}">
      <dgm:prSet phldrT="[Text]" custT="1"/>
      <dgm:spPr/>
      <dgm:t>
        <a:bodyPr/>
        <a:lstStyle/>
        <a:p>
          <a:pPr>
            <a:buFont typeface="Arial" panose="020B0604020202020204" pitchFamily="34" charset="0"/>
            <a:buNone/>
          </a:pPr>
          <a:r>
            <a:rPr lang="en-US" sz="2400" kern="1200" dirty="0">
              <a:latin typeface="+mj-lt"/>
            </a:rPr>
            <a:t>Task 1-1: Literature review</a:t>
          </a:r>
        </a:p>
      </dgm:t>
    </dgm:pt>
    <dgm:pt modelId="{B1C5EAC7-E6B3-41C4-9E2E-BE1F04E9D637}" type="parTrans" cxnId="{FF840470-620A-4A0D-AACB-652EF3BDAA4C}">
      <dgm:prSet/>
      <dgm:spPr/>
      <dgm:t>
        <a:bodyPr/>
        <a:lstStyle/>
        <a:p>
          <a:endParaRPr lang="en-US" sz="2400">
            <a:latin typeface="+mj-lt"/>
          </a:endParaRPr>
        </a:p>
      </dgm:t>
    </dgm:pt>
    <dgm:pt modelId="{247D2717-3BFD-49FB-A312-AC20D0A377D8}" type="sibTrans" cxnId="{FF840470-620A-4A0D-AACB-652EF3BDAA4C}">
      <dgm:prSet/>
      <dgm:spPr/>
      <dgm:t>
        <a:bodyPr/>
        <a:lstStyle/>
        <a:p>
          <a:endParaRPr lang="en-US" sz="2400">
            <a:latin typeface="+mj-lt"/>
          </a:endParaRPr>
        </a:p>
      </dgm:t>
    </dgm:pt>
    <dgm:pt modelId="{A96C8D01-EC54-46A4-A0A2-8F81AC1F225E}">
      <dgm:prSet phldrT="[Text]" custT="1"/>
      <dgm:spPr/>
      <dgm:t>
        <a:bodyPr/>
        <a:lstStyle/>
        <a:p>
          <a:r>
            <a:rPr lang="en-US" sz="2400" dirty="0">
              <a:latin typeface="+mj-lt"/>
            </a:rPr>
            <a:t>Phase II</a:t>
          </a:r>
        </a:p>
      </dgm:t>
    </dgm:pt>
    <dgm:pt modelId="{FD8B82FF-A449-40D5-AAE9-316CEA1B8B6A}" type="parTrans" cxnId="{AAF54D46-7D63-47DF-9D1D-4EEC331A388B}">
      <dgm:prSet/>
      <dgm:spPr/>
      <dgm:t>
        <a:bodyPr/>
        <a:lstStyle/>
        <a:p>
          <a:endParaRPr lang="en-US" sz="2400">
            <a:latin typeface="+mj-lt"/>
          </a:endParaRPr>
        </a:p>
      </dgm:t>
    </dgm:pt>
    <dgm:pt modelId="{A5FB1947-840F-41AB-A797-C1299F3394D8}" type="sibTrans" cxnId="{AAF54D46-7D63-47DF-9D1D-4EEC331A388B}">
      <dgm:prSet/>
      <dgm:spPr/>
      <dgm:t>
        <a:bodyPr/>
        <a:lstStyle/>
        <a:p>
          <a:endParaRPr lang="en-US" sz="2400">
            <a:latin typeface="+mj-lt"/>
          </a:endParaRPr>
        </a:p>
      </dgm:t>
    </dgm:pt>
    <dgm:pt modelId="{D38BCC99-A15B-4513-9065-5CC3C8370AA1}">
      <dgm:prSet phldrT="[Text]" custT="1"/>
      <dgm:spPr/>
      <dgm:t>
        <a:bodyPr/>
        <a:lstStyle/>
        <a:p>
          <a:pPr>
            <a:buNone/>
          </a:pPr>
          <a:r>
            <a:rPr lang="en-US" sz="2400" dirty="0">
              <a:latin typeface="+mj-lt"/>
            </a:rPr>
            <a:t>Task 2-1: Develop CRP Decision-making Framework</a:t>
          </a:r>
        </a:p>
      </dgm:t>
    </dgm:pt>
    <dgm:pt modelId="{DFCF1DFE-5F95-4BE4-97E9-717E8F3AD49C}" type="parTrans" cxnId="{46F24C90-D4F6-4718-B2DF-B29834DC4025}">
      <dgm:prSet/>
      <dgm:spPr/>
      <dgm:t>
        <a:bodyPr/>
        <a:lstStyle/>
        <a:p>
          <a:endParaRPr lang="en-US" sz="2400">
            <a:latin typeface="+mj-lt"/>
          </a:endParaRPr>
        </a:p>
      </dgm:t>
    </dgm:pt>
    <dgm:pt modelId="{F5441D05-8DF1-401E-8E5E-A9E8A2815AAF}" type="sibTrans" cxnId="{46F24C90-D4F6-4718-B2DF-B29834DC4025}">
      <dgm:prSet/>
      <dgm:spPr/>
      <dgm:t>
        <a:bodyPr/>
        <a:lstStyle/>
        <a:p>
          <a:endParaRPr lang="en-US" sz="2400">
            <a:latin typeface="+mj-lt"/>
          </a:endParaRPr>
        </a:p>
      </dgm:t>
    </dgm:pt>
    <dgm:pt modelId="{ADEB7814-E580-465F-ACEE-A1C7037B07E4}">
      <dgm:prSet custT="1"/>
      <dgm:spPr/>
      <dgm:t>
        <a:bodyPr/>
        <a:lstStyle/>
        <a:p>
          <a:pPr>
            <a:buNone/>
          </a:pPr>
          <a:r>
            <a:rPr lang="en-US" sz="2400" kern="1200" dirty="0">
              <a:latin typeface="+mj-lt"/>
            </a:rPr>
            <a:t>Task 1-2: Define the current state of practice</a:t>
          </a:r>
        </a:p>
      </dgm:t>
    </dgm:pt>
    <dgm:pt modelId="{AFC6D96A-CB8E-4A3A-8AD2-FF69F3605854}" type="parTrans" cxnId="{50683444-3C35-4E21-91B1-54477C305938}">
      <dgm:prSet/>
      <dgm:spPr/>
      <dgm:t>
        <a:bodyPr/>
        <a:lstStyle/>
        <a:p>
          <a:endParaRPr lang="en-US" sz="2400">
            <a:latin typeface="+mj-lt"/>
          </a:endParaRPr>
        </a:p>
      </dgm:t>
    </dgm:pt>
    <dgm:pt modelId="{76B08467-2DA9-4ABA-B969-82236845F5E2}" type="sibTrans" cxnId="{50683444-3C35-4E21-91B1-54477C305938}">
      <dgm:prSet/>
      <dgm:spPr/>
      <dgm:t>
        <a:bodyPr/>
        <a:lstStyle/>
        <a:p>
          <a:endParaRPr lang="en-US" sz="2400">
            <a:latin typeface="+mj-lt"/>
          </a:endParaRPr>
        </a:p>
      </dgm:t>
    </dgm:pt>
    <dgm:pt modelId="{95D692ED-8893-46D8-90E6-3C333C32F399}">
      <dgm:prSet phldrT="[Text]" custT="1"/>
      <dgm:spPr/>
      <dgm:t>
        <a:bodyPr/>
        <a:lstStyle/>
        <a:p>
          <a:pPr>
            <a:buNone/>
          </a:pPr>
          <a:r>
            <a:rPr lang="en-US" sz="2400" dirty="0">
              <a:latin typeface="+mj-lt"/>
            </a:rPr>
            <a:t>Task 2-2: Conduct Workshop</a:t>
          </a:r>
        </a:p>
      </dgm:t>
    </dgm:pt>
    <dgm:pt modelId="{068AD6DF-185C-464B-AE8E-45D5E417CA45}" type="parTrans" cxnId="{5063C288-D1AB-471F-8D87-9AA24917BC30}">
      <dgm:prSet/>
      <dgm:spPr/>
      <dgm:t>
        <a:bodyPr/>
        <a:lstStyle/>
        <a:p>
          <a:endParaRPr lang="en-US" sz="1600"/>
        </a:p>
      </dgm:t>
    </dgm:pt>
    <dgm:pt modelId="{54CE74B4-2B83-45C4-B133-47595E4AE0F5}" type="sibTrans" cxnId="{5063C288-D1AB-471F-8D87-9AA24917BC30}">
      <dgm:prSet/>
      <dgm:spPr/>
      <dgm:t>
        <a:bodyPr/>
        <a:lstStyle/>
        <a:p>
          <a:endParaRPr lang="en-US" sz="1600"/>
        </a:p>
      </dgm:t>
    </dgm:pt>
    <dgm:pt modelId="{73731EAC-2440-449F-92C6-1D45CFC09682}">
      <dgm:prSet phldrT="[Text]" custT="1"/>
      <dgm:spPr/>
      <dgm:t>
        <a:bodyPr/>
        <a:lstStyle/>
        <a:p>
          <a:pPr>
            <a:buNone/>
          </a:pPr>
          <a:r>
            <a:rPr lang="en-US" sz="2400" dirty="0">
              <a:latin typeface="+mj-lt"/>
            </a:rPr>
            <a:t>Task 2-3: Develop Training Materials</a:t>
          </a:r>
        </a:p>
      </dgm:t>
    </dgm:pt>
    <dgm:pt modelId="{35A1B4B8-B8A4-4692-A5E9-59A5FF49744B}" type="parTrans" cxnId="{78B27D57-F0A8-403F-B8A8-0FEBBB5768BC}">
      <dgm:prSet/>
      <dgm:spPr/>
      <dgm:t>
        <a:bodyPr/>
        <a:lstStyle/>
        <a:p>
          <a:endParaRPr lang="en-US" sz="1600"/>
        </a:p>
      </dgm:t>
    </dgm:pt>
    <dgm:pt modelId="{407A67D9-001B-4928-A943-B5681A577349}" type="sibTrans" cxnId="{78B27D57-F0A8-403F-B8A8-0FEBBB5768BC}">
      <dgm:prSet/>
      <dgm:spPr/>
      <dgm:t>
        <a:bodyPr/>
        <a:lstStyle/>
        <a:p>
          <a:endParaRPr lang="en-US" sz="1600"/>
        </a:p>
      </dgm:t>
    </dgm:pt>
    <dgm:pt modelId="{568B2FA0-6FD2-4DE7-AF8D-EE5264B6ED5B}">
      <dgm:prSet custT="1"/>
      <dgm:spPr/>
      <dgm:t>
        <a:bodyPr/>
        <a:lstStyle/>
        <a:p>
          <a:pPr>
            <a:buNone/>
          </a:pPr>
          <a:r>
            <a:rPr lang="en-US" sz="2400" kern="1200" dirty="0">
              <a:latin typeface="+mj-lt"/>
            </a:rPr>
            <a:t>Task 1-3</a:t>
          </a:r>
          <a:r>
            <a:rPr lang="x-none" sz="2400" kern="1200" dirty="0">
              <a:latin typeface="Calibri" panose="020F0502020204030204"/>
              <a:ea typeface="+mn-ea"/>
              <a:cs typeface="+mn-cs"/>
            </a:rPr>
            <a:t>: Develop</a:t>
          </a:r>
          <a:r>
            <a:rPr lang="en-US" sz="2400" kern="1200" dirty="0">
              <a:latin typeface="Calibri" panose="020F0502020204030204"/>
              <a:ea typeface="+mn-ea"/>
              <a:cs typeface="+mn-cs"/>
            </a:rPr>
            <a:t> Conceptual F</a:t>
          </a:r>
          <a:r>
            <a:rPr lang="x-none" sz="2400" kern="1200" dirty="0">
              <a:latin typeface="Calibri" panose="020F0502020204030204"/>
              <a:ea typeface="+mn-ea"/>
              <a:cs typeface="+mn-cs"/>
            </a:rPr>
            <a:t>ramework</a:t>
          </a:r>
          <a:endParaRPr lang="en-US" sz="2400" kern="1200" dirty="0">
            <a:latin typeface="Calibri" panose="020F0502020204030204"/>
            <a:ea typeface="+mn-ea"/>
            <a:cs typeface="+mn-cs"/>
          </a:endParaRPr>
        </a:p>
      </dgm:t>
    </dgm:pt>
    <dgm:pt modelId="{ED876F25-A944-410A-B309-663DDBCFA08A}" type="parTrans" cxnId="{1B59A3BB-33E2-478D-A493-DEF72E89F9D2}">
      <dgm:prSet/>
      <dgm:spPr/>
      <dgm:t>
        <a:bodyPr/>
        <a:lstStyle/>
        <a:p>
          <a:endParaRPr lang="en-US" sz="1600"/>
        </a:p>
      </dgm:t>
    </dgm:pt>
    <dgm:pt modelId="{3FB11B65-8343-417C-918C-387475249FB9}" type="sibTrans" cxnId="{1B59A3BB-33E2-478D-A493-DEF72E89F9D2}">
      <dgm:prSet/>
      <dgm:spPr/>
      <dgm:t>
        <a:bodyPr/>
        <a:lstStyle/>
        <a:p>
          <a:endParaRPr lang="en-US" sz="1600"/>
        </a:p>
      </dgm:t>
    </dgm:pt>
    <dgm:pt modelId="{DEE4E41D-EBF0-4D1E-B621-68DC932AAF6C}">
      <dgm:prSet custT="1"/>
      <dgm:spPr/>
      <dgm:t>
        <a:bodyPr/>
        <a:lstStyle/>
        <a:p>
          <a:pPr>
            <a:buNone/>
          </a:pPr>
          <a:r>
            <a:rPr lang="en-US" sz="2400" kern="1200" dirty="0">
              <a:latin typeface="Calibri" panose="020F0502020204030204"/>
              <a:ea typeface="+mn-ea"/>
              <a:cs typeface="+mn-cs"/>
            </a:rPr>
            <a:t>Task 1-4: Prepare Interim Report</a:t>
          </a:r>
        </a:p>
      </dgm:t>
    </dgm:pt>
    <dgm:pt modelId="{CD5F16B8-078F-4BCD-982B-AF4B97F67E75}" type="parTrans" cxnId="{98D36AD7-44C3-4EB1-B3EE-F22E9A8837B0}">
      <dgm:prSet/>
      <dgm:spPr/>
      <dgm:t>
        <a:bodyPr/>
        <a:lstStyle/>
        <a:p>
          <a:endParaRPr lang="en-US" sz="1600"/>
        </a:p>
      </dgm:t>
    </dgm:pt>
    <dgm:pt modelId="{B691D1BA-1539-4235-98A4-3058301F875E}" type="sibTrans" cxnId="{98D36AD7-44C3-4EB1-B3EE-F22E9A8837B0}">
      <dgm:prSet/>
      <dgm:spPr/>
      <dgm:t>
        <a:bodyPr/>
        <a:lstStyle/>
        <a:p>
          <a:endParaRPr lang="en-US" sz="1600"/>
        </a:p>
      </dgm:t>
    </dgm:pt>
    <dgm:pt modelId="{25B50A6E-47B6-43C4-979E-6719E966E502}">
      <dgm:prSet custT="1"/>
      <dgm:spPr/>
      <dgm:t>
        <a:bodyPr/>
        <a:lstStyle/>
        <a:p>
          <a:pPr>
            <a:buNone/>
          </a:pPr>
          <a:r>
            <a:rPr lang="en-US" sz="2400" kern="1200" dirty="0">
              <a:latin typeface="Calibri" panose="020F0502020204030204"/>
              <a:ea typeface="+mn-ea"/>
              <a:cs typeface="+mn-cs"/>
            </a:rPr>
            <a:t>Task 1-5: Face-to-face meeting</a:t>
          </a:r>
        </a:p>
      </dgm:t>
    </dgm:pt>
    <dgm:pt modelId="{85A78B9B-15D9-41EA-A5B0-9E7EFA2B918D}" type="parTrans" cxnId="{D5E2FB4C-1D10-4980-82F4-33207CA0E687}">
      <dgm:prSet/>
      <dgm:spPr/>
      <dgm:t>
        <a:bodyPr/>
        <a:lstStyle/>
        <a:p>
          <a:endParaRPr lang="en-US" sz="1600"/>
        </a:p>
      </dgm:t>
    </dgm:pt>
    <dgm:pt modelId="{08B481D6-8630-4400-88FD-1A27604A980A}" type="sibTrans" cxnId="{D5E2FB4C-1D10-4980-82F4-33207CA0E687}">
      <dgm:prSet/>
      <dgm:spPr/>
      <dgm:t>
        <a:bodyPr/>
        <a:lstStyle/>
        <a:p>
          <a:endParaRPr lang="en-US" sz="1600"/>
        </a:p>
      </dgm:t>
    </dgm:pt>
    <dgm:pt modelId="{A0660EAC-B312-4B64-B889-81EA5D7FB9A5}">
      <dgm:prSet phldrT="[Text]" custT="1"/>
      <dgm:spPr/>
      <dgm:t>
        <a:bodyPr/>
        <a:lstStyle/>
        <a:p>
          <a:pPr>
            <a:buNone/>
          </a:pPr>
          <a:r>
            <a:rPr lang="en-US" sz="2400" dirty="0">
              <a:latin typeface="+mj-lt"/>
            </a:rPr>
            <a:t>Task 2-4: Develop Electronic Presentation </a:t>
          </a:r>
        </a:p>
      </dgm:t>
    </dgm:pt>
    <dgm:pt modelId="{153195B1-AA82-4DA7-96E4-7A90DBC2B167}" type="parTrans" cxnId="{C852DBE6-FD7C-4756-AE31-2B677131475E}">
      <dgm:prSet/>
      <dgm:spPr/>
      <dgm:t>
        <a:bodyPr/>
        <a:lstStyle/>
        <a:p>
          <a:endParaRPr lang="en-US" sz="1600"/>
        </a:p>
      </dgm:t>
    </dgm:pt>
    <dgm:pt modelId="{A5EE1B29-6620-453F-A172-975ADAB71226}" type="sibTrans" cxnId="{C852DBE6-FD7C-4756-AE31-2B677131475E}">
      <dgm:prSet/>
      <dgm:spPr/>
      <dgm:t>
        <a:bodyPr/>
        <a:lstStyle/>
        <a:p>
          <a:endParaRPr lang="en-US" sz="1600"/>
        </a:p>
      </dgm:t>
    </dgm:pt>
    <dgm:pt modelId="{8A2B90BA-0BF2-4C51-A3E6-142D1AA691F4}">
      <dgm:prSet phldrT="[Text]" custT="1"/>
      <dgm:spPr/>
      <dgm:t>
        <a:bodyPr/>
        <a:lstStyle/>
        <a:p>
          <a:pPr>
            <a:buNone/>
          </a:pPr>
          <a:r>
            <a:rPr lang="en-US" sz="2400" dirty="0">
              <a:latin typeface="+mj-lt"/>
            </a:rPr>
            <a:t>Task 2-5: Develop Final Report</a:t>
          </a:r>
        </a:p>
      </dgm:t>
    </dgm:pt>
    <dgm:pt modelId="{DD33B322-56C5-477D-AD32-09D745960531}" type="parTrans" cxnId="{2E7123E4-4E43-40E3-A8FF-E74DBD8D68D2}">
      <dgm:prSet/>
      <dgm:spPr/>
      <dgm:t>
        <a:bodyPr/>
        <a:lstStyle/>
        <a:p>
          <a:endParaRPr lang="en-US" sz="1600"/>
        </a:p>
      </dgm:t>
    </dgm:pt>
    <dgm:pt modelId="{C1EC5062-051F-40BE-B5F4-4489B0482929}" type="sibTrans" cxnId="{2E7123E4-4E43-40E3-A8FF-E74DBD8D68D2}">
      <dgm:prSet/>
      <dgm:spPr/>
      <dgm:t>
        <a:bodyPr/>
        <a:lstStyle/>
        <a:p>
          <a:endParaRPr lang="en-US" sz="1600"/>
        </a:p>
      </dgm:t>
    </dgm:pt>
    <dgm:pt modelId="{F5521F9B-5F26-4E7C-881A-EB81DBD1AED2}">
      <dgm:prSet phldrT="[Text]" custT="1"/>
      <dgm:spPr/>
      <dgm:t>
        <a:bodyPr/>
        <a:lstStyle/>
        <a:p>
          <a:pPr>
            <a:buNone/>
          </a:pPr>
          <a:r>
            <a:rPr lang="en-US" sz="2400" dirty="0">
              <a:latin typeface="+mj-lt"/>
            </a:rPr>
            <a:t>Task 2-6: Submit final deliverables</a:t>
          </a:r>
        </a:p>
      </dgm:t>
    </dgm:pt>
    <dgm:pt modelId="{5E180371-946E-470F-A291-2FC36356305E}" type="parTrans" cxnId="{CC2AD8B5-A078-4D3C-AEEA-83C9FF58229B}">
      <dgm:prSet/>
      <dgm:spPr/>
      <dgm:t>
        <a:bodyPr/>
        <a:lstStyle/>
        <a:p>
          <a:endParaRPr lang="en-US" sz="1600"/>
        </a:p>
      </dgm:t>
    </dgm:pt>
    <dgm:pt modelId="{35312AEB-0AB0-4146-8D80-5234E82B6E02}" type="sibTrans" cxnId="{CC2AD8B5-A078-4D3C-AEEA-83C9FF58229B}">
      <dgm:prSet/>
      <dgm:spPr/>
      <dgm:t>
        <a:bodyPr/>
        <a:lstStyle/>
        <a:p>
          <a:endParaRPr lang="en-US" sz="1600"/>
        </a:p>
      </dgm:t>
    </dgm:pt>
    <dgm:pt modelId="{61448DA5-5B48-42A1-92AD-E52DB68872BC}" type="pres">
      <dgm:prSet presAssocID="{4A642083-DB13-44E2-AC79-737A37A53EFA}" presName="linearFlow" presStyleCnt="0">
        <dgm:presLayoutVars>
          <dgm:dir/>
          <dgm:animLvl val="lvl"/>
          <dgm:resizeHandles val="exact"/>
        </dgm:presLayoutVars>
      </dgm:prSet>
      <dgm:spPr/>
    </dgm:pt>
    <dgm:pt modelId="{D66E605A-337C-4047-B70F-2E7A424FA2C1}" type="pres">
      <dgm:prSet presAssocID="{1AC1108F-CD50-4A11-901F-BC01E06A4F6D}" presName="composite" presStyleCnt="0"/>
      <dgm:spPr/>
    </dgm:pt>
    <dgm:pt modelId="{746544D4-BA8E-455D-8FD0-A31D9E8CCE73}" type="pres">
      <dgm:prSet presAssocID="{1AC1108F-CD50-4A11-901F-BC01E06A4F6D}" presName="parentText" presStyleLbl="alignNode1" presStyleIdx="0" presStyleCnt="2">
        <dgm:presLayoutVars>
          <dgm:chMax val="1"/>
          <dgm:bulletEnabled val="1"/>
        </dgm:presLayoutVars>
      </dgm:prSet>
      <dgm:spPr/>
    </dgm:pt>
    <dgm:pt modelId="{D7F3D463-F6EB-4DB7-A565-CDA952D3AF71}" type="pres">
      <dgm:prSet presAssocID="{1AC1108F-CD50-4A11-901F-BC01E06A4F6D}" presName="descendantText" presStyleLbl="alignAcc1" presStyleIdx="0" presStyleCnt="2" custScaleY="155303">
        <dgm:presLayoutVars>
          <dgm:bulletEnabled val="1"/>
        </dgm:presLayoutVars>
      </dgm:prSet>
      <dgm:spPr/>
    </dgm:pt>
    <dgm:pt modelId="{94819139-80BE-4A95-A199-34AC0A2313A8}" type="pres">
      <dgm:prSet presAssocID="{A7585226-E78D-4F0D-9F8B-4B34B4B374CE}" presName="sp" presStyleCnt="0"/>
      <dgm:spPr/>
    </dgm:pt>
    <dgm:pt modelId="{006A788C-B37C-4BAD-BF65-24792EEA0BF0}" type="pres">
      <dgm:prSet presAssocID="{A96C8D01-EC54-46A4-A0A2-8F81AC1F225E}" presName="composite" presStyleCnt="0"/>
      <dgm:spPr/>
    </dgm:pt>
    <dgm:pt modelId="{A1726D7F-8524-4F8E-90F2-89C197F2885A}" type="pres">
      <dgm:prSet presAssocID="{A96C8D01-EC54-46A4-A0A2-8F81AC1F225E}" presName="parentText" presStyleLbl="alignNode1" presStyleIdx="1" presStyleCnt="2">
        <dgm:presLayoutVars>
          <dgm:chMax val="1"/>
          <dgm:bulletEnabled val="1"/>
        </dgm:presLayoutVars>
      </dgm:prSet>
      <dgm:spPr/>
    </dgm:pt>
    <dgm:pt modelId="{04D2F2EC-E3CA-4110-813C-572C3E6D1611}" type="pres">
      <dgm:prSet presAssocID="{A96C8D01-EC54-46A4-A0A2-8F81AC1F225E}" presName="descendantText" presStyleLbl="alignAcc1" presStyleIdx="1" presStyleCnt="2" custScaleY="176695">
        <dgm:presLayoutVars>
          <dgm:bulletEnabled val="1"/>
        </dgm:presLayoutVars>
      </dgm:prSet>
      <dgm:spPr/>
    </dgm:pt>
  </dgm:ptLst>
  <dgm:cxnLst>
    <dgm:cxn modelId="{1EC47B0A-0898-4A8D-A4E4-3F6391F2A2B9}" type="presOf" srcId="{4A642083-DB13-44E2-AC79-737A37A53EFA}" destId="{61448DA5-5B48-42A1-92AD-E52DB68872BC}" srcOrd="0" destOrd="0" presId="urn:microsoft.com/office/officeart/2005/8/layout/chevron2"/>
    <dgm:cxn modelId="{2E21630B-B58F-4DE2-837F-4653FA110E8F}" type="presOf" srcId="{D38BCC99-A15B-4513-9065-5CC3C8370AA1}" destId="{04D2F2EC-E3CA-4110-813C-572C3E6D1611}" srcOrd="0" destOrd="0" presId="urn:microsoft.com/office/officeart/2005/8/layout/chevron2"/>
    <dgm:cxn modelId="{AF5C8C2D-2E1A-485D-88E3-880B08DD1325}" type="presOf" srcId="{25B50A6E-47B6-43C4-979E-6719E966E502}" destId="{D7F3D463-F6EB-4DB7-A565-CDA952D3AF71}" srcOrd="0" destOrd="4" presId="urn:microsoft.com/office/officeart/2005/8/layout/chevron2"/>
    <dgm:cxn modelId="{D61CE939-3B63-433E-929A-FEDAAA3BF728}" type="presOf" srcId="{A96C8D01-EC54-46A4-A0A2-8F81AC1F225E}" destId="{A1726D7F-8524-4F8E-90F2-89C197F2885A}" srcOrd="0" destOrd="0" presId="urn:microsoft.com/office/officeart/2005/8/layout/chevron2"/>
    <dgm:cxn modelId="{0B2D043C-2261-44DB-B5B7-D8A089B96F98}" type="presOf" srcId="{95D692ED-8893-46D8-90E6-3C333C32F399}" destId="{04D2F2EC-E3CA-4110-813C-572C3E6D1611}" srcOrd="0" destOrd="1" presId="urn:microsoft.com/office/officeart/2005/8/layout/chevron2"/>
    <dgm:cxn modelId="{12AFF33D-F120-4022-97A9-3D419D3063DC}" type="presOf" srcId="{978F7F82-D7CD-4E61-B3DF-AC17970CC9DE}" destId="{D7F3D463-F6EB-4DB7-A565-CDA952D3AF71}" srcOrd="0" destOrd="0" presId="urn:microsoft.com/office/officeart/2005/8/layout/chevron2"/>
    <dgm:cxn modelId="{7B5B6E5B-18F9-4E7A-9C4D-295F415EB2AC}" srcId="{4A642083-DB13-44E2-AC79-737A37A53EFA}" destId="{1AC1108F-CD50-4A11-901F-BC01E06A4F6D}" srcOrd="0" destOrd="0" parTransId="{43996F99-C12C-4E98-A24F-7D5BB9A165F9}" sibTransId="{A7585226-E78D-4F0D-9F8B-4B34B4B374CE}"/>
    <dgm:cxn modelId="{85DE465C-2BB9-4E1C-A868-4E1B0F01399C}" type="presOf" srcId="{A0660EAC-B312-4B64-B889-81EA5D7FB9A5}" destId="{04D2F2EC-E3CA-4110-813C-572C3E6D1611}" srcOrd="0" destOrd="3" presId="urn:microsoft.com/office/officeart/2005/8/layout/chevron2"/>
    <dgm:cxn modelId="{50683444-3C35-4E21-91B1-54477C305938}" srcId="{1AC1108F-CD50-4A11-901F-BC01E06A4F6D}" destId="{ADEB7814-E580-465F-ACEE-A1C7037B07E4}" srcOrd="1" destOrd="0" parTransId="{AFC6D96A-CB8E-4A3A-8AD2-FF69F3605854}" sibTransId="{76B08467-2DA9-4ABA-B969-82236845F5E2}"/>
    <dgm:cxn modelId="{AAF54D46-7D63-47DF-9D1D-4EEC331A388B}" srcId="{4A642083-DB13-44E2-AC79-737A37A53EFA}" destId="{A96C8D01-EC54-46A4-A0A2-8F81AC1F225E}" srcOrd="1" destOrd="0" parTransId="{FD8B82FF-A449-40D5-AAE9-316CEA1B8B6A}" sibTransId="{A5FB1947-840F-41AB-A797-C1299F3394D8}"/>
    <dgm:cxn modelId="{D5E2FB4C-1D10-4980-82F4-33207CA0E687}" srcId="{1AC1108F-CD50-4A11-901F-BC01E06A4F6D}" destId="{25B50A6E-47B6-43C4-979E-6719E966E502}" srcOrd="4" destOrd="0" parTransId="{85A78B9B-15D9-41EA-A5B0-9E7EFA2B918D}" sibTransId="{08B481D6-8630-4400-88FD-1A27604A980A}"/>
    <dgm:cxn modelId="{FF840470-620A-4A0D-AACB-652EF3BDAA4C}" srcId="{1AC1108F-CD50-4A11-901F-BC01E06A4F6D}" destId="{978F7F82-D7CD-4E61-B3DF-AC17970CC9DE}" srcOrd="0" destOrd="0" parTransId="{B1C5EAC7-E6B3-41C4-9E2E-BE1F04E9D637}" sibTransId="{247D2717-3BFD-49FB-A312-AC20D0A377D8}"/>
    <dgm:cxn modelId="{78B27D57-F0A8-403F-B8A8-0FEBBB5768BC}" srcId="{A96C8D01-EC54-46A4-A0A2-8F81AC1F225E}" destId="{73731EAC-2440-449F-92C6-1D45CFC09682}" srcOrd="2" destOrd="0" parTransId="{35A1B4B8-B8A4-4692-A5E9-59A5FF49744B}" sibTransId="{407A67D9-001B-4928-A943-B5681A577349}"/>
    <dgm:cxn modelId="{09126C80-5A60-4F3A-AEC9-BC63F4FB3559}" type="presOf" srcId="{73731EAC-2440-449F-92C6-1D45CFC09682}" destId="{04D2F2EC-E3CA-4110-813C-572C3E6D1611}" srcOrd="0" destOrd="2" presId="urn:microsoft.com/office/officeart/2005/8/layout/chevron2"/>
    <dgm:cxn modelId="{5063C288-D1AB-471F-8D87-9AA24917BC30}" srcId="{A96C8D01-EC54-46A4-A0A2-8F81AC1F225E}" destId="{95D692ED-8893-46D8-90E6-3C333C32F399}" srcOrd="1" destOrd="0" parTransId="{068AD6DF-185C-464B-AE8E-45D5E417CA45}" sibTransId="{54CE74B4-2B83-45C4-B133-47595E4AE0F5}"/>
    <dgm:cxn modelId="{FD5E498A-9799-432D-9EB9-9955BBBE82EB}" type="presOf" srcId="{DEE4E41D-EBF0-4D1E-B621-68DC932AAF6C}" destId="{D7F3D463-F6EB-4DB7-A565-CDA952D3AF71}" srcOrd="0" destOrd="3" presId="urn:microsoft.com/office/officeart/2005/8/layout/chevron2"/>
    <dgm:cxn modelId="{46F24C90-D4F6-4718-B2DF-B29834DC4025}" srcId="{A96C8D01-EC54-46A4-A0A2-8F81AC1F225E}" destId="{D38BCC99-A15B-4513-9065-5CC3C8370AA1}" srcOrd="0" destOrd="0" parTransId="{DFCF1DFE-5F95-4BE4-97E9-717E8F3AD49C}" sibTransId="{F5441D05-8DF1-401E-8E5E-A9E8A2815AAF}"/>
    <dgm:cxn modelId="{6959D394-96A3-4C7A-99A3-3D1A2CC97247}" type="presOf" srcId="{568B2FA0-6FD2-4DE7-AF8D-EE5264B6ED5B}" destId="{D7F3D463-F6EB-4DB7-A565-CDA952D3AF71}" srcOrd="0" destOrd="2" presId="urn:microsoft.com/office/officeart/2005/8/layout/chevron2"/>
    <dgm:cxn modelId="{FB61ADA0-DCBB-450A-8F59-BF94446E5900}" type="presOf" srcId="{F5521F9B-5F26-4E7C-881A-EB81DBD1AED2}" destId="{04D2F2EC-E3CA-4110-813C-572C3E6D1611}" srcOrd="0" destOrd="5" presId="urn:microsoft.com/office/officeart/2005/8/layout/chevron2"/>
    <dgm:cxn modelId="{988AF6AC-D76D-45B4-BEA2-5FCCF756E317}" type="presOf" srcId="{1AC1108F-CD50-4A11-901F-BC01E06A4F6D}" destId="{746544D4-BA8E-455D-8FD0-A31D9E8CCE73}" srcOrd="0" destOrd="0" presId="urn:microsoft.com/office/officeart/2005/8/layout/chevron2"/>
    <dgm:cxn modelId="{CC2AD8B5-A078-4D3C-AEEA-83C9FF58229B}" srcId="{A96C8D01-EC54-46A4-A0A2-8F81AC1F225E}" destId="{F5521F9B-5F26-4E7C-881A-EB81DBD1AED2}" srcOrd="5" destOrd="0" parTransId="{5E180371-946E-470F-A291-2FC36356305E}" sibTransId="{35312AEB-0AB0-4146-8D80-5234E82B6E02}"/>
    <dgm:cxn modelId="{1B59A3BB-33E2-478D-A493-DEF72E89F9D2}" srcId="{1AC1108F-CD50-4A11-901F-BC01E06A4F6D}" destId="{568B2FA0-6FD2-4DE7-AF8D-EE5264B6ED5B}" srcOrd="2" destOrd="0" parTransId="{ED876F25-A944-410A-B309-663DDBCFA08A}" sibTransId="{3FB11B65-8343-417C-918C-387475249FB9}"/>
    <dgm:cxn modelId="{8800ECBC-AD21-4762-A2C7-13291F134ECD}" type="presOf" srcId="{8A2B90BA-0BF2-4C51-A3E6-142D1AA691F4}" destId="{04D2F2EC-E3CA-4110-813C-572C3E6D1611}" srcOrd="0" destOrd="4" presId="urn:microsoft.com/office/officeart/2005/8/layout/chevron2"/>
    <dgm:cxn modelId="{395D5BD0-DCC8-4880-A3CC-ED5C27C2051F}" type="presOf" srcId="{ADEB7814-E580-465F-ACEE-A1C7037B07E4}" destId="{D7F3D463-F6EB-4DB7-A565-CDA952D3AF71}" srcOrd="0" destOrd="1" presId="urn:microsoft.com/office/officeart/2005/8/layout/chevron2"/>
    <dgm:cxn modelId="{98D36AD7-44C3-4EB1-B3EE-F22E9A8837B0}" srcId="{1AC1108F-CD50-4A11-901F-BC01E06A4F6D}" destId="{DEE4E41D-EBF0-4D1E-B621-68DC932AAF6C}" srcOrd="3" destOrd="0" parTransId="{CD5F16B8-078F-4BCD-982B-AF4B97F67E75}" sibTransId="{B691D1BA-1539-4235-98A4-3058301F875E}"/>
    <dgm:cxn modelId="{2E7123E4-4E43-40E3-A8FF-E74DBD8D68D2}" srcId="{A96C8D01-EC54-46A4-A0A2-8F81AC1F225E}" destId="{8A2B90BA-0BF2-4C51-A3E6-142D1AA691F4}" srcOrd="4" destOrd="0" parTransId="{DD33B322-56C5-477D-AD32-09D745960531}" sibTransId="{C1EC5062-051F-40BE-B5F4-4489B0482929}"/>
    <dgm:cxn modelId="{C852DBE6-FD7C-4756-AE31-2B677131475E}" srcId="{A96C8D01-EC54-46A4-A0A2-8F81AC1F225E}" destId="{A0660EAC-B312-4B64-B889-81EA5D7FB9A5}" srcOrd="3" destOrd="0" parTransId="{153195B1-AA82-4DA7-96E4-7A90DBC2B167}" sibTransId="{A5EE1B29-6620-453F-A172-975ADAB71226}"/>
    <dgm:cxn modelId="{F44EAD9D-C1A2-460E-90C3-A3D70C0049F9}" type="presParOf" srcId="{61448DA5-5B48-42A1-92AD-E52DB68872BC}" destId="{D66E605A-337C-4047-B70F-2E7A424FA2C1}" srcOrd="0" destOrd="0" presId="urn:microsoft.com/office/officeart/2005/8/layout/chevron2"/>
    <dgm:cxn modelId="{D6B1A748-9C9D-42CA-BAE4-CC7129D11A0A}" type="presParOf" srcId="{D66E605A-337C-4047-B70F-2E7A424FA2C1}" destId="{746544D4-BA8E-455D-8FD0-A31D9E8CCE73}" srcOrd="0" destOrd="0" presId="urn:microsoft.com/office/officeart/2005/8/layout/chevron2"/>
    <dgm:cxn modelId="{48B34073-6182-4658-8CEE-19344A0F1D72}" type="presParOf" srcId="{D66E605A-337C-4047-B70F-2E7A424FA2C1}" destId="{D7F3D463-F6EB-4DB7-A565-CDA952D3AF71}" srcOrd="1" destOrd="0" presId="urn:microsoft.com/office/officeart/2005/8/layout/chevron2"/>
    <dgm:cxn modelId="{E277592C-18DB-41D6-BCC8-CE4BE07AC160}" type="presParOf" srcId="{61448DA5-5B48-42A1-92AD-E52DB68872BC}" destId="{94819139-80BE-4A95-A199-34AC0A2313A8}" srcOrd="1" destOrd="0" presId="urn:microsoft.com/office/officeart/2005/8/layout/chevron2"/>
    <dgm:cxn modelId="{98866BEB-9D72-4E8F-9665-391E388144D9}" type="presParOf" srcId="{61448DA5-5B48-42A1-92AD-E52DB68872BC}" destId="{006A788C-B37C-4BAD-BF65-24792EEA0BF0}" srcOrd="2" destOrd="0" presId="urn:microsoft.com/office/officeart/2005/8/layout/chevron2"/>
    <dgm:cxn modelId="{94002AB7-46B1-4473-8A71-18CF6CF21FDA}" type="presParOf" srcId="{006A788C-B37C-4BAD-BF65-24792EEA0BF0}" destId="{A1726D7F-8524-4F8E-90F2-89C197F2885A}" srcOrd="0" destOrd="0" presId="urn:microsoft.com/office/officeart/2005/8/layout/chevron2"/>
    <dgm:cxn modelId="{279AA7CA-2976-459F-AFFB-7B1357C1B1E5}" type="presParOf" srcId="{006A788C-B37C-4BAD-BF65-24792EEA0BF0}" destId="{04D2F2EC-E3CA-4110-813C-572C3E6D161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642083-DB13-44E2-AC79-737A37A53EFA}"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en-US"/>
        </a:p>
      </dgm:t>
    </dgm:pt>
    <dgm:pt modelId="{1AC1108F-CD50-4A11-901F-BC01E06A4F6D}">
      <dgm:prSet phldrT="[Text]" custT="1"/>
      <dgm:spPr/>
      <dgm:t>
        <a:bodyPr/>
        <a:lstStyle/>
        <a:p>
          <a:r>
            <a:rPr lang="en-US" sz="2400" dirty="0">
              <a:latin typeface="+mj-lt"/>
            </a:rPr>
            <a:t>Phase I</a:t>
          </a:r>
        </a:p>
      </dgm:t>
    </dgm:pt>
    <dgm:pt modelId="{43996F99-C12C-4E98-A24F-7D5BB9A165F9}" type="parTrans" cxnId="{7B5B6E5B-18F9-4E7A-9C4D-295F415EB2AC}">
      <dgm:prSet/>
      <dgm:spPr/>
      <dgm:t>
        <a:bodyPr/>
        <a:lstStyle/>
        <a:p>
          <a:endParaRPr lang="en-US" sz="2400">
            <a:latin typeface="+mj-lt"/>
          </a:endParaRPr>
        </a:p>
      </dgm:t>
    </dgm:pt>
    <dgm:pt modelId="{A7585226-E78D-4F0D-9F8B-4B34B4B374CE}" type="sibTrans" cxnId="{7B5B6E5B-18F9-4E7A-9C4D-295F415EB2AC}">
      <dgm:prSet/>
      <dgm:spPr/>
      <dgm:t>
        <a:bodyPr/>
        <a:lstStyle/>
        <a:p>
          <a:endParaRPr lang="en-US" sz="2400">
            <a:latin typeface="+mj-lt"/>
          </a:endParaRPr>
        </a:p>
      </dgm:t>
    </dgm:pt>
    <dgm:pt modelId="{978F7F82-D7CD-4E61-B3DF-AC17970CC9DE}">
      <dgm:prSet phldrT="[Text]" custT="1"/>
      <dgm:spPr/>
      <dgm:t>
        <a:bodyPr/>
        <a:lstStyle/>
        <a:p>
          <a:pPr>
            <a:buFont typeface="Arial" panose="020B0604020202020204" pitchFamily="34" charset="0"/>
            <a:buNone/>
          </a:pPr>
          <a:r>
            <a:rPr lang="en-US" sz="2400" kern="1200" dirty="0">
              <a:latin typeface="+mj-lt"/>
            </a:rPr>
            <a:t>Task 1-1: Literature review</a:t>
          </a:r>
        </a:p>
      </dgm:t>
    </dgm:pt>
    <dgm:pt modelId="{B1C5EAC7-E6B3-41C4-9E2E-BE1F04E9D637}" type="parTrans" cxnId="{FF840470-620A-4A0D-AACB-652EF3BDAA4C}">
      <dgm:prSet/>
      <dgm:spPr/>
      <dgm:t>
        <a:bodyPr/>
        <a:lstStyle/>
        <a:p>
          <a:endParaRPr lang="en-US" sz="2400">
            <a:latin typeface="+mj-lt"/>
          </a:endParaRPr>
        </a:p>
      </dgm:t>
    </dgm:pt>
    <dgm:pt modelId="{247D2717-3BFD-49FB-A312-AC20D0A377D8}" type="sibTrans" cxnId="{FF840470-620A-4A0D-AACB-652EF3BDAA4C}">
      <dgm:prSet/>
      <dgm:spPr/>
      <dgm:t>
        <a:bodyPr/>
        <a:lstStyle/>
        <a:p>
          <a:endParaRPr lang="en-US" sz="2400">
            <a:latin typeface="+mj-lt"/>
          </a:endParaRPr>
        </a:p>
      </dgm:t>
    </dgm:pt>
    <dgm:pt modelId="{A96C8D01-EC54-46A4-A0A2-8F81AC1F225E}">
      <dgm:prSet phldrT="[Text]" custT="1"/>
      <dgm:spPr/>
      <dgm:t>
        <a:bodyPr/>
        <a:lstStyle/>
        <a:p>
          <a:r>
            <a:rPr lang="en-US" sz="2400" dirty="0">
              <a:latin typeface="+mj-lt"/>
            </a:rPr>
            <a:t>Phase II</a:t>
          </a:r>
        </a:p>
      </dgm:t>
    </dgm:pt>
    <dgm:pt modelId="{FD8B82FF-A449-40D5-AAE9-316CEA1B8B6A}" type="parTrans" cxnId="{AAF54D46-7D63-47DF-9D1D-4EEC331A388B}">
      <dgm:prSet/>
      <dgm:spPr/>
      <dgm:t>
        <a:bodyPr/>
        <a:lstStyle/>
        <a:p>
          <a:endParaRPr lang="en-US" sz="2400">
            <a:latin typeface="+mj-lt"/>
          </a:endParaRPr>
        </a:p>
      </dgm:t>
    </dgm:pt>
    <dgm:pt modelId="{A5FB1947-840F-41AB-A797-C1299F3394D8}" type="sibTrans" cxnId="{AAF54D46-7D63-47DF-9D1D-4EEC331A388B}">
      <dgm:prSet/>
      <dgm:spPr/>
      <dgm:t>
        <a:bodyPr/>
        <a:lstStyle/>
        <a:p>
          <a:endParaRPr lang="en-US" sz="2400">
            <a:latin typeface="+mj-lt"/>
          </a:endParaRPr>
        </a:p>
      </dgm:t>
    </dgm:pt>
    <dgm:pt modelId="{D38BCC99-A15B-4513-9065-5CC3C8370AA1}">
      <dgm:prSet phldrT="[Text]" custT="1"/>
      <dgm:spPr/>
      <dgm:t>
        <a:bodyPr/>
        <a:lstStyle/>
        <a:p>
          <a:pPr>
            <a:buNone/>
          </a:pPr>
          <a:r>
            <a:rPr lang="en-US" sz="2400" dirty="0">
              <a:latin typeface="+mj-lt"/>
            </a:rPr>
            <a:t>Task 2-1: Develop CRP Decision-making Framework</a:t>
          </a:r>
        </a:p>
      </dgm:t>
    </dgm:pt>
    <dgm:pt modelId="{DFCF1DFE-5F95-4BE4-97E9-717E8F3AD49C}" type="parTrans" cxnId="{46F24C90-D4F6-4718-B2DF-B29834DC4025}">
      <dgm:prSet/>
      <dgm:spPr/>
      <dgm:t>
        <a:bodyPr/>
        <a:lstStyle/>
        <a:p>
          <a:endParaRPr lang="en-US" sz="2400">
            <a:latin typeface="+mj-lt"/>
          </a:endParaRPr>
        </a:p>
      </dgm:t>
    </dgm:pt>
    <dgm:pt modelId="{F5441D05-8DF1-401E-8E5E-A9E8A2815AAF}" type="sibTrans" cxnId="{46F24C90-D4F6-4718-B2DF-B29834DC4025}">
      <dgm:prSet/>
      <dgm:spPr/>
      <dgm:t>
        <a:bodyPr/>
        <a:lstStyle/>
        <a:p>
          <a:endParaRPr lang="en-US" sz="2400">
            <a:latin typeface="+mj-lt"/>
          </a:endParaRPr>
        </a:p>
      </dgm:t>
    </dgm:pt>
    <dgm:pt modelId="{ADEB7814-E580-465F-ACEE-A1C7037B07E4}">
      <dgm:prSet custT="1"/>
      <dgm:spPr/>
      <dgm:t>
        <a:bodyPr/>
        <a:lstStyle/>
        <a:p>
          <a:pPr>
            <a:buNone/>
          </a:pPr>
          <a:r>
            <a:rPr lang="en-US" sz="2400" kern="1200" dirty="0">
              <a:latin typeface="+mj-lt"/>
            </a:rPr>
            <a:t>Task 1-2: Define the current state of practice</a:t>
          </a:r>
        </a:p>
      </dgm:t>
    </dgm:pt>
    <dgm:pt modelId="{AFC6D96A-CB8E-4A3A-8AD2-FF69F3605854}" type="parTrans" cxnId="{50683444-3C35-4E21-91B1-54477C305938}">
      <dgm:prSet/>
      <dgm:spPr/>
      <dgm:t>
        <a:bodyPr/>
        <a:lstStyle/>
        <a:p>
          <a:endParaRPr lang="en-US" sz="2400">
            <a:latin typeface="+mj-lt"/>
          </a:endParaRPr>
        </a:p>
      </dgm:t>
    </dgm:pt>
    <dgm:pt modelId="{76B08467-2DA9-4ABA-B969-82236845F5E2}" type="sibTrans" cxnId="{50683444-3C35-4E21-91B1-54477C305938}">
      <dgm:prSet/>
      <dgm:spPr/>
      <dgm:t>
        <a:bodyPr/>
        <a:lstStyle/>
        <a:p>
          <a:endParaRPr lang="en-US" sz="2400">
            <a:latin typeface="+mj-lt"/>
          </a:endParaRPr>
        </a:p>
      </dgm:t>
    </dgm:pt>
    <dgm:pt modelId="{95D692ED-8893-46D8-90E6-3C333C32F399}">
      <dgm:prSet phldrT="[Text]" custT="1"/>
      <dgm:spPr/>
      <dgm:t>
        <a:bodyPr/>
        <a:lstStyle/>
        <a:p>
          <a:pPr>
            <a:buNone/>
          </a:pPr>
          <a:r>
            <a:rPr lang="en-US" sz="2400" dirty="0">
              <a:latin typeface="+mj-lt"/>
            </a:rPr>
            <a:t>Task 2-2: Conduct Workshop</a:t>
          </a:r>
        </a:p>
      </dgm:t>
    </dgm:pt>
    <dgm:pt modelId="{068AD6DF-185C-464B-AE8E-45D5E417CA45}" type="parTrans" cxnId="{5063C288-D1AB-471F-8D87-9AA24917BC30}">
      <dgm:prSet/>
      <dgm:spPr/>
      <dgm:t>
        <a:bodyPr/>
        <a:lstStyle/>
        <a:p>
          <a:endParaRPr lang="en-US" sz="1600"/>
        </a:p>
      </dgm:t>
    </dgm:pt>
    <dgm:pt modelId="{54CE74B4-2B83-45C4-B133-47595E4AE0F5}" type="sibTrans" cxnId="{5063C288-D1AB-471F-8D87-9AA24917BC30}">
      <dgm:prSet/>
      <dgm:spPr/>
      <dgm:t>
        <a:bodyPr/>
        <a:lstStyle/>
        <a:p>
          <a:endParaRPr lang="en-US" sz="1600"/>
        </a:p>
      </dgm:t>
    </dgm:pt>
    <dgm:pt modelId="{73731EAC-2440-449F-92C6-1D45CFC09682}">
      <dgm:prSet phldrT="[Text]" custT="1"/>
      <dgm:spPr/>
      <dgm:t>
        <a:bodyPr/>
        <a:lstStyle/>
        <a:p>
          <a:pPr>
            <a:buNone/>
          </a:pPr>
          <a:r>
            <a:rPr lang="en-US" sz="2400" dirty="0">
              <a:latin typeface="+mj-lt"/>
            </a:rPr>
            <a:t>Task 2-3: Develop Training Materials</a:t>
          </a:r>
        </a:p>
      </dgm:t>
    </dgm:pt>
    <dgm:pt modelId="{35A1B4B8-B8A4-4692-A5E9-59A5FF49744B}" type="parTrans" cxnId="{78B27D57-F0A8-403F-B8A8-0FEBBB5768BC}">
      <dgm:prSet/>
      <dgm:spPr/>
      <dgm:t>
        <a:bodyPr/>
        <a:lstStyle/>
        <a:p>
          <a:endParaRPr lang="en-US" sz="1600"/>
        </a:p>
      </dgm:t>
    </dgm:pt>
    <dgm:pt modelId="{407A67D9-001B-4928-A943-B5681A577349}" type="sibTrans" cxnId="{78B27D57-F0A8-403F-B8A8-0FEBBB5768BC}">
      <dgm:prSet/>
      <dgm:spPr/>
      <dgm:t>
        <a:bodyPr/>
        <a:lstStyle/>
        <a:p>
          <a:endParaRPr lang="en-US" sz="1600"/>
        </a:p>
      </dgm:t>
    </dgm:pt>
    <dgm:pt modelId="{568B2FA0-6FD2-4DE7-AF8D-EE5264B6ED5B}">
      <dgm:prSet custT="1"/>
      <dgm:spPr/>
      <dgm:t>
        <a:bodyPr/>
        <a:lstStyle/>
        <a:p>
          <a:pPr>
            <a:buNone/>
          </a:pPr>
          <a:r>
            <a:rPr lang="en-US" sz="2400" kern="1200" dirty="0">
              <a:latin typeface="+mj-lt"/>
            </a:rPr>
            <a:t>Task 1-3</a:t>
          </a:r>
          <a:r>
            <a:rPr lang="x-none" sz="2400" kern="1200" dirty="0">
              <a:latin typeface="Calibri" panose="020F0502020204030204"/>
              <a:ea typeface="+mn-ea"/>
              <a:cs typeface="+mn-cs"/>
            </a:rPr>
            <a:t>: Develop</a:t>
          </a:r>
          <a:r>
            <a:rPr lang="en-US" sz="2400" kern="1200" dirty="0">
              <a:latin typeface="Calibri" panose="020F0502020204030204"/>
              <a:ea typeface="+mn-ea"/>
              <a:cs typeface="+mn-cs"/>
            </a:rPr>
            <a:t> Conceptual F</a:t>
          </a:r>
          <a:r>
            <a:rPr lang="x-none" sz="2400" kern="1200" dirty="0">
              <a:latin typeface="Calibri" panose="020F0502020204030204"/>
              <a:ea typeface="+mn-ea"/>
              <a:cs typeface="+mn-cs"/>
            </a:rPr>
            <a:t>ramework</a:t>
          </a:r>
          <a:endParaRPr lang="en-US" sz="2400" kern="1200" dirty="0">
            <a:latin typeface="Calibri" panose="020F0502020204030204"/>
            <a:ea typeface="+mn-ea"/>
            <a:cs typeface="+mn-cs"/>
          </a:endParaRPr>
        </a:p>
      </dgm:t>
    </dgm:pt>
    <dgm:pt modelId="{ED876F25-A944-410A-B309-663DDBCFA08A}" type="parTrans" cxnId="{1B59A3BB-33E2-478D-A493-DEF72E89F9D2}">
      <dgm:prSet/>
      <dgm:spPr/>
      <dgm:t>
        <a:bodyPr/>
        <a:lstStyle/>
        <a:p>
          <a:endParaRPr lang="en-US" sz="1600"/>
        </a:p>
      </dgm:t>
    </dgm:pt>
    <dgm:pt modelId="{3FB11B65-8343-417C-918C-387475249FB9}" type="sibTrans" cxnId="{1B59A3BB-33E2-478D-A493-DEF72E89F9D2}">
      <dgm:prSet/>
      <dgm:spPr/>
      <dgm:t>
        <a:bodyPr/>
        <a:lstStyle/>
        <a:p>
          <a:endParaRPr lang="en-US" sz="1600"/>
        </a:p>
      </dgm:t>
    </dgm:pt>
    <dgm:pt modelId="{DEE4E41D-EBF0-4D1E-B621-68DC932AAF6C}">
      <dgm:prSet custT="1"/>
      <dgm:spPr/>
      <dgm:t>
        <a:bodyPr/>
        <a:lstStyle/>
        <a:p>
          <a:pPr>
            <a:buNone/>
          </a:pPr>
          <a:r>
            <a:rPr lang="en-US" sz="2400" kern="1200" dirty="0">
              <a:latin typeface="Calibri" panose="020F0502020204030204"/>
              <a:ea typeface="+mn-ea"/>
              <a:cs typeface="+mn-cs"/>
            </a:rPr>
            <a:t>Task 1-4: Prepare Interim Report</a:t>
          </a:r>
        </a:p>
      </dgm:t>
    </dgm:pt>
    <dgm:pt modelId="{CD5F16B8-078F-4BCD-982B-AF4B97F67E75}" type="parTrans" cxnId="{98D36AD7-44C3-4EB1-B3EE-F22E9A8837B0}">
      <dgm:prSet/>
      <dgm:spPr/>
      <dgm:t>
        <a:bodyPr/>
        <a:lstStyle/>
        <a:p>
          <a:endParaRPr lang="en-US" sz="1600"/>
        </a:p>
      </dgm:t>
    </dgm:pt>
    <dgm:pt modelId="{B691D1BA-1539-4235-98A4-3058301F875E}" type="sibTrans" cxnId="{98D36AD7-44C3-4EB1-B3EE-F22E9A8837B0}">
      <dgm:prSet/>
      <dgm:spPr/>
      <dgm:t>
        <a:bodyPr/>
        <a:lstStyle/>
        <a:p>
          <a:endParaRPr lang="en-US" sz="1600"/>
        </a:p>
      </dgm:t>
    </dgm:pt>
    <dgm:pt modelId="{25B50A6E-47B6-43C4-979E-6719E966E502}">
      <dgm:prSet custT="1"/>
      <dgm:spPr/>
      <dgm:t>
        <a:bodyPr/>
        <a:lstStyle/>
        <a:p>
          <a:pPr>
            <a:buNone/>
          </a:pPr>
          <a:r>
            <a:rPr lang="en-US" sz="2400" kern="1200" dirty="0">
              <a:latin typeface="Calibri" panose="020F0502020204030204"/>
              <a:ea typeface="+mn-ea"/>
              <a:cs typeface="+mn-cs"/>
            </a:rPr>
            <a:t>Task 1-5: Face-to-face meeting</a:t>
          </a:r>
        </a:p>
      </dgm:t>
    </dgm:pt>
    <dgm:pt modelId="{85A78B9B-15D9-41EA-A5B0-9E7EFA2B918D}" type="parTrans" cxnId="{D5E2FB4C-1D10-4980-82F4-33207CA0E687}">
      <dgm:prSet/>
      <dgm:spPr/>
      <dgm:t>
        <a:bodyPr/>
        <a:lstStyle/>
        <a:p>
          <a:endParaRPr lang="en-US" sz="1600"/>
        </a:p>
      </dgm:t>
    </dgm:pt>
    <dgm:pt modelId="{08B481D6-8630-4400-88FD-1A27604A980A}" type="sibTrans" cxnId="{D5E2FB4C-1D10-4980-82F4-33207CA0E687}">
      <dgm:prSet/>
      <dgm:spPr/>
      <dgm:t>
        <a:bodyPr/>
        <a:lstStyle/>
        <a:p>
          <a:endParaRPr lang="en-US" sz="1600"/>
        </a:p>
      </dgm:t>
    </dgm:pt>
    <dgm:pt modelId="{A0660EAC-B312-4B64-B889-81EA5D7FB9A5}">
      <dgm:prSet phldrT="[Text]" custT="1"/>
      <dgm:spPr/>
      <dgm:t>
        <a:bodyPr/>
        <a:lstStyle/>
        <a:p>
          <a:pPr>
            <a:buNone/>
          </a:pPr>
          <a:r>
            <a:rPr lang="en-US" sz="2400" dirty="0">
              <a:latin typeface="+mj-lt"/>
            </a:rPr>
            <a:t>Task 2-4: Develop Electronic Presentation </a:t>
          </a:r>
        </a:p>
      </dgm:t>
    </dgm:pt>
    <dgm:pt modelId="{153195B1-AA82-4DA7-96E4-7A90DBC2B167}" type="parTrans" cxnId="{C852DBE6-FD7C-4756-AE31-2B677131475E}">
      <dgm:prSet/>
      <dgm:spPr/>
      <dgm:t>
        <a:bodyPr/>
        <a:lstStyle/>
        <a:p>
          <a:endParaRPr lang="en-US" sz="1600"/>
        </a:p>
      </dgm:t>
    </dgm:pt>
    <dgm:pt modelId="{A5EE1B29-6620-453F-A172-975ADAB71226}" type="sibTrans" cxnId="{C852DBE6-FD7C-4756-AE31-2B677131475E}">
      <dgm:prSet/>
      <dgm:spPr/>
      <dgm:t>
        <a:bodyPr/>
        <a:lstStyle/>
        <a:p>
          <a:endParaRPr lang="en-US" sz="1600"/>
        </a:p>
      </dgm:t>
    </dgm:pt>
    <dgm:pt modelId="{8A2B90BA-0BF2-4C51-A3E6-142D1AA691F4}">
      <dgm:prSet phldrT="[Text]" custT="1"/>
      <dgm:spPr/>
      <dgm:t>
        <a:bodyPr/>
        <a:lstStyle/>
        <a:p>
          <a:pPr>
            <a:buNone/>
          </a:pPr>
          <a:r>
            <a:rPr lang="en-US" sz="2400" dirty="0">
              <a:latin typeface="+mj-lt"/>
            </a:rPr>
            <a:t>Task 2-5: Develop Final Report</a:t>
          </a:r>
        </a:p>
      </dgm:t>
    </dgm:pt>
    <dgm:pt modelId="{DD33B322-56C5-477D-AD32-09D745960531}" type="parTrans" cxnId="{2E7123E4-4E43-40E3-A8FF-E74DBD8D68D2}">
      <dgm:prSet/>
      <dgm:spPr/>
      <dgm:t>
        <a:bodyPr/>
        <a:lstStyle/>
        <a:p>
          <a:endParaRPr lang="en-US" sz="1600"/>
        </a:p>
      </dgm:t>
    </dgm:pt>
    <dgm:pt modelId="{C1EC5062-051F-40BE-B5F4-4489B0482929}" type="sibTrans" cxnId="{2E7123E4-4E43-40E3-A8FF-E74DBD8D68D2}">
      <dgm:prSet/>
      <dgm:spPr/>
      <dgm:t>
        <a:bodyPr/>
        <a:lstStyle/>
        <a:p>
          <a:endParaRPr lang="en-US" sz="1600"/>
        </a:p>
      </dgm:t>
    </dgm:pt>
    <dgm:pt modelId="{F5521F9B-5F26-4E7C-881A-EB81DBD1AED2}">
      <dgm:prSet phldrT="[Text]" custT="1"/>
      <dgm:spPr/>
      <dgm:t>
        <a:bodyPr/>
        <a:lstStyle/>
        <a:p>
          <a:pPr>
            <a:buNone/>
          </a:pPr>
          <a:r>
            <a:rPr lang="en-US" sz="2400" dirty="0">
              <a:latin typeface="+mj-lt"/>
            </a:rPr>
            <a:t>Task 2-6: Submit final deliverables</a:t>
          </a:r>
        </a:p>
      </dgm:t>
    </dgm:pt>
    <dgm:pt modelId="{5E180371-946E-470F-A291-2FC36356305E}" type="parTrans" cxnId="{CC2AD8B5-A078-4D3C-AEEA-83C9FF58229B}">
      <dgm:prSet/>
      <dgm:spPr/>
      <dgm:t>
        <a:bodyPr/>
        <a:lstStyle/>
        <a:p>
          <a:endParaRPr lang="en-US" sz="1600"/>
        </a:p>
      </dgm:t>
    </dgm:pt>
    <dgm:pt modelId="{35312AEB-0AB0-4146-8D80-5234E82B6E02}" type="sibTrans" cxnId="{CC2AD8B5-A078-4D3C-AEEA-83C9FF58229B}">
      <dgm:prSet/>
      <dgm:spPr/>
      <dgm:t>
        <a:bodyPr/>
        <a:lstStyle/>
        <a:p>
          <a:endParaRPr lang="en-US" sz="1600"/>
        </a:p>
      </dgm:t>
    </dgm:pt>
    <dgm:pt modelId="{61448DA5-5B48-42A1-92AD-E52DB68872BC}" type="pres">
      <dgm:prSet presAssocID="{4A642083-DB13-44E2-AC79-737A37A53EFA}" presName="linearFlow" presStyleCnt="0">
        <dgm:presLayoutVars>
          <dgm:dir/>
          <dgm:animLvl val="lvl"/>
          <dgm:resizeHandles val="exact"/>
        </dgm:presLayoutVars>
      </dgm:prSet>
      <dgm:spPr/>
    </dgm:pt>
    <dgm:pt modelId="{D66E605A-337C-4047-B70F-2E7A424FA2C1}" type="pres">
      <dgm:prSet presAssocID="{1AC1108F-CD50-4A11-901F-BC01E06A4F6D}" presName="composite" presStyleCnt="0"/>
      <dgm:spPr/>
    </dgm:pt>
    <dgm:pt modelId="{746544D4-BA8E-455D-8FD0-A31D9E8CCE73}" type="pres">
      <dgm:prSet presAssocID="{1AC1108F-CD50-4A11-901F-BC01E06A4F6D}" presName="parentText" presStyleLbl="alignNode1" presStyleIdx="0" presStyleCnt="2">
        <dgm:presLayoutVars>
          <dgm:chMax val="1"/>
          <dgm:bulletEnabled val="1"/>
        </dgm:presLayoutVars>
      </dgm:prSet>
      <dgm:spPr/>
    </dgm:pt>
    <dgm:pt modelId="{D7F3D463-F6EB-4DB7-A565-CDA952D3AF71}" type="pres">
      <dgm:prSet presAssocID="{1AC1108F-CD50-4A11-901F-BC01E06A4F6D}" presName="descendantText" presStyleLbl="alignAcc1" presStyleIdx="0" presStyleCnt="2" custScaleY="155303">
        <dgm:presLayoutVars>
          <dgm:bulletEnabled val="1"/>
        </dgm:presLayoutVars>
      </dgm:prSet>
      <dgm:spPr/>
    </dgm:pt>
    <dgm:pt modelId="{94819139-80BE-4A95-A199-34AC0A2313A8}" type="pres">
      <dgm:prSet presAssocID="{A7585226-E78D-4F0D-9F8B-4B34B4B374CE}" presName="sp" presStyleCnt="0"/>
      <dgm:spPr/>
    </dgm:pt>
    <dgm:pt modelId="{006A788C-B37C-4BAD-BF65-24792EEA0BF0}" type="pres">
      <dgm:prSet presAssocID="{A96C8D01-EC54-46A4-A0A2-8F81AC1F225E}" presName="composite" presStyleCnt="0"/>
      <dgm:spPr/>
    </dgm:pt>
    <dgm:pt modelId="{A1726D7F-8524-4F8E-90F2-89C197F2885A}" type="pres">
      <dgm:prSet presAssocID="{A96C8D01-EC54-46A4-A0A2-8F81AC1F225E}" presName="parentText" presStyleLbl="alignNode1" presStyleIdx="1" presStyleCnt="2">
        <dgm:presLayoutVars>
          <dgm:chMax val="1"/>
          <dgm:bulletEnabled val="1"/>
        </dgm:presLayoutVars>
      </dgm:prSet>
      <dgm:spPr/>
    </dgm:pt>
    <dgm:pt modelId="{04D2F2EC-E3CA-4110-813C-572C3E6D1611}" type="pres">
      <dgm:prSet presAssocID="{A96C8D01-EC54-46A4-A0A2-8F81AC1F225E}" presName="descendantText" presStyleLbl="alignAcc1" presStyleIdx="1" presStyleCnt="2" custScaleY="176695">
        <dgm:presLayoutVars>
          <dgm:bulletEnabled val="1"/>
        </dgm:presLayoutVars>
      </dgm:prSet>
      <dgm:spPr/>
    </dgm:pt>
  </dgm:ptLst>
  <dgm:cxnLst>
    <dgm:cxn modelId="{1EC47B0A-0898-4A8D-A4E4-3F6391F2A2B9}" type="presOf" srcId="{4A642083-DB13-44E2-AC79-737A37A53EFA}" destId="{61448DA5-5B48-42A1-92AD-E52DB68872BC}" srcOrd="0" destOrd="0" presId="urn:microsoft.com/office/officeart/2005/8/layout/chevron2"/>
    <dgm:cxn modelId="{2E21630B-B58F-4DE2-837F-4653FA110E8F}" type="presOf" srcId="{D38BCC99-A15B-4513-9065-5CC3C8370AA1}" destId="{04D2F2EC-E3CA-4110-813C-572C3E6D1611}" srcOrd="0" destOrd="0" presId="urn:microsoft.com/office/officeart/2005/8/layout/chevron2"/>
    <dgm:cxn modelId="{AF5C8C2D-2E1A-485D-88E3-880B08DD1325}" type="presOf" srcId="{25B50A6E-47B6-43C4-979E-6719E966E502}" destId="{D7F3D463-F6EB-4DB7-A565-CDA952D3AF71}" srcOrd="0" destOrd="4" presId="urn:microsoft.com/office/officeart/2005/8/layout/chevron2"/>
    <dgm:cxn modelId="{D61CE939-3B63-433E-929A-FEDAAA3BF728}" type="presOf" srcId="{A96C8D01-EC54-46A4-A0A2-8F81AC1F225E}" destId="{A1726D7F-8524-4F8E-90F2-89C197F2885A}" srcOrd="0" destOrd="0" presId="urn:microsoft.com/office/officeart/2005/8/layout/chevron2"/>
    <dgm:cxn modelId="{0B2D043C-2261-44DB-B5B7-D8A089B96F98}" type="presOf" srcId="{95D692ED-8893-46D8-90E6-3C333C32F399}" destId="{04D2F2EC-E3CA-4110-813C-572C3E6D1611}" srcOrd="0" destOrd="1" presId="urn:microsoft.com/office/officeart/2005/8/layout/chevron2"/>
    <dgm:cxn modelId="{12AFF33D-F120-4022-97A9-3D419D3063DC}" type="presOf" srcId="{978F7F82-D7CD-4E61-B3DF-AC17970CC9DE}" destId="{D7F3D463-F6EB-4DB7-A565-CDA952D3AF71}" srcOrd="0" destOrd="0" presId="urn:microsoft.com/office/officeart/2005/8/layout/chevron2"/>
    <dgm:cxn modelId="{7B5B6E5B-18F9-4E7A-9C4D-295F415EB2AC}" srcId="{4A642083-DB13-44E2-AC79-737A37A53EFA}" destId="{1AC1108F-CD50-4A11-901F-BC01E06A4F6D}" srcOrd="0" destOrd="0" parTransId="{43996F99-C12C-4E98-A24F-7D5BB9A165F9}" sibTransId="{A7585226-E78D-4F0D-9F8B-4B34B4B374CE}"/>
    <dgm:cxn modelId="{85DE465C-2BB9-4E1C-A868-4E1B0F01399C}" type="presOf" srcId="{A0660EAC-B312-4B64-B889-81EA5D7FB9A5}" destId="{04D2F2EC-E3CA-4110-813C-572C3E6D1611}" srcOrd="0" destOrd="3" presId="urn:microsoft.com/office/officeart/2005/8/layout/chevron2"/>
    <dgm:cxn modelId="{50683444-3C35-4E21-91B1-54477C305938}" srcId="{1AC1108F-CD50-4A11-901F-BC01E06A4F6D}" destId="{ADEB7814-E580-465F-ACEE-A1C7037B07E4}" srcOrd="1" destOrd="0" parTransId="{AFC6D96A-CB8E-4A3A-8AD2-FF69F3605854}" sibTransId="{76B08467-2DA9-4ABA-B969-82236845F5E2}"/>
    <dgm:cxn modelId="{AAF54D46-7D63-47DF-9D1D-4EEC331A388B}" srcId="{4A642083-DB13-44E2-AC79-737A37A53EFA}" destId="{A96C8D01-EC54-46A4-A0A2-8F81AC1F225E}" srcOrd="1" destOrd="0" parTransId="{FD8B82FF-A449-40D5-AAE9-316CEA1B8B6A}" sibTransId="{A5FB1947-840F-41AB-A797-C1299F3394D8}"/>
    <dgm:cxn modelId="{D5E2FB4C-1D10-4980-82F4-33207CA0E687}" srcId="{1AC1108F-CD50-4A11-901F-BC01E06A4F6D}" destId="{25B50A6E-47B6-43C4-979E-6719E966E502}" srcOrd="4" destOrd="0" parTransId="{85A78B9B-15D9-41EA-A5B0-9E7EFA2B918D}" sibTransId="{08B481D6-8630-4400-88FD-1A27604A980A}"/>
    <dgm:cxn modelId="{FF840470-620A-4A0D-AACB-652EF3BDAA4C}" srcId="{1AC1108F-CD50-4A11-901F-BC01E06A4F6D}" destId="{978F7F82-D7CD-4E61-B3DF-AC17970CC9DE}" srcOrd="0" destOrd="0" parTransId="{B1C5EAC7-E6B3-41C4-9E2E-BE1F04E9D637}" sibTransId="{247D2717-3BFD-49FB-A312-AC20D0A377D8}"/>
    <dgm:cxn modelId="{78B27D57-F0A8-403F-B8A8-0FEBBB5768BC}" srcId="{A96C8D01-EC54-46A4-A0A2-8F81AC1F225E}" destId="{73731EAC-2440-449F-92C6-1D45CFC09682}" srcOrd="2" destOrd="0" parTransId="{35A1B4B8-B8A4-4692-A5E9-59A5FF49744B}" sibTransId="{407A67D9-001B-4928-A943-B5681A577349}"/>
    <dgm:cxn modelId="{09126C80-5A60-4F3A-AEC9-BC63F4FB3559}" type="presOf" srcId="{73731EAC-2440-449F-92C6-1D45CFC09682}" destId="{04D2F2EC-E3CA-4110-813C-572C3E6D1611}" srcOrd="0" destOrd="2" presId="urn:microsoft.com/office/officeart/2005/8/layout/chevron2"/>
    <dgm:cxn modelId="{5063C288-D1AB-471F-8D87-9AA24917BC30}" srcId="{A96C8D01-EC54-46A4-A0A2-8F81AC1F225E}" destId="{95D692ED-8893-46D8-90E6-3C333C32F399}" srcOrd="1" destOrd="0" parTransId="{068AD6DF-185C-464B-AE8E-45D5E417CA45}" sibTransId="{54CE74B4-2B83-45C4-B133-47595E4AE0F5}"/>
    <dgm:cxn modelId="{FD5E498A-9799-432D-9EB9-9955BBBE82EB}" type="presOf" srcId="{DEE4E41D-EBF0-4D1E-B621-68DC932AAF6C}" destId="{D7F3D463-F6EB-4DB7-A565-CDA952D3AF71}" srcOrd="0" destOrd="3" presId="urn:microsoft.com/office/officeart/2005/8/layout/chevron2"/>
    <dgm:cxn modelId="{46F24C90-D4F6-4718-B2DF-B29834DC4025}" srcId="{A96C8D01-EC54-46A4-A0A2-8F81AC1F225E}" destId="{D38BCC99-A15B-4513-9065-5CC3C8370AA1}" srcOrd="0" destOrd="0" parTransId="{DFCF1DFE-5F95-4BE4-97E9-717E8F3AD49C}" sibTransId="{F5441D05-8DF1-401E-8E5E-A9E8A2815AAF}"/>
    <dgm:cxn modelId="{6959D394-96A3-4C7A-99A3-3D1A2CC97247}" type="presOf" srcId="{568B2FA0-6FD2-4DE7-AF8D-EE5264B6ED5B}" destId="{D7F3D463-F6EB-4DB7-A565-CDA952D3AF71}" srcOrd="0" destOrd="2" presId="urn:microsoft.com/office/officeart/2005/8/layout/chevron2"/>
    <dgm:cxn modelId="{FB61ADA0-DCBB-450A-8F59-BF94446E5900}" type="presOf" srcId="{F5521F9B-5F26-4E7C-881A-EB81DBD1AED2}" destId="{04D2F2EC-E3CA-4110-813C-572C3E6D1611}" srcOrd="0" destOrd="5" presId="urn:microsoft.com/office/officeart/2005/8/layout/chevron2"/>
    <dgm:cxn modelId="{988AF6AC-D76D-45B4-BEA2-5FCCF756E317}" type="presOf" srcId="{1AC1108F-CD50-4A11-901F-BC01E06A4F6D}" destId="{746544D4-BA8E-455D-8FD0-A31D9E8CCE73}" srcOrd="0" destOrd="0" presId="urn:microsoft.com/office/officeart/2005/8/layout/chevron2"/>
    <dgm:cxn modelId="{CC2AD8B5-A078-4D3C-AEEA-83C9FF58229B}" srcId="{A96C8D01-EC54-46A4-A0A2-8F81AC1F225E}" destId="{F5521F9B-5F26-4E7C-881A-EB81DBD1AED2}" srcOrd="5" destOrd="0" parTransId="{5E180371-946E-470F-A291-2FC36356305E}" sibTransId="{35312AEB-0AB0-4146-8D80-5234E82B6E02}"/>
    <dgm:cxn modelId="{1B59A3BB-33E2-478D-A493-DEF72E89F9D2}" srcId="{1AC1108F-CD50-4A11-901F-BC01E06A4F6D}" destId="{568B2FA0-6FD2-4DE7-AF8D-EE5264B6ED5B}" srcOrd="2" destOrd="0" parTransId="{ED876F25-A944-410A-B309-663DDBCFA08A}" sibTransId="{3FB11B65-8343-417C-918C-387475249FB9}"/>
    <dgm:cxn modelId="{8800ECBC-AD21-4762-A2C7-13291F134ECD}" type="presOf" srcId="{8A2B90BA-0BF2-4C51-A3E6-142D1AA691F4}" destId="{04D2F2EC-E3CA-4110-813C-572C3E6D1611}" srcOrd="0" destOrd="4" presId="urn:microsoft.com/office/officeart/2005/8/layout/chevron2"/>
    <dgm:cxn modelId="{395D5BD0-DCC8-4880-A3CC-ED5C27C2051F}" type="presOf" srcId="{ADEB7814-E580-465F-ACEE-A1C7037B07E4}" destId="{D7F3D463-F6EB-4DB7-A565-CDA952D3AF71}" srcOrd="0" destOrd="1" presId="urn:microsoft.com/office/officeart/2005/8/layout/chevron2"/>
    <dgm:cxn modelId="{98D36AD7-44C3-4EB1-B3EE-F22E9A8837B0}" srcId="{1AC1108F-CD50-4A11-901F-BC01E06A4F6D}" destId="{DEE4E41D-EBF0-4D1E-B621-68DC932AAF6C}" srcOrd="3" destOrd="0" parTransId="{CD5F16B8-078F-4BCD-982B-AF4B97F67E75}" sibTransId="{B691D1BA-1539-4235-98A4-3058301F875E}"/>
    <dgm:cxn modelId="{2E7123E4-4E43-40E3-A8FF-E74DBD8D68D2}" srcId="{A96C8D01-EC54-46A4-A0A2-8F81AC1F225E}" destId="{8A2B90BA-0BF2-4C51-A3E6-142D1AA691F4}" srcOrd="4" destOrd="0" parTransId="{DD33B322-56C5-477D-AD32-09D745960531}" sibTransId="{C1EC5062-051F-40BE-B5F4-4489B0482929}"/>
    <dgm:cxn modelId="{C852DBE6-FD7C-4756-AE31-2B677131475E}" srcId="{A96C8D01-EC54-46A4-A0A2-8F81AC1F225E}" destId="{A0660EAC-B312-4B64-B889-81EA5D7FB9A5}" srcOrd="3" destOrd="0" parTransId="{153195B1-AA82-4DA7-96E4-7A90DBC2B167}" sibTransId="{A5EE1B29-6620-453F-A172-975ADAB71226}"/>
    <dgm:cxn modelId="{F44EAD9D-C1A2-460E-90C3-A3D70C0049F9}" type="presParOf" srcId="{61448DA5-5B48-42A1-92AD-E52DB68872BC}" destId="{D66E605A-337C-4047-B70F-2E7A424FA2C1}" srcOrd="0" destOrd="0" presId="urn:microsoft.com/office/officeart/2005/8/layout/chevron2"/>
    <dgm:cxn modelId="{D6B1A748-9C9D-42CA-BAE4-CC7129D11A0A}" type="presParOf" srcId="{D66E605A-337C-4047-B70F-2E7A424FA2C1}" destId="{746544D4-BA8E-455D-8FD0-A31D9E8CCE73}" srcOrd="0" destOrd="0" presId="urn:microsoft.com/office/officeart/2005/8/layout/chevron2"/>
    <dgm:cxn modelId="{48B34073-6182-4658-8CEE-19344A0F1D72}" type="presParOf" srcId="{D66E605A-337C-4047-B70F-2E7A424FA2C1}" destId="{D7F3D463-F6EB-4DB7-A565-CDA952D3AF71}" srcOrd="1" destOrd="0" presId="urn:microsoft.com/office/officeart/2005/8/layout/chevron2"/>
    <dgm:cxn modelId="{E277592C-18DB-41D6-BCC8-CE4BE07AC160}" type="presParOf" srcId="{61448DA5-5B48-42A1-92AD-E52DB68872BC}" destId="{94819139-80BE-4A95-A199-34AC0A2313A8}" srcOrd="1" destOrd="0" presId="urn:microsoft.com/office/officeart/2005/8/layout/chevron2"/>
    <dgm:cxn modelId="{98866BEB-9D72-4E8F-9665-391E388144D9}" type="presParOf" srcId="{61448DA5-5B48-42A1-92AD-E52DB68872BC}" destId="{006A788C-B37C-4BAD-BF65-24792EEA0BF0}" srcOrd="2" destOrd="0" presId="urn:microsoft.com/office/officeart/2005/8/layout/chevron2"/>
    <dgm:cxn modelId="{94002AB7-46B1-4473-8A71-18CF6CF21FDA}" type="presParOf" srcId="{006A788C-B37C-4BAD-BF65-24792EEA0BF0}" destId="{A1726D7F-8524-4F8E-90F2-89C197F2885A}" srcOrd="0" destOrd="0" presId="urn:microsoft.com/office/officeart/2005/8/layout/chevron2"/>
    <dgm:cxn modelId="{279AA7CA-2976-459F-AFFB-7B1357C1B1E5}" type="presParOf" srcId="{006A788C-B37C-4BAD-BF65-24792EEA0BF0}" destId="{04D2F2EC-E3CA-4110-813C-572C3E6D161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06A85D-A69C-405E-AA2D-176D1399B859}"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A313F7B0-69E3-47E4-9DC6-0387235D7609}">
      <dgm:prSet custT="1"/>
      <dgm:spPr/>
      <dgm:t>
        <a:bodyPr/>
        <a:lstStyle/>
        <a:p>
          <a:r>
            <a:rPr lang="en-US" sz="2300" dirty="0"/>
            <a:t>Introduce and vet the framework </a:t>
          </a:r>
        </a:p>
      </dgm:t>
    </dgm:pt>
    <dgm:pt modelId="{9A33508C-77DC-416F-A4EE-C82E8B8F48DA}" type="parTrans" cxnId="{2836594E-DC7D-471D-B773-354456AC56A3}">
      <dgm:prSet/>
      <dgm:spPr/>
      <dgm:t>
        <a:bodyPr/>
        <a:lstStyle/>
        <a:p>
          <a:endParaRPr lang="en-US" sz="2300"/>
        </a:p>
      </dgm:t>
    </dgm:pt>
    <dgm:pt modelId="{7DD33E05-ED5E-46A0-986F-9DA39384B4F1}" type="sibTrans" cxnId="{2836594E-DC7D-471D-B773-354456AC56A3}">
      <dgm:prSet/>
      <dgm:spPr/>
      <dgm:t>
        <a:bodyPr/>
        <a:lstStyle/>
        <a:p>
          <a:endParaRPr lang="en-US" sz="2300"/>
        </a:p>
      </dgm:t>
    </dgm:pt>
    <dgm:pt modelId="{4C1AEEF1-A705-4866-BFD2-B7ED8FFF3F8E}">
      <dgm:prSet custT="1"/>
      <dgm:spPr/>
      <dgm:t>
        <a:bodyPr/>
        <a:lstStyle/>
        <a:p>
          <a:pPr marL="0" lvl="0" defTabSz="1022350">
            <a:lnSpc>
              <a:spcPct val="90000"/>
            </a:lnSpc>
            <a:spcBef>
              <a:spcPct val="0"/>
            </a:spcBef>
            <a:spcAft>
              <a:spcPct val="35000"/>
            </a:spcAft>
          </a:pPr>
          <a:r>
            <a:rPr lang="en-US" sz="2300" dirty="0"/>
            <a:t>Solicit experts information and recommendations</a:t>
          </a:r>
        </a:p>
      </dgm:t>
    </dgm:pt>
    <dgm:pt modelId="{9A570602-F967-4F1C-8281-D3E0FF453BD6}" type="parTrans" cxnId="{9C39850E-C9BF-43BB-AC16-DD8BF18D8FC3}">
      <dgm:prSet/>
      <dgm:spPr/>
      <dgm:t>
        <a:bodyPr/>
        <a:lstStyle/>
        <a:p>
          <a:endParaRPr lang="en-US" sz="2300"/>
        </a:p>
      </dgm:t>
    </dgm:pt>
    <dgm:pt modelId="{1DE4470B-D53C-43D2-B1EC-53A0C404C7DE}" type="sibTrans" cxnId="{9C39850E-C9BF-43BB-AC16-DD8BF18D8FC3}">
      <dgm:prSet/>
      <dgm:spPr/>
      <dgm:t>
        <a:bodyPr/>
        <a:lstStyle/>
        <a:p>
          <a:endParaRPr lang="en-US" sz="2300"/>
        </a:p>
      </dgm:t>
    </dgm:pt>
    <dgm:pt modelId="{16FA19AE-3BE2-4E31-881C-B951736A1C23}">
      <dgm:prSet custT="1"/>
      <dgm:spPr/>
      <dgm:t>
        <a:bodyPr/>
        <a:lstStyle/>
        <a:p>
          <a:r>
            <a:rPr lang="en-US" sz="2300" dirty="0"/>
            <a:t>Educate delegates on progressive CRP practices</a:t>
          </a:r>
        </a:p>
      </dgm:t>
    </dgm:pt>
    <dgm:pt modelId="{DAC6AB97-361E-4B6D-87DD-7FB0A415EDAC}" type="parTrans" cxnId="{BE18EC8E-1D24-45DF-B927-684A9E51FFCB}">
      <dgm:prSet/>
      <dgm:spPr/>
      <dgm:t>
        <a:bodyPr/>
        <a:lstStyle/>
        <a:p>
          <a:endParaRPr lang="en-US" sz="2300"/>
        </a:p>
      </dgm:t>
    </dgm:pt>
    <dgm:pt modelId="{11649528-1D41-4F09-86EE-2783A294AF3E}" type="sibTrans" cxnId="{BE18EC8E-1D24-45DF-B927-684A9E51FFCB}">
      <dgm:prSet/>
      <dgm:spPr/>
      <dgm:t>
        <a:bodyPr/>
        <a:lstStyle/>
        <a:p>
          <a:endParaRPr lang="en-US" sz="2300"/>
        </a:p>
      </dgm:t>
    </dgm:pt>
    <dgm:pt modelId="{7936A581-7E7F-4454-9505-6776622BD924}">
      <dgm:prSet custT="1"/>
      <dgm:spPr/>
      <dgm:t>
        <a:bodyPr/>
        <a:lstStyle/>
        <a:p>
          <a:r>
            <a:rPr lang="en-US" sz="2300" dirty="0"/>
            <a:t>Identify “champions” to implement the framework</a:t>
          </a:r>
        </a:p>
      </dgm:t>
    </dgm:pt>
    <dgm:pt modelId="{05C58CAA-6718-4411-AFF5-9632A2684277}" type="sibTrans" cxnId="{1AC9B414-E79E-4CAD-9082-DAA3A9E592EF}">
      <dgm:prSet/>
      <dgm:spPr/>
      <dgm:t>
        <a:bodyPr/>
        <a:lstStyle/>
        <a:p>
          <a:endParaRPr lang="en-US" sz="2300"/>
        </a:p>
      </dgm:t>
    </dgm:pt>
    <dgm:pt modelId="{67A6489F-A041-4401-9731-20D590B1D730}" type="parTrans" cxnId="{1AC9B414-E79E-4CAD-9082-DAA3A9E592EF}">
      <dgm:prSet/>
      <dgm:spPr/>
      <dgm:t>
        <a:bodyPr/>
        <a:lstStyle/>
        <a:p>
          <a:endParaRPr lang="en-US" sz="2300"/>
        </a:p>
      </dgm:t>
    </dgm:pt>
    <dgm:pt modelId="{21C3A3D9-F0CA-4DA4-B336-E45AE7582BCA}" type="pres">
      <dgm:prSet presAssocID="{6B06A85D-A69C-405E-AA2D-176D1399B859}" presName="Name0" presStyleCnt="0">
        <dgm:presLayoutVars>
          <dgm:chMax val="7"/>
          <dgm:chPref val="7"/>
          <dgm:dir/>
        </dgm:presLayoutVars>
      </dgm:prSet>
      <dgm:spPr/>
    </dgm:pt>
    <dgm:pt modelId="{40AD6256-0000-4C79-BCAC-4343530A818D}" type="pres">
      <dgm:prSet presAssocID="{6B06A85D-A69C-405E-AA2D-176D1399B859}" presName="Name1" presStyleCnt="0"/>
      <dgm:spPr/>
    </dgm:pt>
    <dgm:pt modelId="{0048F5F3-51CC-4BAA-8EC4-2DE27969C2A3}" type="pres">
      <dgm:prSet presAssocID="{6B06A85D-A69C-405E-AA2D-176D1399B859}" presName="cycle" presStyleCnt="0"/>
      <dgm:spPr/>
    </dgm:pt>
    <dgm:pt modelId="{D23DB8AF-85B2-4899-9BAA-D89D3752A11D}" type="pres">
      <dgm:prSet presAssocID="{6B06A85D-A69C-405E-AA2D-176D1399B859}" presName="srcNode" presStyleLbl="node1" presStyleIdx="0" presStyleCnt="4"/>
      <dgm:spPr/>
    </dgm:pt>
    <dgm:pt modelId="{BBD90880-34A6-4191-A399-97F7BD43C8C7}" type="pres">
      <dgm:prSet presAssocID="{6B06A85D-A69C-405E-AA2D-176D1399B859}" presName="conn" presStyleLbl="parChTrans1D2" presStyleIdx="0" presStyleCnt="1"/>
      <dgm:spPr/>
    </dgm:pt>
    <dgm:pt modelId="{2837591F-CF5D-4D64-83A7-1346D6B9C008}" type="pres">
      <dgm:prSet presAssocID="{6B06A85D-A69C-405E-AA2D-176D1399B859}" presName="extraNode" presStyleLbl="node1" presStyleIdx="0" presStyleCnt="4"/>
      <dgm:spPr/>
    </dgm:pt>
    <dgm:pt modelId="{F6C3C3BA-EF27-4753-AB85-5F508A093A3D}" type="pres">
      <dgm:prSet presAssocID="{6B06A85D-A69C-405E-AA2D-176D1399B859}" presName="dstNode" presStyleLbl="node1" presStyleIdx="0" presStyleCnt="4"/>
      <dgm:spPr/>
    </dgm:pt>
    <dgm:pt modelId="{CEDB0F0A-8F53-41C0-BB76-D9C1D55B0BD7}" type="pres">
      <dgm:prSet presAssocID="{A313F7B0-69E3-47E4-9DC6-0387235D7609}" presName="text_1" presStyleLbl="node1" presStyleIdx="0" presStyleCnt="4">
        <dgm:presLayoutVars>
          <dgm:bulletEnabled val="1"/>
        </dgm:presLayoutVars>
      </dgm:prSet>
      <dgm:spPr/>
    </dgm:pt>
    <dgm:pt modelId="{2A32A422-CD99-4021-9353-39C49DA01C92}" type="pres">
      <dgm:prSet presAssocID="{A313F7B0-69E3-47E4-9DC6-0387235D7609}" presName="accent_1" presStyleCnt="0"/>
      <dgm:spPr/>
    </dgm:pt>
    <dgm:pt modelId="{7233E07B-2396-4201-95B5-56C5848FEBBC}" type="pres">
      <dgm:prSet presAssocID="{A313F7B0-69E3-47E4-9DC6-0387235D7609}" presName="accentRepeatNode" presStyleLbl="solidFgAcc1" presStyleIdx="0" presStyleCnt="4"/>
      <dgm:spPr>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a:stretch>
        </a:blipFill>
        <a:ln>
          <a:noFill/>
        </a:ln>
      </dgm:spPr>
    </dgm:pt>
    <dgm:pt modelId="{5279AD29-4286-45EC-AF89-D2018A481FCD}" type="pres">
      <dgm:prSet presAssocID="{4C1AEEF1-A705-4866-BFD2-B7ED8FFF3F8E}" presName="text_2" presStyleLbl="node1" presStyleIdx="1" presStyleCnt="4">
        <dgm:presLayoutVars>
          <dgm:bulletEnabled val="1"/>
        </dgm:presLayoutVars>
      </dgm:prSet>
      <dgm:spPr/>
    </dgm:pt>
    <dgm:pt modelId="{795FF8BD-8F90-42EB-9E3B-E87EC682A667}" type="pres">
      <dgm:prSet presAssocID="{4C1AEEF1-A705-4866-BFD2-B7ED8FFF3F8E}" presName="accent_2" presStyleCnt="0"/>
      <dgm:spPr/>
    </dgm:pt>
    <dgm:pt modelId="{434B615F-EFB2-4EA8-865B-E6D9DDDAE3FE}" type="pres">
      <dgm:prSet presAssocID="{4C1AEEF1-A705-4866-BFD2-B7ED8FFF3F8E}" presName="accentRepeatNode" presStyleLbl="solidFgAcc1" presStyleIdx="1" presStyleCnt="4"/>
      <dgm:spPr>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l="-17000" r="-17000"/>
          </a:stretch>
        </a:blipFill>
        <a:ln>
          <a:noFill/>
        </a:ln>
      </dgm:spPr>
    </dgm:pt>
    <dgm:pt modelId="{E2F24EB8-3F74-43CF-96C2-AD1B0631B422}" type="pres">
      <dgm:prSet presAssocID="{7936A581-7E7F-4454-9505-6776622BD924}" presName="text_3" presStyleLbl="node1" presStyleIdx="2" presStyleCnt="4">
        <dgm:presLayoutVars>
          <dgm:bulletEnabled val="1"/>
        </dgm:presLayoutVars>
      </dgm:prSet>
      <dgm:spPr/>
    </dgm:pt>
    <dgm:pt modelId="{4F720731-DE67-45D7-8E69-F7D7A636FA10}" type="pres">
      <dgm:prSet presAssocID="{7936A581-7E7F-4454-9505-6776622BD924}" presName="accent_3" presStyleCnt="0"/>
      <dgm:spPr/>
    </dgm:pt>
    <dgm:pt modelId="{FE6E3A70-ABE6-4975-BEAD-5C1ADFF91959}" type="pres">
      <dgm:prSet presAssocID="{7936A581-7E7F-4454-9505-6776622BD924}" presName="accentRepeatNode" presStyleLbl="solidFgAcc1" presStyleIdx="2" presStyleCnt="4"/>
      <dgm:spPr>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l="-17000" r="-17000"/>
          </a:stretch>
        </a:blipFill>
        <a:ln>
          <a:noFill/>
        </a:ln>
      </dgm:spPr>
    </dgm:pt>
    <dgm:pt modelId="{9D4142F7-633C-4E2B-A3A1-C6737203B8A4}" type="pres">
      <dgm:prSet presAssocID="{16FA19AE-3BE2-4E31-881C-B951736A1C23}" presName="text_4" presStyleLbl="node1" presStyleIdx="3" presStyleCnt="4">
        <dgm:presLayoutVars>
          <dgm:bulletEnabled val="1"/>
        </dgm:presLayoutVars>
      </dgm:prSet>
      <dgm:spPr/>
    </dgm:pt>
    <dgm:pt modelId="{9D157FDD-858B-43B5-B56C-44282D4ADF06}" type="pres">
      <dgm:prSet presAssocID="{16FA19AE-3BE2-4E31-881C-B951736A1C23}" presName="accent_4" presStyleCnt="0"/>
      <dgm:spPr/>
    </dgm:pt>
    <dgm:pt modelId="{B599CCA6-231D-40E2-8DE3-F726547F62D7}" type="pres">
      <dgm:prSet presAssocID="{16FA19AE-3BE2-4E31-881C-B951736A1C23}" presName="accentRepeatNode" presStyleLbl="solidFgAcc1" presStyleIdx="3" presStyleCnt="4"/>
      <dgm:spPr>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l="-17000" r="-17000"/>
          </a:stretch>
        </a:blipFill>
        <a:ln>
          <a:noFill/>
        </a:ln>
      </dgm:spPr>
    </dgm:pt>
  </dgm:ptLst>
  <dgm:cxnLst>
    <dgm:cxn modelId="{9C39850E-C9BF-43BB-AC16-DD8BF18D8FC3}" srcId="{6B06A85D-A69C-405E-AA2D-176D1399B859}" destId="{4C1AEEF1-A705-4866-BFD2-B7ED8FFF3F8E}" srcOrd="1" destOrd="0" parTransId="{9A570602-F967-4F1C-8281-D3E0FF453BD6}" sibTransId="{1DE4470B-D53C-43D2-B1EC-53A0C404C7DE}"/>
    <dgm:cxn modelId="{80702211-6F4C-4F81-9FE4-1343A8C81735}" type="presOf" srcId="{16FA19AE-3BE2-4E31-881C-B951736A1C23}" destId="{9D4142F7-633C-4E2B-A3A1-C6737203B8A4}" srcOrd="0" destOrd="0" presId="urn:microsoft.com/office/officeart/2008/layout/VerticalCurvedList"/>
    <dgm:cxn modelId="{1AC9B414-E79E-4CAD-9082-DAA3A9E592EF}" srcId="{6B06A85D-A69C-405E-AA2D-176D1399B859}" destId="{7936A581-7E7F-4454-9505-6776622BD924}" srcOrd="2" destOrd="0" parTransId="{67A6489F-A041-4401-9731-20D590B1D730}" sibTransId="{05C58CAA-6718-4411-AFF5-9632A2684277}"/>
    <dgm:cxn modelId="{E743945B-D349-41FC-A597-7BFBD32B537B}" type="presOf" srcId="{7936A581-7E7F-4454-9505-6776622BD924}" destId="{E2F24EB8-3F74-43CF-96C2-AD1B0631B422}" srcOrd="0" destOrd="0" presId="urn:microsoft.com/office/officeart/2008/layout/VerticalCurvedList"/>
    <dgm:cxn modelId="{17DA2C47-EE26-477C-B065-9E6630497FC3}" type="presOf" srcId="{6B06A85D-A69C-405E-AA2D-176D1399B859}" destId="{21C3A3D9-F0CA-4DA4-B336-E45AE7582BCA}" srcOrd="0" destOrd="0" presId="urn:microsoft.com/office/officeart/2008/layout/VerticalCurvedList"/>
    <dgm:cxn modelId="{2836594E-DC7D-471D-B773-354456AC56A3}" srcId="{6B06A85D-A69C-405E-AA2D-176D1399B859}" destId="{A313F7B0-69E3-47E4-9DC6-0387235D7609}" srcOrd="0" destOrd="0" parTransId="{9A33508C-77DC-416F-A4EE-C82E8B8F48DA}" sibTransId="{7DD33E05-ED5E-46A0-986F-9DA39384B4F1}"/>
    <dgm:cxn modelId="{BE18EC8E-1D24-45DF-B927-684A9E51FFCB}" srcId="{6B06A85D-A69C-405E-AA2D-176D1399B859}" destId="{16FA19AE-3BE2-4E31-881C-B951736A1C23}" srcOrd="3" destOrd="0" parTransId="{DAC6AB97-361E-4B6D-87DD-7FB0A415EDAC}" sibTransId="{11649528-1D41-4F09-86EE-2783A294AF3E}"/>
    <dgm:cxn modelId="{C28EC395-5A36-45F2-8ED1-24471A713115}" type="presOf" srcId="{4C1AEEF1-A705-4866-BFD2-B7ED8FFF3F8E}" destId="{5279AD29-4286-45EC-AF89-D2018A481FCD}" srcOrd="0" destOrd="0" presId="urn:microsoft.com/office/officeart/2008/layout/VerticalCurvedList"/>
    <dgm:cxn modelId="{B09446A7-3385-4AE3-9923-50A35765D97E}" type="presOf" srcId="{A313F7B0-69E3-47E4-9DC6-0387235D7609}" destId="{CEDB0F0A-8F53-41C0-BB76-D9C1D55B0BD7}" srcOrd="0" destOrd="0" presId="urn:microsoft.com/office/officeart/2008/layout/VerticalCurvedList"/>
    <dgm:cxn modelId="{483D2CF4-7704-4601-A0D0-1248F01FB543}" type="presOf" srcId="{7DD33E05-ED5E-46A0-986F-9DA39384B4F1}" destId="{BBD90880-34A6-4191-A399-97F7BD43C8C7}" srcOrd="0" destOrd="0" presId="urn:microsoft.com/office/officeart/2008/layout/VerticalCurvedList"/>
    <dgm:cxn modelId="{937989AB-26BB-4A25-ABF7-DE63154614B1}" type="presParOf" srcId="{21C3A3D9-F0CA-4DA4-B336-E45AE7582BCA}" destId="{40AD6256-0000-4C79-BCAC-4343530A818D}" srcOrd="0" destOrd="0" presId="urn:microsoft.com/office/officeart/2008/layout/VerticalCurvedList"/>
    <dgm:cxn modelId="{B305FC9A-228D-4008-AE2B-067F531FC8CA}" type="presParOf" srcId="{40AD6256-0000-4C79-BCAC-4343530A818D}" destId="{0048F5F3-51CC-4BAA-8EC4-2DE27969C2A3}" srcOrd="0" destOrd="0" presId="urn:microsoft.com/office/officeart/2008/layout/VerticalCurvedList"/>
    <dgm:cxn modelId="{DEA8F147-DD05-47AB-ADF0-282EB972DDAB}" type="presParOf" srcId="{0048F5F3-51CC-4BAA-8EC4-2DE27969C2A3}" destId="{D23DB8AF-85B2-4899-9BAA-D89D3752A11D}" srcOrd="0" destOrd="0" presId="urn:microsoft.com/office/officeart/2008/layout/VerticalCurvedList"/>
    <dgm:cxn modelId="{E0FB1725-C765-48F4-9663-85C9A62033D9}" type="presParOf" srcId="{0048F5F3-51CC-4BAA-8EC4-2DE27969C2A3}" destId="{BBD90880-34A6-4191-A399-97F7BD43C8C7}" srcOrd="1" destOrd="0" presId="urn:microsoft.com/office/officeart/2008/layout/VerticalCurvedList"/>
    <dgm:cxn modelId="{2BDD8328-3F79-44DF-9DED-0DF251814D26}" type="presParOf" srcId="{0048F5F3-51CC-4BAA-8EC4-2DE27969C2A3}" destId="{2837591F-CF5D-4D64-83A7-1346D6B9C008}" srcOrd="2" destOrd="0" presId="urn:microsoft.com/office/officeart/2008/layout/VerticalCurvedList"/>
    <dgm:cxn modelId="{6F395108-672C-42EA-BEB1-D543CB0F722A}" type="presParOf" srcId="{0048F5F3-51CC-4BAA-8EC4-2DE27969C2A3}" destId="{F6C3C3BA-EF27-4753-AB85-5F508A093A3D}" srcOrd="3" destOrd="0" presId="urn:microsoft.com/office/officeart/2008/layout/VerticalCurvedList"/>
    <dgm:cxn modelId="{475DC82D-023A-46FA-9044-30FC67D05F67}" type="presParOf" srcId="{40AD6256-0000-4C79-BCAC-4343530A818D}" destId="{CEDB0F0A-8F53-41C0-BB76-D9C1D55B0BD7}" srcOrd="1" destOrd="0" presId="urn:microsoft.com/office/officeart/2008/layout/VerticalCurvedList"/>
    <dgm:cxn modelId="{2E7DA713-F830-4A23-91B8-A6B9CC329DB1}" type="presParOf" srcId="{40AD6256-0000-4C79-BCAC-4343530A818D}" destId="{2A32A422-CD99-4021-9353-39C49DA01C92}" srcOrd="2" destOrd="0" presId="urn:microsoft.com/office/officeart/2008/layout/VerticalCurvedList"/>
    <dgm:cxn modelId="{EE493CD1-A221-42BC-9794-7F3476C85996}" type="presParOf" srcId="{2A32A422-CD99-4021-9353-39C49DA01C92}" destId="{7233E07B-2396-4201-95B5-56C5848FEBBC}" srcOrd="0" destOrd="0" presId="urn:microsoft.com/office/officeart/2008/layout/VerticalCurvedList"/>
    <dgm:cxn modelId="{EDFC0AE2-8A22-41B3-AAFC-5B7518CDBF67}" type="presParOf" srcId="{40AD6256-0000-4C79-BCAC-4343530A818D}" destId="{5279AD29-4286-45EC-AF89-D2018A481FCD}" srcOrd="3" destOrd="0" presId="urn:microsoft.com/office/officeart/2008/layout/VerticalCurvedList"/>
    <dgm:cxn modelId="{53F955D0-B5FA-40D9-AF82-C11C0664DB36}" type="presParOf" srcId="{40AD6256-0000-4C79-BCAC-4343530A818D}" destId="{795FF8BD-8F90-42EB-9E3B-E87EC682A667}" srcOrd="4" destOrd="0" presId="urn:microsoft.com/office/officeart/2008/layout/VerticalCurvedList"/>
    <dgm:cxn modelId="{163A84F5-B408-4283-9BE8-51CC45EE4D23}" type="presParOf" srcId="{795FF8BD-8F90-42EB-9E3B-E87EC682A667}" destId="{434B615F-EFB2-4EA8-865B-E6D9DDDAE3FE}" srcOrd="0" destOrd="0" presId="urn:microsoft.com/office/officeart/2008/layout/VerticalCurvedList"/>
    <dgm:cxn modelId="{9D0E6CF2-7CB4-45F5-AA7A-D857020EB604}" type="presParOf" srcId="{40AD6256-0000-4C79-BCAC-4343530A818D}" destId="{E2F24EB8-3F74-43CF-96C2-AD1B0631B422}" srcOrd="5" destOrd="0" presId="urn:microsoft.com/office/officeart/2008/layout/VerticalCurvedList"/>
    <dgm:cxn modelId="{8E1B4569-7CDA-462E-8635-F9F818C5712A}" type="presParOf" srcId="{40AD6256-0000-4C79-BCAC-4343530A818D}" destId="{4F720731-DE67-45D7-8E69-F7D7A636FA10}" srcOrd="6" destOrd="0" presId="urn:microsoft.com/office/officeart/2008/layout/VerticalCurvedList"/>
    <dgm:cxn modelId="{0F72499A-DA1A-4105-8658-D2B8CF8449F0}" type="presParOf" srcId="{4F720731-DE67-45D7-8E69-F7D7A636FA10}" destId="{FE6E3A70-ABE6-4975-BEAD-5C1ADFF91959}" srcOrd="0" destOrd="0" presId="urn:microsoft.com/office/officeart/2008/layout/VerticalCurvedList"/>
    <dgm:cxn modelId="{1927DA29-20FB-43F2-B6AF-CFB0EA3071B5}" type="presParOf" srcId="{40AD6256-0000-4C79-BCAC-4343530A818D}" destId="{9D4142F7-633C-4E2B-A3A1-C6737203B8A4}" srcOrd="7" destOrd="0" presId="urn:microsoft.com/office/officeart/2008/layout/VerticalCurvedList"/>
    <dgm:cxn modelId="{F48B9843-BFCE-41D7-88A0-CB32E0F233E2}" type="presParOf" srcId="{40AD6256-0000-4C79-BCAC-4343530A818D}" destId="{9D157FDD-858B-43B5-B56C-44282D4ADF06}" srcOrd="8" destOrd="0" presId="urn:microsoft.com/office/officeart/2008/layout/VerticalCurvedList"/>
    <dgm:cxn modelId="{CC8744DD-6502-4871-9EA2-C3D01E25855F}" type="presParOf" srcId="{9D157FDD-858B-43B5-B56C-44282D4ADF06}" destId="{B599CCA6-231D-40E2-8DE3-F726547F62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06A85D-A69C-405E-AA2D-176D1399B859}" type="doc">
      <dgm:prSet loTypeId="urn:microsoft.com/office/officeart/2008/layout/AccentedPicture" loCatId="picture" qsTypeId="urn:microsoft.com/office/officeart/2005/8/quickstyle/simple1" qsCatId="simple" csTypeId="urn:microsoft.com/office/officeart/2005/8/colors/accent1_1" csCatId="accent1" phldr="1"/>
      <dgm:spPr/>
      <dgm:t>
        <a:bodyPr/>
        <a:lstStyle/>
        <a:p>
          <a:endParaRPr lang="en-US"/>
        </a:p>
      </dgm:t>
    </dgm:pt>
    <dgm:pt modelId="{FC847A5A-32A7-42C1-8347-C59FBA5A4EBA}">
      <dgm:prSet custT="1"/>
      <dgm:spPr/>
      <dgm:t>
        <a:bodyPr/>
        <a:lstStyle/>
        <a:p>
          <a:r>
            <a:rPr lang="en-US" sz="2300" dirty="0"/>
            <a:t>9 hours over 4 days during an 8-day period</a:t>
          </a:r>
        </a:p>
      </dgm:t>
    </dgm:pt>
    <dgm:pt modelId="{96A4B3C3-69BC-45ED-AE52-100D6D1E94F6}" type="parTrans" cxnId="{5B08B270-1B17-455E-B5AD-80465855B575}">
      <dgm:prSet/>
      <dgm:spPr/>
      <dgm:t>
        <a:bodyPr/>
        <a:lstStyle/>
        <a:p>
          <a:endParaRPr lang="en-US" sz="2300"/>
        </a:p>
      </dgm:t>
    </dgm:pt>
    <dgm:pt modelId="{85E443CC-66C2-4E84-83E8-9BE67E8E0794}" type="sibTrans" cxnId="{5B08B270-1B17-455E-B5AD-80465855B575}">
      <dgm:prSet/>
      <dgm:spPr/>
      <dgm:t>
        <a:bodyPr/>
        <a:lstStyle/>
        <a:p>
          <a:endParaRPr lang="en-US" sz="2300"/>
        </a:p>
      </dgm:t>
    </dgm:pt>
    <dgm:pt modelId="{E0BB2BC4-F537-4FEB-997D-48A7C22BFF8B}">
      <dgm:prSet custT="1"/>
      <dgm:spPr/>
      <dgm:t>
        <a:bodyPr/>
        <a:lstStyle/>
        <a:p>
          <a:r>
            <a:rPr lang="en-US" sz="2300" dirty="0">
              <a:cs typeface="Arial" panose="020B0604020202020204" pitchFamily="34" charset="0"/>
            </a:rPr>
            <a:t>75 participants </a:t>
          </a:r>
        </a:p>
      </dgm:t>
    </dgm:pt>
    <dgm:pt modelId="{1A2699DE-2271-4CDF-965B-C8DA0EF68A2A}" type="parTrans" cxnId="{F81B52FF-96A1-46AE-8C57-396A50051333}">
      <dgm:prSet/>
      <dgm:spPr/>
      <dgm:t>
        <a:bodyPr/>
        <a:lstStyle/>
        <a:p>
          <a:endParaRPr lang="en-US" sz="2300"/>
        </a:p>
      </dgm:t>
    </dgm:pt>
    <dgm:pt modelId="{FCB3C5A3-87C1-4FF0-867E-7798FA3A327F}" type="sibTrans" cxnId="{F81B52FF-96A1-46AE-8C57-396A50051333}">
      <dgm:prSet/>
      <dgm:spPr/>
      <dgm:t>
        <a:bodyPr/>
        <a:lstStyle/>
        <a:p>
          <a:endParaRPr lang="en-US" sz="2300"/>
        </a:p>
      </dgm:t>
    </dgm:pt>
    <dgm:pt modelId="{B5B82194-4883-4FCE-822D-1E7F72E3CDE0}">
      <dgm:prSet custT="1"/>
      <dgm:spPr/>
      <dgm:t>
        <a:bodyPr/>
        <a:lstStyle/>
        <a:p>
          <a:r>
            <a:rPr lang="en-US" sz="2300" dirty="0">
              <a:cs typeface="Arial" panose="020B0604020202020204" pitchFamily="34" charset="0"/>
            </a:rPr>
            <a:t>Attendance per session ranged from 49 – 67 participants</a:t>
          </a:r>
        </a:p>
      </dgm:t>
    </dgm:pt>
    <dgm:pt modelId="{95866F70-72FD-4418-8897-EC640FA968E3}" type="parTrans" cxnId="{1326D13A-A355-42F6-9F8C-07DC5F548A53}">
      <dgm:prSet/>
      <dgm:spPr/>
      <dgm:t>
        <a:bodyPr/>
        <a:lstStyle/>
        <a:p>
          <a:endParaRPr lang="en-US" sz="2300"/>
        </a:p>
      </dgm:t>
    </dgm:pt>
    <dgm:pt modelId="{563EED56-629C-4C6B-9635-BDB71DF963A3}" type="sibTrans" cxnId="{1326D13A-A355-42F6-9F8C-07DC5F548A53}">
      <dgm:prSet/>
      <dgm:spPr/>
      <dgm:t>
        <a:bodyPr/>
        <a:lstStyle/>
        <a:p>
          <a:endParaRPr lang="en-US" sz="2300"/>
        </a:p>
      </dgm:t>
    </dgm:pt>
    <dgm:pt modelId="{5EA0E679-1326-44C1-A6C3-3640CC457B75}">
      <dgm:prSet custT="1"/>
      <dgm:spPr/>
      <dgm:t>
        <a:bodyPr/>
        <a:lstStyle/>
        <a:p>
          <a:r>
            <a:rPr lang="en-US" sz="2300" dirty="0">
              <a:cs typeface="Arial" panose="020B0604020202020204" pitchFamily="34" charset="0"/>
            </a:rPr>
            <a:t>6 outstanding speakers on constructability</a:t>
          </a:r>
        </a:p>
      </dgm:t>
    </dgm:pt>
    <dgm:pt modelId="{D9F66B65-1AAB-4FF3-B2A4-21F8CF5F380B}" type="parTrans" cxnId="{920DDD6F-BB16-4333-8440-4345FA26EB5D}">
      <dgm:prSet/>
      <dgm:spPr/>
      <dgm:t>
        <a:bodyPr/>
        <a:lstStyle/>
        <a:p>
          <a:endParaRPr lang="en-US" sz="2300"/>
        </a:p>
      </dgm:t>
    </dgm:pt>
    <dgm:pt modelId="{892E5100-1C64-497D-908B-EC5AA6FEDBA0}" type="sibTrans" cxnId="{920DDD6F-BB16-4333-8440-4345FA26EB5D}">
      <dgm:prSet/>
      <dgm:spPr/>
      <dgm:t>
        <a:bodyPr/>
        <a:lstStyle/>
        <a:p>
          <a:endParaRPr lang="en-US" sz="2300"/>
        </a:p>
      </dgm:t>
    </dgm:pt>
    <dgm:pt modelId="{33AF50E0-33F0-4F32-B209-7D94C45CAC58}">
      <dgm:prSet custT="1"/>
      <dgm:spPr/>
      <dgm:t>
        <a:bodyPr/>
        <a:lstStyle/>
        <a:p>
          <a:r>
            <a:rPr lang="en-US" sz="2300" dirty="0">
              <a:cs typeface="Arial" panose="020B0604020202020204" pitchFamily="34" charset="0"/>
            </a:rPr>
            <a:t>Other sessions</a:t>
          </a:r>
        </a:p>
      </dgm:t>
    </dgm:pt>
    <dgm:pt modelId="{FA8FE48A-A63A-4482-848F-B559C7467358}" type="parTrans" cxnId="{C5F20269-0D0C-4D71-AAA4-39D2F374330C}">
      <dgm:prSet/>
      <dgm:spPr/>
      <dgm:t>
        <a:bodyPr/>
        <a:lstStyle/>
        <a:p>
          <a:endParaRPr lang="en-US" sz="2300"/>
        </a:p>
      </dgm:t>
    </dgm:pt>
    <dgm:pt modelId="{53615C06-D20D-4DB9-9B05-FE1AD048C572}" type="sibTrans" cxnId="{C5F20269-0D0C-4D71-AAA4-39D2F374330C}">
      <dgm:prSet/>
      <dgm:spPr/>
      <dgm:t>
        <a:bodyPr/>
        <a:lstStyle/>
        <a:p>
          <a:endParaRPr lang="en-US" sz="2300"/>
        </a:p>
      </dgm:t>
    </dgm:pt>
    <dgm:pt modelId="{A313F7B0-69E3-47E4-9DC6-0387235D7609}">
      <dgm:prSet custT="1"/>
      <dgm:spPr/>
      <dgm:t>
        <a:bodyPr/>
        <a:lstStyle/>
        <a:p>
          <a:r>
            <a:rPr lang="en-US" sz="2400" b="1" dirty="0">
              <a:solidFill>
                <a:schemeClr val="bg1"/>
              </a:solidFill>
              <a:effectLst>
                <a:glow rad="228600">
                  <a:schemeClr val="accent1">
                    <a:satMod val="175000"/>
                    <a:alpha val="63000"/>
                  </a:schemeClr>
                </a:glow>
                <a:outerShdw blurRad="38100" dist="38100" dir="2700000" algn="tl">
                  <a:srgbClr val="000000">
                    <a:alpha val="43137"/>
                  </a:srgbClr>
                </a:outerShdw>
              </a:effectLst>
              <a:cs typeface="Arial" panose="020B0604020202020204" pitchFamily="34" charset="0"/>
            </a:rPr>
            <a:t>Virtual Workshop</a:t>
          </a:r>
          <a:endParaRPr lang="en-US" sz="2400" b="1" dirty="0">
            <a:solidFill>
              <a:schemeClr val="bg1"/>
            </a:solidFill>
            <a:effectLst>
              <a:glow rad="228600">
                <a:schemeClr val="accent1">
                  <a:satMod val="175000"/>
                  <a:alpha val="63000"/>
                </a:schemeClr>
              </a:glow>
              <a:outerShdw blurRad="38100" dist="38100" dir="2700000" algn="tl">
                <a:srgbClr val="000000">
                  <a:alpha val="43137"/>
                </a:srgbClr>
              </a:outerShdw>
            </a:effectLst>
          </a:endParaRPr>
        </a:p>
      </dgm:t>
    </dgm:pt>
    <dgm:pt modelId="{7DD33E05-ED5E-46A0-986F-9DA39384B4F1}" type="sibTrans" cxnId="{2836594E-DC7D-471D-B773-354456AC56A3}">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96" t="-57" r="96" b="-57"/>
          </a:stretch>
        </a:blipFill>
      </dgm:spPr>
      <dgm:t>
        <a:bodyPr/>
        <a:lstStyle/>
        <a:p>
          <a:endParaRPr lang="en-US" sz="2300"/>
        </a:p>
      </dgm:t>
    </dgm:pt>
    <dgm:pt modelId="{9A33508C-77DC-416F-A4EE-C82E8B8F48DA}" type="parTrans" cxnId="{2836594E-DC7D-471D-B773-354456AC56A3}">
      <dgm:prSet/>
      <dgm:spPr/>
      <dgm:t>
        <a:bodyPr/>
        <a:lstStyle/>
        <a:p>
          <a:endParaRPr lang="en-US" sz="2300"/>
        </a:p>
      </dgm:t>
    </dgm:pt>
    <dgm:pt modelId="{EC62C61C-2597-4F90-9254-FF5279C971C0}" type="pres">
      <dgm:prSet presAssocID="{6B06A85D-A69C-405E-AA2D-176D1399B859}" presName="Name0" presStyleCnt="0">
        <dgm:presLayoutVars>
          <dgm:dir/>
        </dgm:presLayoutVars>
      </dgm:prSet>
      <dgm:spPr/>
    </dgm:pt>
    <dgm:pt modelId="{5E6BD808-16DC-4DD9-8024-6FB41E5AE3C3}" type="pres">
      <dgm:prSet presAssocID="{7DD33E05-ED5E-46A0-986F-9DA39384B4F1}" presName="picture_1" presStyleLbl="bgImgPlace1" presStyleIdx="0" presStyleCnt="1" custScaleX="103442"/>
      <dgm:spPr/>
    </dgm:pt>
    <dgm:pt modelId="{3B03D6C1-D915-41DC-BF3D-5EF036090324}" type="pres">
      <dgm:prSet presAssocID="{A313F7B0-69E3-47E4-9DC6-0387235D7609}" presName="text_1" presStyleLbl="node1" presStyleIdx="0" presStyleCnt="0" custLinFactNeighborX="-6287" custLinFactNeighborY="-1405">
        <dgm:presLayoutVars>
          <dgm:bulletEnabled val="1"/>
        </dgm:presLayoutVars>
      </dgm:prSet>
      <dgm:spPr/>
    </dgm:pt>
    <dgm:pt modelId="{536530C4-2099-4DEA-A7D7-C8AB6E171FA2}" type="pres">
      <dgm:prSet presAssocID="{6B06A85D-A69C-405E-AA2D-176D1399B859}" presName="linV" presStyleCnt="0"/>
      <dgm:spPr/>
    </dgm:pt>
    <dgm:pt modelId="{7C388831-A1CA-4172-A934-99A4551D64A1}" type="pres">
      <dgm:prSet presAssocID="{FC847A5A-32A7-42C1-8347-C59FBA5A4EBA}" presName="pair" presStyleCnt="0"/>
      <dgm:spPr/>
    </dgm:pt>
    <dgm:pt modelId="{38266E98-B6A1-480E-ACD7-15AA759AC9A1}" type="pres">
      <dgm:prSet presAssocID="{FC847A5A-32A7-42C1-8347-C59FBA5A4EBA}" presName="spaceH" presStyleLbl="node1" presStyleIdx="0" presStyleCnt="0"/>
      <dgm:spPr/>
    </dgm:pt>
    <dgm:pt modelId="{F294F8AD-7094-4A99-97E8-C683B159A6B6}" type="pres">
      <dgm:prSet presAssocID="{FC847A5A-32A7-42C1-8347-C59FBA5A4EBA}" presName="desPictures" presStyleLbl="alignImgPlace1" presStyleIdx="0" presStyleCnt="5"/>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Arrow Slight curve"/>
        </a:ext>
      </dgm:extLst>
    </dgm:pt>
    <dgm:pt modelId="{FC859B1E-D703-449B-B394-B0C2A36614F0}" type="pres">
      <dgm:prSet presAssocID="{FC847A5A-32A7-42C1-8347-C59FBA5A4EBA}" presName="desTextWrapper" presStyleCnt="0"/>
      <dgm:spPr/>
    </dgm:pt>
    <dgm:pt modelId="{B5ABA0F4-97D1-4565-967D-57C01DA6377B}" type="pres">
      <dgm:prSet presAssocID="{FC847A5A-32A7-42C1-8347-C59FBA5A4EBA}" presName="desText" presStyleLbl="revTx" presStyleIdx="0" presStyleCnt="5">
        <dgm:presLayoutVars>
          <dgm:bulletEnabled val="1"/>
        </dgm:presLayoutVars>
      </dgm:prSet>
      <dgm:spPr/>
    </dgm:pt>
    <dgm:pt modelId="{D698062B-E1C2-42B3-B5BC-B0FE9EB184CD}" type="pres">
      <dgm:prSet presAssocID="{85E443CC-66C2-4E84-83E8-9BE67E8E0794}" presName="spaceV" presStyleCnt="0"/>
      <dgm:spPr/>
    </dgm:pt>
    <dgm:pt modelId="{50C98170-F792-4554-9AA9-0F3E6EA0C840}" type="pres">
      <dgm:prSet presAssocID="{E0BB2BC4-F537-4FEB-997D-48A7C22BFF8B}" presName="pair" presStyleCnt="0"/>
      <dgm:spPr/>
    </dgm:pt>
    <dgm:pt modelId="{022C917E-E7C9-4B56-8B4B-BFA2F12AE11F}" type="pres">
      <dgm:prSet presAssocID="{E0BB2BC4-F537-4FEB-997D-48A7C22BFF8B}" presName="spaceH" presStyleLbl="node1" presStyleIdx="0" presStyleCnt="0"/>
      <dgm:spPr/>
    </dgm:pt>
    <dgm:pt modelId="{A7BB2DB8-7AF8-4FDE-B316-95877B32137E}" type="pres">
      <dgm:prSet presAssocID="{E0BB2BC4-F537-4FEB-997D-48A7C22BFF8B}" presName="desPictures" presStyleLbl="alignImgPlace1" presStyleIdx="1" presStyleCnt="5"/>
      <dgm:spPr>
        <a:blipFill rotWithShape="1">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a:noFill/>
        </a:ln>
      </dgm:spPr>
    </dgm:pt>
    <dgm:pt modelId="{F7F2FB07-B5BD-4502-AC99-6BE868C15B0E}" type="pres">
      <dgm:prSet presAssocID="{E0BB2BC4-F537-4FEB-997D-48A7C22BFF8B}" presName="desTextWrapper" presStyleCnt="0"/>
      <dgm:spPr/>
    </dgm:pt>
    <dgm:pt modelId="{C418E6D5-7F6F-47EB-B90C-CEE079E1F810}" type="pres">
      <dgm:prSet presAssocID="{E0BB2BC4-F537-4FEB-997D-48A7C22BFF8B}" presName="desText" presStyleLbl="revTx" presStyleIdx="1" presStyleCnt="5">
        <dgm:presLayoutVars>
          <dgm:bulletEnabled val="1"/>
        </dgm:presLayoutVars>
      </dgm:prSet>
      <dgm:spPr/>
    </dgm:pt>
    <dgm:pt modelId="{400A47EF-9A5F-4D48-A9EC-A26E0061CF86}" type="pres">
      <dgm:prSet presAssocID="{FCB3C5A3-87C1-4FF0-867E-7798FA3A327F}" presName="spaceV" presStyleCnt="0"/>
      <dgm:spPr/>
    </dgm:pt>
    <dgm:pt modelId="{11E2A4A9-2A5B-4002-9D67-34E17F53C744}" type="pres">
      <dgm:prSet presAssocID="{B5B82194-4883-4FCE-822D-1E7F72E3CDE0}" presName="pair" presStyleCnt="0"/>
      <dgm:spPr/>
    </dgm:pt>
    <dgm:pt modelId="{43044CF4-9FA8-48F6-8D36-DC37C62D9325}" type="pres">
      <dgm:prSet presAssocID="{B5B82194-4883-4FCE-822D-1E7F72E3CDE0}" presName="spaceH" presStyleLbl="node1" presStyleIdx="0" presStyleCnt="0"/>
      <dgm:spPr/>
    </dgm:pt>
    <dgm:pt modelId="{036EA2A9-B739-442A-8F02-6F7C64002814}" type="pres">
      <dgm:prSet presAssocID="{B5B82194-4883-4FCE-822D-1E7F72E3CDE0}" presName="desPictures" presStyleLbl="alignImgPlace1" presStyleIdx="2" presStyleCnt="5"/>
      <dgm:spPr>
        <a:blipFill rotWithShape="1">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a:noFill/>
        </a:ln>
      </dgm:spPr>
    </dgm:pt>
    <dgm:pt modelId="{D9C613D2-D702-45FC-903B-3279EEACF5C4}" type="pres">
      <dgm:prSet presAssocID="{B5B82194-4883-4FCE-822D-1E7F72E3CDE0}" presName="desTextWrapper" presStyleCnt="0"/>
      <dgm:spPr/>
    </dgm:pt>
    <dgm:pt modelId="{01497AA0-28F8-4F2F-BF07-EFD4D4546137}" type="pres">
      <dgm:prSet presAssocID="{B5B82194-4883-4FCE-822D-1E7F72E3CDE0}" presName="desText" presStyleLbl="revTx" presStyleIdx="2" presStyleCnt="5">
        <dgm:presLayoutVars>
          <dgm:bulletEnabled val="1"/>
        </dgm:presLayoutVars>
      </dgm:prSet>
      <dgm:spPr/>
    </dgm:pt>
    <dgm:pt modelId="{CBD66707-A462-4FCA-A2C0-075991F9E246}" type="pres">
      <dgm:prSet presAssocID="{563EED56-629C-4C6B-9635-BDB71DF963A3}" presName="spaceV" presStyleCnt="0"/>
      <dgm:spPr/>
    </dgm:pt>
    <dgm:pt modelId="{5651993D-F74D-4CD2-BFDB-71676D9D7188}" type="pres">
      <dgm:prSet presAssocID="{5EA0E679-1326-44C1-A6C3-3640CC457B75}" presName="pair" presStyleCnt="0"/>
      <dgm:spPr/>
    </dgm:pt>
    <dgm:pt modelId="{04DC65CC-B812-485C-9424-C0E48E060ED7}" type="pres">
      <dgm:prSet presAssocID="{5EA0E679-1326-44C1-A6C3-3640CC457B75}" presName="spaceH" presStyleLbl="node1" presStyleIdx="0" presStyleCnt="0"/>
      <dgm:spPr/>
    </dgm:pt>
    <dgm:pt modelId="{545AE91B-B316-4D96-9521-17F73F9DB6D9}" type="pres">
      <dgm:prSet presAssocID="{5EA0E679-1326-44C1-A6C3-3640CC457B75}" presName="desPictures" presStyleLbl="alignImgPlace1" presStyleIdx="3" presStyleCnt="5"/>
      <dgm:spPr>
        <a:blipFill rotWithShape="1">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a:noFill/>
        </a:ln>
      </dgm:spPr>
    </dgm:pt>
    <dgm:pt modelId="{BA1DAB86-8FF2-4D0E-9277-8A1280D7036E}" type="pres">
      <dgm:prSet presAssocID="{5EA0E679-1326-44C1-A6C3-3640CC457B75}" presName="desTextWrapper" presStyleCnt="0"/>
      <dgm:spPr/>
    </dgm:pt>
    <dgm:pt modelId="{207A12A5-87FC-4506-AEDC-78FBD2DE09E4}" type="pres">
      <dgm:prSet presAssocID="{5EA0E679-1326-44C1-A6C3-3640CC457B75}" presName="desText" presStyleLbl="revTx" presStyleIdx="3" presStyleCnt="5">
        <dgm:presLayoutVars>
          <dgm:bulletEnabled val="1"/>
        </dgm:presLayoutVars>
      </dgm:prSet>
      <dgm:spPr/>
    </dgm:pt>
    <dgm:pt modelId="{24B233F2-1D36-4B73-90BA-B9F01593026D}" type="pres">
      <dgm:prSet presAssocID="{892E5100-1C64-497D-908B-EC5AA6FEDBA0}" presName="spaceV" presStyleCnt="0"/>
      <dgm:spPr/>
    </dgm:pt>
    <dgm:pt modelId="{33A756F1-6141-48AF-972C-056417002DD8}" type="pres">
      <dgm:prSet presAssocID="{33AF50E0-33F0-4F32-B209-7D94C45CAC58}" presName="pair" presStyleCnt="0"/>
      <dgm:spPr/>
    </dgm:pt>
    <dgm:pt modelId="{10B753BD-4E48-4B3E-B432-F32EABA480ED}" type="pres">
      <dgm:prSet presAssocID="{33AF50E0-33F0-4F32-B209-7D94C45CAC58}" presName="spaceH" presStyleLbl="node1" presStyleIdx="0" presStyleCnt="0"/>
      <dgm:spPr/>
    </dgm:pt>
    <dgm:pt modelId="{A52D53D7-8618-49CB-8F91-44297A7FD587}" type="pres">
      <dgm:prSet presAssocID="{33AF50E0-33F0-4F32-B209-7D94C45CAC58}" presName="desPictures" presStyleLbl="alignImgPlace1" presStyleIdx="4" presStyleCnt="5"/>
      <dgm:spPr>
        <a:blipFill rotWithShape="1">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a:noFill/>
        </a:ln>
      </dgm:spPr>
    </dgm:pt>
    <dgm:pt modelId="{239313A5-1364-4735-A726-7CAC5B526EDD}" type="pres">
      <dgm:prSet presAssocID="{33AF50E0-33F0-4F32-B209-7D94C45CAC58}" presName="desTextWrapper" presStyleCnt="0"/>
      <dgm:spPr/>
    </dgm:pt>
    <dgm:pt modelId="{279DE89F-8A45-4393-A7D9-B04B971DB7DB}" type="pres">
      <dgm:prSet presAssocID="{33AF50E0-33F0-4F32-B209-7D94C45CAC58}" presName="desText" presStyleLbl="revTx" presStyleIdx="4" presStyleCnt="5">
        <dgm:presLayoutVars>
          <dgm:bulletEnabled val="1"/>
        </dgm:presLayoutVars>
      </dgm:prSet>
      <dgm:spPr/>
    </dgm:pt>
    <dgm:pt modelId="{9B06885F-67D1-447E-927A-866478295A72}" type="pres">
      <dgm:prSet presAssocID="{6B06A85D-A69C-405E-AA2D-176D1399B859}" presName="maxNode" presStyleCnt="0"/>
      <dgm:spPr/>
    </dgm:pt>
    <dgm:pt modelId="{CB599BBF-A9C2-4FFD-98B9-3C81201DE4EE}" type="pres">
      <dgm:prSet presAssocID="{6B06A85D-A69C-405E-AA2D-176D1399B859}" presName="Name33" presStyleCnt="0"/>
      <dgm:spPr/>
    </dgm:pt>
  </dgm:ptLst>
  <dgm:cxnLst>
    <dgm:cxn modelId="{F320970A-148B-4A45-9A46-ACB48A2309CE}" type="presOf" srcId="{A313F7B0-69E3-47E4-9DC6-0387235D7609}" destId="{3B03D6C1-D915-41DC-BF3D-5EF036090324}" srcOrd="0" destOrd="0" presId="urn:microsoft.com/office/officeart/2008/layout/AccentedPicture"/>
    <dgm:cxn modelId="{9CBAE20B-5177-41CA-B4BF-3123ACBA8B4F}" type="presOf" srcId="{7DD33E05-ED5E-46A0-986F-9DA39384B4F1}" destId="{5E6BD808-16DC-4DD9-8024-6FB41E5AE3C3}" srcOrd="0" destOrd="0" presId="urn:microsoft.com/office/officeart/2008/layout/AccentedPicture"/>
    <dgm:cxn modelId="{E39DDB24-F3D3-4AA8-9A80-7118B65FAF8D}" type="presOf" srcId="{5EA0E679-1326-44C1-A6C3-3640CC457B75}" destId="{207A12A5-87FC-4506-AEDC-78FBD2DE09E4}" srcOrd="0" destOrd="0" presId="urn:microsoft.com/office/officeart/2008/layout/AccentedPicture"/>
    <dgm:cxn modelId="{1326D13A-A355-42F6-9F8C-07DC5F548A53}" srcId="{6B06A85D-A69C-405E-AA2D-176D1399B859}" destId="{B5B82194-4883-4FCE-822D-1E7F72E3CDE0}" srcOrd="3" destOrd="0" parTransId="{95866F70-72FD-4418-8897-EC640FA968E3}" sibTransId="{563EED56-629C-4C6B-9635-BDB71DF963A3}"/>
    <dgm:cxn modelId="{2A20263D-3646-425C-8B77-AE40F054B883}" type="presOf" srcId="{33AF50E0-33F0-4F32-B209-7D94C45CAC58}" destId="{279DE89F-8A45-4393-A7D9-B04B971DB7DB}" srcOrd="0" destOrd="0" presId="urn:microsoft.com/office/officeart/2008/layout/AccentedPicture"/>
    <dgm:cxn modelId="{C5F20269-0D0C-4D71-AAA4-39D2F374330C}" srcId="{6B06A85D-A69C-405E-AA2D-176D1399B859}" destId="{33AF50E0-33F0-4F32-B209-7D94C45CAC58}" srcOrd="5" destOrd="0" parTransId="{FA8FE48A-A63A-4482-848F-B559C7467358}" sibTransId="{53615C06-D20D-4DB9-9B05-FE1AD048C572}"/>
    <dgm:cxn modelId="{2836594E-DC7D-471D-B773-354456AC56A3}" srcId="{6B06A85D-A69C-405E-AA2D-176D1399B859}" destId="{A313F7B0-69E3-47E4-9DC6-0387235D7609}" srcOrd="0" destOrd="0" parTransId="{9A33508C-77DC-416F-A4EE-C82E8B8F48DA}" sibTransId="{7DD33E05-ED5E-46A0-986F-9DA39384B4F1}"/>
    <dgm:cxn modelId="{920DDD6F-BB16-4333-8440-4345FA26EB5D}" srcId="{6B06A85D-A69C-405E-AA2D-176D1399B859}" destId="{5EA0E679-1326-44C1-A6C3-3640CC457B75}" srcOrd="4" destOrd="0" parTransId="{D9F66B65-1AAB-4FF3-B2A4-21F8CF5F380B}" sibTransId="{892E5100-1C64-497D-908B-EC5AA6FEDBA0}"/>
    <dgm:cxn modelId="{5B08B270-1B17-455E-B5AD-80465855B575}" srcId="{6B06A85D-A69C-405E-AA2D-176D1399B859}" destId="{FC847A5A-32A7-42C1-8347-C59FBA5A4EBA}" srcOrd="1" destOrd="0" parTransId="{96A4B3C3-69BC-45ED-AE52-100D6D1E94F6}" sibTransId="{85E443CC-66C2-4E84-83E8-9BE67E8E0794}"/>
    <dgm:cxn modelId="{D8CCE379-D882-43A9-8015-8BF740AD4C62}" type="presOf" srcId="{B5B82194-4883-4FCE-822D-1E7F72E3CDE0}" destId="{01497AA0-28F8-4F2F-BF07-EFD4D4546137}" srcOrd="0" destOrd="0" presId="urn:microsoft.com/office/officeart/2008/layout/AccentedPicture"/>
    <dgm:cxn modelId="{87243E86-C082-4796-B002-F3825FFC2C67}" type="presOf" srcId="{FC847A5A-32A7-42C1-8347-C59FBA5A4EBA}" destId="{B5ABA0F4-97D1-4565-967D-57C01DA6377B}" srcOrd="0" destOrd="0" presId="urn:microsoft.com/office/officeart/2008/layout/AccentedPicture"/>
    <dgm:cxn modelId="{19889B88-A732-4994-B1B3-9E7302E89E0C}" type="presOf" srcId="{E0BB2BC4-F537-4FEB-997D-48A7C22BFF8B}" destId="{C418E6D5-7F6F-47EB-B90C-CEE079E1F810}" srcOrd="0" destOrd="0" presId="urn:microsoft.com/office/officeart/2008/layout/AccentedPicture"/>
    <dgm:cxn modelId="{44383CC6-653A-4B3B-915B-A353C747EDEA}" type="presOf" srcId="{6B06A85D-A69C-405E-AA2D-176D1399B859}" destId="{EC62C61C-2597-4F90-9254-FF5279C971C0}" srcOrd="0" destOrd="0" presId="urn:microsoft.com/office/officeart/2008/layout/AccentedPicture"/>
    <dgm:cxn modelId="{F81B52FF-96A1-46AE-8C57-396A50051333}" srcId="{6B06A85D-A69C-405E-AA2D-176D1399B859}" destId="{E0BB2BC4-F537-4FEB-997D-48A7C22BFF8B}" srcOrd="2" destOrd="0" parTransId="{1A2699DE-2271-4CDF-965B-C8DA0EF68A2A}" sibTransId="{FCB3C5A3-87C1-4FF0-867E-7798FA3A327F}"/>
    <dgm:cxn modelId="{21014D79-7D79-4CEE-90EC-06905F1B8FF1}" type="presParOf" srcId="{EC62C61C-2597-4F90-9254-FF5279C971C0}" destId="{5E6BD808-16DC-4DD9-8024-6FB41E5AE3C3}" srcOrd="0" destOrd="0" presId="urn:microsoft.com/office/officeart/2008/layout/AccentedPicture"/>
    <dgm:cxn modelId="{C8131535-248F-4C81-AA48-F2058D41E36B}" type="presParOf" srcId="{EC62C61C-2597-4F90-9254-FF5279C971C0}" destId="{3B03D6C1-D915-41DC-BF3D-5EF036090324}" srcOrd="1" destOrd="0" presId="urn:microsoft.com/office/officeart/2008/layout/AccentedPicture"/>
    <dgm:cxn modelId="{C20B3259-6446-4EA7-A47F-83E7C6C5972B}" type="presParOf" srcId="{EC62C61C-2597-4F90-9254-FF5279C971C0}" destId="{536530C4-2099-4DEA-A7D7-C8AB6E171FA2}" srcOrd="2" destOrd="0" presId="urn:microsoft.com/office/officeart/2008/layout/AccentedPicture"/>
    <dgm:cxn modelId="{F2DAA837-BD0A-47B2-AB31-DC9DA5E3C77E}" type="presParOf" srcId="{536530C4-2099-4DEA-A7D7-C8AB6E171FA2}" destId="{7C388831-A1CA-4172-A934-99A4551D64A1}" srcOrd="0" destOrd="0" presId="urn:microsoft.com/office/officeart/2008/layout/AccentedPicture"/>
    <dgm:cxn modelId="{632E41A8-3FB1-496E-B67B-45F7AAEAC9CB}" type="presParOf" srcId="{7C388831-A1CA-4172-A934-99A4551D64A1}" destId="{38266E98-B6A1-480E-ACD7-15AA759AC9A1}" srcOrd="0" destOrd="0" presId="urn:microsoft.com/office/officeart/2008/layout/AccentedPicture"/>
    <dgm:cxn modelId="{201CC012-6FF9-467F-BAE5-91C9B4A22486}" type="presParOf" srcId="{7C388831-A1CA-4172-A934-99A4551D64A1}" destId="{F294F8AD-7094-4A99-97E8-C683B159A6B6}" srcOrd="1" destOrd="0" presId="urn:microsoft.com/office/officeart/2008/layout/AccentedPicture"/>
    <dgm:cxn modelId="{816C328F-E049-4788-B62D-75EB10D3C6F5}" type="presParOf" srcId="{7C388831-A1CA-4172-A934-99A4551D64A1}" destId="{FC859B1E-D703-449B-B394-B0C2A36614F0}" srcOrd="2" destOrd="0" presId="urn:microsoft.com/office/officeart/2008/layout/AccentedPicture"/>
    <dgm:cxn modelId="{E1D18424-A68E-4D0D-A6AE-3D384F36ADF1}" type="presParOf" srcId="{FC859B1E-D703-449B-B394-B0C2A36614F0}" destId="{B5ABA0F4-97D1-4565-967D-57C01DA6377B}" srcOrd="0" destOrd="0" presId="urn:microsoft.com/office/officeart/2008/layout/AccentedPicture"/>
    <dgm:cxn modelId="{9A36733A-8E7A-4EE6-9E2A-AC713ACBB4DE}" type="presParOf" srcId="{536530C4-2099-4DEA-A7D7-C8AB6E171FA2}" destId="{D698062B-E1C2-42B3-B5BC-B0FE9EB184CD}" srcOrd="1" destOrd="0" presId="urn:microsoft.com/office/officeart/2008/layout/AccentedPicture"/>
    <dgm:cxn modelId="{D122BB5B-4A3A-4F3C-8FBA-9FE3CBCD4145}" type="presParOf" srcId="{536530C4-2099-4DEA-A7D7-C8AB6E171FA2}" destId="{50C98170-F792-4554-9AA9-0F3E6EA0C840}" srcOrd="2" destOrd="0" presId="urn:microsoft.com/office/officeart/2008/layout/AccentedPicture"/>
    <dgm:cxn modelId="{A35914D3-4EF0-45D8-B00B-42446C360120}" type="presParOf" srcId="{50C98170-F792-4554-9AA9-0F3E6EA0C840}" destId="{022C917E-E7C9-4B56-8B4B-BFA2F12AE11F}" srcOrd="0" destOrd="0" presId="urn:microsoft.com/office/officeart/2008/layout/AccentedPicture"/>
    <dgm:cxn modelId="{00C65BCA-F661-4A22-92A5-436CD065BD5F}" type="presParOf" srcId="{50C98170-F792-4554-9AA9-0F3E6EA0C840}" destId="{A7BB2DB8-7AF8-4FDE-B316-95877B32137E}" srcOrd="1" destOrd="0" presId="urn:microsoft.com/office/officeart/2008/layout/AccentedPicture"/>
    <dgm:cxn modelId="{FC608F8A-6979-4801-8002-CC51276B0D4F}" type="presParOf" srcId="{50C98170-F792-4554-9AA9-0F3E6EA0C840}" destId="{F7F2FB07-B5BD-4502-AC99-6BE868C15B0E}" srcOrd="2" destOrd="0" presId="urn:microsoft.com/office/officeart/2008/layout/AccentedPicture"/>
    <dgm:cxn modelId="{9130FB8E-4765-400F-97A1-C08B688AAAC0}" type="presParOf" srcId="{F7F2FB07-B5BD-4502-AC99-6BE868C15B0E}" destId="{C418E6D5-7F6F-47EB-B90C-CEE079E1F810}" srcOrd="0" destOrd="0" presId="urn:microsoft.com/office/officeart/2008/layout/AccentedPicture"/>
    <dgm:cxn modelId="{8AFF71BF-68D0-4BE7-96C0-6FDC14199EBA}" type="presParOf" srcId="{536530C4-2099-4DEA-A7D7-C8AB6E171FA2}" destId="{400A47EF-9A5F-4D48-A9EC-A26E0061CF86}" srcOrd="3" destOrd="0" presId="urn:microsoft.com/office/officeart/2008/layout/AccentedPicture"/>
    <dgm:cxn modelId="{C31E341A-2364-41E7-B55A-5291F78AD4B2}" type="presParOf" srcId="{536530C4-2099-4DEA-A7D7-C8AB6E171FA2}" destId="{11E2A4A9-2A5B-4002-9D67-34E17F53C744}" srcOrd="4" destOrd="0" presId="urn:microsoft.com/office/officeart/2008/layout/AccentedPicture"/>
    <dgm:cxn modelId="{41AC8A9E-0DF2-4B44-A686-E3AEF8A971AF}" type="presParOf" srcId="{11E2A4A9-2A5B-4002-9D67-34E17F53C744}" destId="{43044CF4-9FA8-48F6-8D36-DC37C62D9325}" srcOrd="0" destOrd="0" presId="urn:microsoft.com/office/officeart/2008/layout/AccentedPicture"/>
    <dgm:cxn modelId="{A7DCFEE1-A77E-4D28-B19A-DD2475E969FA}" type="presParOf" srcId="{11E2A4A9-2A5B-4002-9D67-34E17F53C744}" destId="{036EA2A9-B739-442A-8F02-6F7C64002814}" srcOrd="1" destOrd="0" presId="urn:microsoft.com/office/officeart/2008/layout/AccentedPicture"/>
    <dgm:cxn modelId="{128B8F24-6EF1-4A40-8EFC-B605F655F46B}" type="presParOf" srcId="{11E2A4A9-2A5B-4002-9D67-34E17F53C744}" destId="{D9C613D2-D702-45FC-903B-3279EEACF5C4}" srcOrd="2" destOrd="0" presId="urn:microsoft.com/office/officeart/2008/layout/AccentedPicture"/>
    <dgm:cxn modelId="{92943651-0993-4E1F-957E-91022184553D}" type="presParOf" srcId="{D9C613D2-D702-45FC-903B-3279EEACF5C4}" destId="{01497AA0-28F8-4F2F-BF07-EFD4D4546137}" srcOrd="0" destOrd="0" presId="urn:microsoft.com/office/officeart/2008/layout/AccentedPicture"/>
    <dgm:cxn modelId="{76AB4F1A-6125-4278-864C-04B55A201BA9}" type="presParOf" srcId="{536530C4-2099-4DEA-A7D7-C8AB6E171FA2}" destId="{CBD66707-A462-4FCA-A2C0-075991F9E246}" srcOrd="5" destOrd="0" presId="urn:microsoft.com/office/officeart/2008/layout/AccentedPicture"/>
    <dgm:cxn modelId="{030060C2-DD8B-4D7E-9644-D0842F99C750}" type="presParOf" srcId="{536530C4-2099-4DEA-A7D7-C8AB6E171FA2}" destId="{5651993D-F74D-4CD2-BFDB-71676D9D7188}" srcOrd="6" destOrd="0" presId="urn:microsoft.com/office/officeart/2008/layout/AccentedPicture"/>
    <dgm:cxn modelId="{BE481421-6DC7-4B04-ABE0-B5E19F435B45}" type="presParOf" srcId="{5651993D-F74D-4CD2-BFDB-71676D9D7188}" destId="{04DC65CC-B812-485C-9424-C0E48E060ED7}" srcOrd="0" destOrd="0" presId="urn:microsoft.com/office/officeart/2008/layout/AccentedPicture"/>
    <dgm:cxn modelId="{FEF093B9-123C-4F91-AF83-F2A0CDEA96F5}" type="presParOf" srcId="{5651993D-F74D-4CD2-BFDB-71676D9D7188}" destId="{545AE91B-B316-4D96-9521-17F73F9DB6D9}" srcOrd="1" destOrd="0" presId="urn:microsoft.com/office/officeart/2008/layout/AccentedPicture"/>
    <dgm:cxn modelId="{D8F41C97-8084-4DF9-81E7-145CC3655BC3}" type="presParOf" srcId="{5651993D-F74D-4CD2-BFDB-71676D9D7188}" destId="{BA1DAB86-8FF2-4D0E-9277-8A1280D7036E}" srcOrd="2" destOrd="0" presId="urn:microsoft.com/office/officeart/2008/layout/AccentedPicture"/>
    <dgm:cxn modelId="{621E8510-90A7-4B14-B28F-FBBDCC3CFF82}" type="presParOf" srcId="{BA1DAB86-8FF2-4D0E-9277-8A1280D7036E}" destId="{207A12A5-87FC-4506-AEDC-78FBD2DE09E4}" srcOrd="0" destOrd="0" presId="urn:microsoft.com/office/officeart/2008/layout/AccentedPicture"/>
    <dgm:cxn modelId="{93CEF270-83C7-4382-89E4-7272AD5B2327}" type="presParOf" srcId="{536530C4-2099-4DEA-A7D7-C8AB6E171FA2}" destId="{24B233F2-1D36-4B73-90BA-B9F01593026D}" srcOrd="7" destOrd="0" presId="urn:microsoft.com/office/officeart/2008/layout/AccentedPicture"/>
    <dgm:cxn modelId="{8680733A-B38F-48A7-9525-B2DE7392BA69}" type="presParOf" srcId="{536530C4-2099-4DEA-A7D7-C8AB6E171FA2}" destId="{33A756F1-6141-48AF-972C-056417002DD8}" srcOrd="8" destOrd="0" presId="urn:microsoft.com/office/officeart/2008/layout/AccentedPicture"/>
    <dgm:cxn modelId="{4E8FFC1E-86BA-4710-B559-1E6BEC14A7CF}" type="presParOf" srcId="{33A756F1-6141-48AF-972C-056417002DD8}" destId="{10B753BD-4E48-4B3E-B432-F32EABA480ED}" srcOrd="0" destOrd="0" presId="urn:microsoft.com/office/officeart/2008/layout/AccentedPicture"/>
    <dgm:cxn modelId="{B4A468FE-EFFB-4313-B6A7-9FC63CAA4CEE}" type="presParOf" srcId="{33A756F1-6141-48AF-972C-056417002DD8}" destId="{A52D53D7-8618-49CB-8F91-44297A7FD587}" srcOrd="1" destOrd="0" presId="urn:microsoft.com/office/officeart/2008/layout/AccentedPicture"/>
    <dgm:cxn modelId="{1438E955-766D-46CB-9232-A16095B9DE5E}" type="presParOf" srcId="{33A756F1-6141-48AF-972C-056417002DD8}" destId="{239313A5-1364-4735-A726-7CAC5B526EDD}" srcOrd="2" destOrd="0" presId="urn:microsoft.com/office/officeart/2008/layout/AccentedPicture"/>
    <dgm:cxn modelId="{BB84DEF6-D981-47BF-8DBC-7A2263671149}" type="presParOf" srcId="{239313A5-1364-4735-A726-7CAC5B526EDD}" destId="{279DE89F-8A45-4393-A7D9-B04B971DB7DB}" srcOrd="0" destOrd="0" presId="urn:microsoft.com/office/officeart/2008/layout/AccentedPicture"/>
    <dgm:cxn modelId="{FFD34630-9148-43DF-894D-21763F384599}" type="presParOf" srcId="{EC62C61C-2597-4F90-9254-FF5279C971C0}" destId="{9B06885F-67D1-447E-927A-866478295A72}" srcOrd="3" destOrd="0" presId="urn:microsoft.com/office/officeart/2008/layout/AccentedPicture"/>
    <dgm:cxn modelId="{4762F819-E270-4C1A-87F0-96CBB9CAAC57}" type="presParOf" srcId="{9B06885F-67D1-447E-927A-866478295A72}" destId="{CB599BBF-A9C2-4FFD-98B9-3C81201DE4EE}"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6123F7-008C-44E9-99A3-FCA9D62694FF}"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2E3F867D-86CC-4DD9-9C4E-2D0A6A4D5FAB}">
      <dgm:prSet phldrT="[Text]" custT="1"/>
      <dgm:spPr/>
      <dgm:t>
        <a:bodyPr/>
        <a:lstStyle/>
        <a:p>
          <a:pPr>
            <a:buClr>
              <a:srgbClr val="0F4B90"/>
            </a:buClr>
          </a:pPr>
          <a:r>
            <a:rPr lang="en-US" sz="2400" dirty="0"/>
            <a:t>The training materials fall under two categories:</a:t>
          </a:r>
        </a:p>
      </dgm:t>
    </dgm:pt>
    <dgm:pt modelId="{6564D739-9C1F-4529-842C-C7A26A1D0C75}" type="parTrans" cxnId="{1A0A2D7E-424A-4981-82DE-A925CE477916}">
      <dgm:prSet/>
      <dgm:spPr/>
      <dgm:t>
        <a:bodyPr/>
        <a:lstStyle/>
        <a:p>
          <a:endParaRPr lang="en-US" sz="2400"/>
        </a:p>
      </dgm:t>
    </dgm:pt>
    <dgm:pt modelId="{2F22EA5C-4623-424F-B3B3-A306DA856771}" type="sibTrans" cxnId="{1A0A2D7E-424A-4981-82DE-A925CE477916}">
      <dgm:prSet/>
      <dgm:spPr/>
      <dgm:t>
        <a:bodyPr/>
        <a:lstStyle/>
        <a:p>
          <a:endParaRPr lang="en-US" sz="2400"/>
        </a:p>
      </dgm:t>
    </dgm:pt>
    <dgm:pt modelId="{480FD4D5-2C4C-48D9-8B3B-66C946CB8E03}">
      <dgm:prSet custT="1">
        <dgm:style>
          <a:lnRef idx="2">
            <a:schemeClr val="accent1"/>
          </a:lnRef>
          <a:fillRef idx="1">
            <a:schemeClr val="lt1"/>
          </a:fillRef>
          <a:effectRef idx="0">
            <a:schemeClr val="accent1"/>
          </a:effectRef>
          <a:fontRef idx="minor">
            <a:schemeClr val="dk1"/>
          </a:fontRef>
        </dgm:style>
      </dgm:prSet>
      <dgm:spPr/>
      <dgm:t>
        <a:bodyPr/>
        <a:lstStyle/>
        <a:p>
          <a:r>
            <a:rPr lang="en-US" sz="2400" dirty="0"/>
            <a:t>Definitions, explanations, and instructions on how to use the framework model.</a:t>
          </a:r>
        </a:p>
      </dgm:t>
    </dgm:pt>
    <dgm:pt modelId="{85EC6167-97FD-4B62-BBB4-E524A4232404}" type="parTrans" cxnId="{25467836-AFD6-43F8-8309-F3012D3ACBDE}">
      <dgm:prSet/>
      <dgm:spPr/>
      <dgm:t>
        <a:bodyPr/>
        <a:lstStyle/>
        <a:p>
          <a:endParaRPr lang="en-US" sz="2400"/>
        </a:p>
      </dgm:t>
    </dgm:pt>
    <dgm:pt modelId="{3FB7E7DA-89A4-451A-BD70-CECD6DEB742B}" type="sibTrans" cxnId="{25467836-AFD6-43F8-8309-F3012D3ACBDE}">
      <dgm:prSet/>
      <dgm:spPr/>
      <dgm:t>
        <a:bodyPr/>
        <a:lstStyle/>
        <a:p>
          <a:endParaRPr lang="en-US" sz="2400"/>
        </a:p>
      </dgm:t>
    </dgm:pt>
    <dgm:pt modelId="{8F97463D-D001-4E67-9B14-3E5FC5F90F9B}">
      <dgm:prSet custT="1">
        <dgm:style>
          <a:lnRef idx="2">
            <a:schemeClr val="accent1"/>
          </a:lnRef>
          <a:fillRef idx="1">
            <a:schemeClr val="lt1"/>
          </a:fillRef>
          <a:effectRef idx="0">
            <a:schemeClr val="accent1"/>
          </a:effectRef>
          <a:fontRef idx="minor">
            <a:schemeClr val="dk1"/>
          </a:fontRef>
        </dgm:style>
      </dgm:prSet>
      <dgm:spPr/>
      <dgm:t>
        <a:bodyPr/>
        <a:lstStyle/>
        <a:p>
          <a:r>
            <a:rPr lang="en-US" sz="2400" dirty="0"/>
            <a:t>Instructions on how an agency can customize the model to fit their own terminology and practices.</a:t>
          </a:r>
        </a:p>
      </dgm:t>
    </dgm:pt>
    <dgm:pt modelId="{1E9AC42F-6CDD-424B-B25D-F59B85A2C953}" type="parTrans" cxnId="{4C204623-01CF-4CDB-AD08-0D8A8E2708DD}">
      <dgm:prSet/>
      <dgm:spPr/>
      <dgm:t>
        <a:bodyPr/>
        <a:lstStyle/>
        <a:p>
          <a:endParaRPr lang="en-US" sz="2400"/>
        </a:p>
      </dgm:t>
    </dgm:pt>
    <dgm:pt modelId="{6B05BC34-9441-4685-B93C-D45322A6A8A5}" type="sibTrans" cxnId="{4C204623-01CF-4CDB-AD08-0D8A8E2708DD}">
      <dgm:prSet/>
      <dgm:spPr/>
      <dgm:t>
        <a:bodyPr/>
        <a:lstStyle/>
        <a:p>
          <a:endParaRPr lang="en-US" sz="2400"/>
        </a:p>
      </dgm:t>
    </dgm:pt>
    <dgm:pt modelId="{AFCC0C7F-E03F-496E-B24B-94B4FCDD8181}" type="pres">
      <dgm:prSet presAssocID="{666123F7-008C-44E9-99A3-FCA9D62694FF}" presName="Name0" presStyleCnt="0">
        <dgm:presLayoutVars>
          <dgm:chPref val="1"/>
          <dgm:dir/>
          <dgm:animOne val="branch"/>
          <dgm:animLvl val="lvl"/>
          <dgm:resizeHandles/>
        </dgm:presLayoutVars>
      </dgm:prSet>
      <dgm:spPr/>
    </dgm:pt>
    <dgm:pt modelId="{632D5867-90C7-4919-9BA7-4C071D0434F0}" type="pres">
      <dgm:prSet presAssocID="{2E3F867D-86CC-4DD9-9C4E-2D0A6A4D5FAB}" presName="vertOne" presStyleCnt="0"/>
      <dgm:spPr/>
    </dgm:pt>
    <dgm:pt modelId="{37F61E56-74A8-498A-AB56-76527B16C3FF}" type="pres">
      <dgm:prSet presAssocID="{2E3F867D-86CC-4DD9-9C4E-2D0A6A4D5FAB}" presName="txOne" presStyleLbl="node0" presStyleIdx="0" presStyleCnt="1" custScaleY="48303" custLinFactNeighborX="660" custLinFactNeighborY="64065">
        <dgm:presLayoutVars>
          <dgm:chPref val="3"/>
        </dgm:presLayoutVars>
      </dgm:prSet>
      <dgm:spPr/>
    </dgm:pt>
    <dgm:pt modelId="{72633007-CFAE-4389-85B8-D9F860D0C0FD}" type="pres">
      <dgm:prSet presAssocID="{2E3F867D-86CC-4DD9-9C4E-2D0A6A4D5FAB}" presName="parTransOne" presStyleCnt="0"/>
      <dgm:spPr/>
    </dgm:pt>
    <dgm:pt modelId="{1323B47F-CB87-4D6A-91C8-2C1F8E23B0CF}" type="pres">
      <dgm:prSet presAssocID="{2E3F867D-86CC-4DD9-9C4E-2D0A6A4D5FAB}" presName="horzOne" presStyleCnt="0"/>
      <dgm:spPr/>
    </dgm:pt>
    <dgm:pt modelId="{FA7E6E8A-7E54-469D-98BA-DAB13F2DC0FE}" type="pres">
      <dgm:prSet presAssocID="{480FD4D5-2C4C-48D9-8B3B-66C946CB8E03}" presName="vertTwo" presStyleCnt="0"/>
      <dgm:spPr/>
    </dgm:pt>
    <dgm:pt modelId="{9DD43613-D5D4-4CAA-A190-8932D0C35446}" type="pres">
      <dgm:prSet presAssocID="{480FD4D5-2C4C-48D9-8B3B-66C946CB8E03}" presName="txTwo" presStyleLbl="node2" presStyleIdx="0" presStyleCnt="2" custScaleY="120943">
        <dgm:presLayoutVars>
          <dgm:chPref val="3"/>
        </dgm:presLayoutVars>
      </dgm:prSet>
      <dgm:spPr/>
    </dgm:pt>
    <dgm:pt modelId="{A619B8FA-8B87-4295-956B-E50A7589E7C6}" type="pres">
      <dgm:prSet presAssocID="{480FD4D5-2C4C-48D9-8B3B-66C946CB8E03}" presName="horzTwo" presStyleCnt="0"/>
      <dgm:spPr/>
    </dgm:pt>
    <dgm:pt modelId="{67CEF268-AFCF-40CD-8232-1465D5D37C8F}" type="pres">
      <dgm:prSet presAssocID="{3FB7E7DA-89A4-451A-BD70-CECD6DEB742B}" presName="sibSpaceTwo" presStyleCnt="0"/>
      <dgm:spPr/>
    </dgm:pt>
    <dgm:pt modelId="{7BF0D9AC-3CB4-41A9-8CEC-8B8801C6B4FA}" type="pres">
      <dgm:prSet presAssocID="{8F97463D-D001-4E67-9B14-3E5FC5F90F9B}" presName="vertTwo" presStyleCnt="0"/>
      <dgm:spPr/>
    </dgm:pt>
    <dgm:pt modelId="{F52B0B3C-17BB-41F1-9C3B-AA4BCBA5BD5A}" type="pres">
      <dgm:prSet presAssocID="{8F97463D-D001-4E67-9B14-3E5FC5F90F9B}" presName="txTwo" presStyleLbl="node2" presStyleIdx="1" presStyleCnt="2" custScaleY="120943">
        <dgm:presLayoutVars>
          <dgm:chPref val="3"/>
        </dgm:presLayoutVars>
      </dgm:prSet>
      <dgm:spPr/>
    </dgm:pt>
    <dgm:pt modelId="{40B51A6D-EA91-4E80-8228-8A01049AD7E4}" type="pres">
      <dgm:prSet presAssocID="{8F97463D-D001-4E67-9B14-3E5FC5F90F9B}" presName="horzTwo" presStyleCnt="0"/>
      <dgm:spPr/>
    </dgm:pt>
  </dgm:ptLst>
  <dgm:cxnLst>
    <dgm:cxn modelId="{682D8322-6A7A-496E-9E4A-00788AE6AA7C}" type="presOf" srcId="{8F97463D-D001-4E67-9B14-3E5FC5F90F9B}" destId="{F52B0B3C-17BB-41F1-9C3B-AA4BCBA5BD5A}" srcOrd="0" destOrd="0" presId="urn:microsoft.com/office/officeart/2005/8/layout/hierarchy4"/>
    <dgm:cxn modelId="{4C204623-01CF-4CDB-AD08-0D8A8E2708DD}" srcId="{2E3F867D-86CC-4DD9-9C4E-2D0A6A4D5FAB}" destId="{8F97463D-D001-4E67-9B14-3E5FC5F90F9B}" srcOrd="1" destOrd="0" parTransId="{1E9AC42F-6CDD-424B-B25D-F59B85A2C953}" sibTransId="{6B05BC34-9441-4685-B93C-D45322A6A8A5}"/>
    <dgm:cxn modelId="{25467836-AFD6-43F8-8309-F3012D3ACBDE}" srcId="{2E3F867D-86CC-4DD9-9C4E-2D0A6A4D5FAB}" destId="{480FD4D5-2C4C-48D9-8B3B-66C946CB8E03}" srcOrd="0" destOrd="0" parTransId="{85EC6167-97FD-4B62-BBB4-E524A4232404}" sibTransId="{3FB7E7DA-89A4-451A-BD70-CECD6DEB742B}"/>
    <dgm:cxn modelId="{F806B744-C20C-4DDA-8868-4B9DBE028925}" type="presOf" srcId="{2E3F867D-86CC-4DD9-9C4E-2D0A6A4D5FAB}" destId="{37F61E56-74A8-498A-AB56-76527B16C3FF}" srcOrd="0" destOrd="0" presId="urn:microsoft.com/office/officeart/2005/8/layout/hierarchy4"/>
    <dgm:cxn modelId="{97EFC065-5A99-4B1B-B60D-3342DF87CE85}" type="presOf" srcId="{666123F7-008C-44E9-99A3-FCA9D62694FF}" destId="{AFCC0C7F-E03F-496E-B24B-94B4FCDD8181}" srcOrd="0" destOrd="0" presId="urn:microsoft.com/office/officeart/2005/8/layout/hierarchy4"/>
    <dgm:cxn modelId="{8EC96D7A-9852-4702-97DA-E949947366D7}" type="presOf" srcId="{480FD4D5-2C4C-48D9-8B3B-66C946CB8E03}" destId="{9DD43613-D5D4-4CAA-A190-8932D0C35446}" srcOrd="0" destOrd="0" presId="urn:microsoft.com/office/officeart/2005/8/layout/hierarchy4"/>
    <dgm:cxn modelId="{1A0A2D7E-424A-4981-82DE-A925CE477916}" srcId="{666123F7-008C-44E9-99A3-FCA9D62694FF}" destId="{2E3F867D-86CC-4DD9-9C4E-2D0A6A4D5FAB}" srcOrd="0" destOrd="0" parTransId="{6564D739-9C1F-4529-842C-C7A26A1D0C75}" sibTransId="{2F22EA5C-4623-424F-B3B3-A306DA856771}"/>
    <dgm:cxn modelId="{707FBC1C-86A0-45FC-829E-DA7CC4E4FA1B}" type="presParOf" srcId="{AFCC0C7F-E03F-496E-B24B-94B4FCDD8181}" destId="{632D5867-90C7-4919-9BA7-4C071D0434F0}" srcOrd="0" destOrd="0" presId="urn:microsoft.com/office/officeart/2005/8/layout/hierarchy4"/>
    <dgm:cxn modelId="{5392F081-B991-4F62-8FB9-087D56062F47}" type="presParOf" srcId="{632D5867-90C7-4919-9BA7-4C071D0434F0}" destId="{37F61E56-74A8-498A-AB56-76527B16C3FF}" srcOrd="0" destOrd="0" presId="urn:microsoft.com/office/officeart/2005/8/layout/hierarchy4"/>
    <dgm:cxn modelId="{9909CFDC-D9F3-4345-9C91-FDCFBB65388E}" type="presParOf" srcId="{632D5867-90C7-4919-9BA7-4C071D0434F0}" destId="{72633007-CFAE-4389-85B8-D9F860D0C0FD}" srcOrd="1" destOrd="0" presId="urn:microsoft.com/office/officeart/2005/8/layout/hierarchy4"/>
    <dgm:cxn modelId="{1DC5208B-3118-4471-A7B1-B45B03FFA9A3}" type="presParOf" srcId="{632D5867-90C7-4919-9BA7-4C071D0434F0}" destId="{1323B47F-CB87-4D6A-91C8-2C1F8E23B0CF}" srcOrd="2" destOrd="0" presId="urn:microsoft.com/office/officeart/2005/8/layout/hierarchy4"/>
    <dgm:cxn modelId="{1A17E14A-4657-4E94-90C5-85AF199C09D4}" type="presParOf" srcId="{1323B47F-CB87-4D6A-91C8-2C1F8E23B0CF}" destId="{FA7E6E8A-7E54-469D-98BA-DAB13F2DC0FE}" srcOrd="0" destOrd="0" presId="urn:microsoft.com/office/officeart/2005/8/layout/hierarchy4"/>
    <dgm:cxn modelId="{237FDDDD-7913-4AD6-AE43-0C5BDC5891D4}" type="presParOf" srcId="{FA7E6E8A-7E54-469D-98BA-DAB13F2DC0FE}" destId="{9DD43613-D5D4-4CAA-A190-8932D0C35446}" srcOrd="0" destOrd="0" presId="urn:microsoft.com/office/officeart/2005/8/layout/hierarchy4"/>
    <dgm:cxn modelId="{EAAE21A8-3579-44BE-911F-17BD79E08456}" type="presParOf" srcId="{FA7E6E8A-7E54-469D-98BA-DAB13F2DC0FE}" destId="{A619B8FA-8B87-4295-956B-E50A7589E7C6}" srcOrd="1" destOrd="0" presId="urn:microsoft.com/office/officeart/2005/8/layout/hierarchy4"/>
    <dgm:cxn modelId="{5DACDD67-A4AF-4BA3-9D60-B3EC0C19F353}" type="presParOf" srcId="{1323B47F-CB87-4D6A-91C8-2C1F8E23B0CF}" destId="{67CEF268-AFCF-40CD-8232-1465D5D37C8F}" srcOrd="1" destOrd="0" presId="urn:microsoft.com/office/officeart/2005/8/layout/hierarchy4"/>
    <dgm:cxn modelId="{CD526945-ABD0-4189-8D5E-C035B8C86070}" type="presParOf" srcId="{1323B47F-CB87-4D6A-91C8-2C1F8E23B0CF}" destId="{7BF0D9AC-3CB4-41A9-8CEC-8B8801C6B4FA}" srcOrd="2" destOrd="0" presId="urn:microsoft.com/office/officeart/2005/8/layout/hierarchy4"/>
    <dgm:cxn modelId="{8534AD50-8AA4-4057-8B32-FF812A3A530A}" type="presParOf" srcId="{7BF0D9AC-3CB4-41A9-8CEC-8B8801C6B4FA}" destId="{F52B0B3C-17BB-41F1-9C3B-AA4BCBA5BD5A}" srcOrd="0" destOrd="0" presId="urn:microsoft.com/office/officeart/2005/8/layout/hierarchy4"/>
    <dgm:cxn modelId="{B374E12E-EDFA-4CCB-A52D-2E35BABA009A}" type="presParOf" srcId="{7BF0D9AC-3CB4-41A9-8CEC-8B8801C6B4FA}" destId="{40B51A6D-EA91-4E80-8228-8A01049AD7E4}"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06A85D-A69C-405E-AA2D-176D1399B859}"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4C1AEEF1-A705-4866-BFD2-B7ED8FFF3F8E}">
      <dgm:prSet custT="1"/>
      <dgm:spPr>
        <a:ln w="12700" cap="rnd" cmpd="sng">
          <a:solidFill>
            <a:srgbClr val="3C799B"/>
          </a:solidFill>
        </a:ln>
      </dgm:spPr>
      <dgm:t>
        <a:bodyPr/>
        <a:lstStyle/>
        <a:p>
          <a:r>
            <a:rPr lang="en-US" sz="2250" b="0" dirty="0"/>
            <a:t>Early team involvement increases CRs benefits</a:t>
          </a:r>
        </a:p>
      </dgm:t>
    </dgm:pt>
    <dgm:pt modelId="{9A570602-F967-4F1C-8281-D3E0FF453BD6}" type="parTrans" cxnId="{9C39850E-C9BF-43BB-AC16-DD8BF18D8FC3}">
      <dgm:prSet/>
      <dgm:spPr/>
      <dgm:t>
        <a:bodyPr/>
        <a:lstStyle/>
        <a:p>
          <a:endParaRPr lang="en-US" sz="2250" b="0"/>
        </a:p>
      </dgm:t>
    </dgm:pt>
    <dgm:pt modelId="{1DE4470B-D53C-43D2-B1EC-53A0C404C7DE}" type="sibTrans" cxnId="{9C39850E-C9BF-43BB-AC16-DD8BF18D8FC3}">
      <dgm:prSet/>
      <dgm:spPr/>
      <dgm:t>
        <a:bodyPr/>
        <a:lstStyle/>
        <a:p>
          <a:endParaRPr lang="en-US" sz="2250" b="0"/>
        </a:p>
      </dgm:t>
    </dgm:pt>
    <dgm:pt modelId="{D51054F3-4A86-43A8-B372-BE50B1D0CC70}">
      <dgm:prSet custT="1"/>
      <dgm:spPr>
        <a:ln w="12700" cap="rnd" cmpd="sng">
          <a:solidFill>
            <a:srgbClr val="3C799B"/>
          </a:solidFill>
        </a:ln>
      </dgm:spPr>
      <dgm:t>
        <a:bodyPr/>
        <a:lstStyle/>
        <a:p>
          <a:pPr marL="0" indent="0">
            <a:buFont typeface="Arial" panose="020B0604020202020204" pitchFamily="34" charset="0"/>
            <a:buChar char="•"/>
          </a:pPr>
          <a:r>
            <a:rPr lang="en-US" sz="2250" b="0" dirty="0">
              <a:solidFill>
                <a:schemeClr val="tx1"/>
              </a:solidFill>
              <a:effectLst/>
              <a:latin typeface="+mn-lt"/>
              <a:ea typeface="+mn-ea"/>
              <a:cs typeface="+mn-cs"/>
            </a:rPr>
            <a:t>Use of tools, such as virtual design and GIS enhance the CR process</a:t>
          </a:r>
          <a:endParaRPr lang="en-US" sz="2250" b="0" dirty="0"/>
        </a:p>
      </dgm:t>
    </dgm:pt>
    <dgm:pt modelId="{6449F3CB-FD26-437E-9D1A-94005DDF92D0}" type="sibTrans" cxnId="{6682C297-0C91-43D9-A5AE-0C882901F10E}">
      <dgm:prSet/>
      <dgm:spPr/>
      <dgm:t>
        <a:bodyPr/>
        <a:lstStyle/>
        <a:p>
          <a:endParaRPr lang="en-US" sz="2250" b="0"/>
        </a:p>
      </dgm:t>
    </dgm:pt>
    <dgm:pt modelId="{AC95240C-1F32-4339-A037-227C739F5565}" type="parTrans" cxnId="{6682C297-0C91-43D9-A5AE-0C882901F10E}">
      <dgm:prSet/>
      <dgm:spPr/>
      <dgm:t>
        <a:bodyPr/>
        <a:lstStyle/>
        <a:p>
          <a:endParaRPr lang="en-US" sz="2250" b="0"/>
        </a:p>
      </dgm:t>
    </dgm:pt>
    <dgm:pt modelId="{9B9179D5-57D8-4933-9338-70A66D5D32EB}">
      <dgm:prSet custT="1"/>
      <dgm:spPr>
        <a:ln w="12700" cap="rnd" cmpd="sng">
          <a:solidFill>
            <a:srgbClr val="3C799B"/>
          </a:solidFill>
        </a:ln>
      </dgm:spPr>
      <dgm:t>
        <a:bodyPr/>
        <a:lstStyle/>
        <a:p>
          <a:r>
            <a:rPr lang="en-US" sz="2250" b="0" dirty="0"/>
            <a:t>Leadership support increases the chances of CRs effectiveness</a:t>
          </a:r>
        </a:p>
      </dgm:t>
    </dgm:pt>
    <dgm:pt modelId="{449D5CDA-B277-4ED8-9AE5-9CB18264D05D}" type="sibTrans" cxnId="{F58524D8-BCD7-4D1C-9252-FB7ED82BD433}">
      <dgm:prSet/>
      <dgm:spPr/>
      <dgm:t>
        <a:bodyPr/>
        <a:lstStyle/>
        <a:p>
          <a:endParaRPr lang="en-US" sz="2250" b="0"/>
        </a:p>
      </dgm:t>
    </dgm:pt>
    <dgm:pt modelId="{5E748B1D-62B1-44BB-AD44-9779E061B41F}" type="parTrans" cxnId="{F58524D8-BCD7-4D1C-9252-FB7ED82BD433}">
      <dgm:prSet/>
      <dgm:spPr/>
      <dgm:t>
        <a:bodyPr/>
        <a:lstStyle/>
        <a:p>
          <a:endParaRPr lang="en-US" sz="2250" b="0"/>
        </a:p>
      </dgm:t>
    </dgm:pt>
    <dgm:pt modelId="{16FA19AE-3BE2-4E31-881C-B951736A1C23}">
      <dgm:prSet custT="1"/>
      <dgm:spPr>
        <a:ln w="12700" cap="rnd" cmpd="sng">
          <a:solidFill>
            <a:srgbClr val="3C799B"/>
          </a:solidFill>
        </a:ln>
      </dgm:spPr>
      <dgm:t>
        <a:bodyPr/>
        <a:lstStyle/>
        <a:p>
          <a:r>
            <a:rPr lang="en-US" sz="2250" b="0" dirty="0"/>
            <a:t>Alternative project delivery helps with CRs implementation</a:t>
          </a:r>
        </a:p>
      </dgm:t>
    </dgm:pt>
    <dgm:pt modelId="{11649528-1D41-4F09-86EE-2783A294AF3E}" type="sibTrans" cxnId="{BE18EC8E-1D24-45DF-B927-684A9E51FFCB}">
      <dgm:prSet/>
      <dgm:spPr/>
      <dgm:t>
        <a:bodyPr/>
        <a:lstStyle/>
        <a:p>
          <a:endParaRPr lang="en-US" sz="2250" b="0"/>
        </a:p>
      </dgm:t>
    </dgm:pt>
    <dgm:pt modelId="{DAC6AB97-361E-4B6D-87DD-7FB0A415EDAC}" type="parTrans" cxnId="{BE18EC8E-1D24-45DF-B927-684A9E51FFCB}">
      <dgm:prSet/>
      <dgm:spPr/>
      <dgm:t>
        <a:bodyPr/>
        <a:lstStyle/>
        <a:p>
          <a:endParaRPr lang="en-US" sz="2250" b="0"/>
        </a:p>
      </dgm:t>
    </dgm:pt>
    <dgm:pt modelId="{7936A581-7E7F-4454-9505-6776622BD924}">
      <dgm:prSet custT="1"/>
      <dgm:spPr>
        <a:ln w="12700" cap="rnd" cmpd="sng">
          <a:solidFill>
            <a:srgbClr val="3C799B"/>
          </a:solidFill>
        </a:ln>
      </dgm:spPr>
      <dgm:t>
        <a:bodyPr/>
        <a:lstStyle/>
        <a:p>
          <a:pPr marL="0" indent="0"/>
          <a:r>
            <a:rPr lang="en-US" sz="2250" b="0" dirty="0"/>
            <a:t>Early “buy-in” from environmental agencies mitigates risks</a:t>
          </a:r>
        </a:p>
      </dgm:t>
    </dgm:pt>
    <dgm:pt modelId="{05C58CAA-6718-4411-AFF5-9632A2684277}" type="sibTrans" cxnId="{1AC9B414-E79E-4CAD-9082-DAA3A9E592EF}">
      <dgm:prSet/>
      <dgm:spPr/>
      <dgm:t>
        <a:bodyPr/>
        <a:lstStyle/>
        <a:p>
          <a:endParaRPr lang="en-US" sz="2250" b="0"/>
        </a:p>
      </dgm:t>
    </dgm:pt>
    <dgm:pt modelId="{67A6489F-A041-4401-9731-20D590B1D730}" type="parTrans" cxnId="{1AC9B414-E79E-4CAD-9082-DAA3A9E592EF}">
      <dgm:prSet/>
      <dgm:spPr/>
      <dgm:t>
        <a:bodyPr/>
        <a:lstStyle/>
        <a:p>
          <a:endParaRPr lang="en-US" sz="2250" b="0"/>
        </a:p>
      </dgm:t>
    </dgm:pt>
    <dgm:pt modelId="{9154325C-60C0-42FD-9846-AEDC231E3954}">
      <dgm:prSet custT="1"/>
      <dgm:spPr>
        <a:ln w="12700" cap="rnd" cmpd="sng">
          <a:solidFill>
            <a:srgbClr val="3C799B"/>
          </a:solidFill>
        </a:ln>
      </dgm:spPr>
      <dgm:t>
        <a:bodyPr/>
        <a:lstStyle/>
        <a:p>
          <a:r>
            <a:rPr lang="en-US" sz="2250" b="0" dirty="0"/>
            <a:t>CRs are about risk mitigation in all project aspects</a:t>
          </a:r>
        </a:p>
      </dgm:t>
    </dgm:pt>
    <dgm:pt modelId="{8713FF41-AC40-4A68-9B95-0C223C8D4C57}" type="sibTrans" cxnId="{8DE2E797-9D37-4F1C-AF56-9DE9291C5F9E}">
      <dgm:prSet/>
      <dgm:spPr/>
      <dgm:t>
        <a:bodyPr/>
        <a:lstStyle/>
        <a:p>
          <a:endParaRPr lang="en-US" sz="2250" b="0"/>
        </a:p>
      </dgm:t>
    </dgm:pt>
    <dgm:pt modelId="{8CD7CEFE-C531-484F-B3B4-7958C44965FD}" type="parTrans" cxnId="{8DE2E797-9D37-4F1C-AF56-9DE9291C5F9E}">
      <dgm:prSet/>
      <dgm:spPr/>
      <dgm:t>
        <a:bodyPr/>
        <a:lstStyle/>
        <a:p>
          <a:endParaRPr lang="en-US" sz="2250" b="0"/>
        </a:p>
      </dgm:t>
    </dgm:pt>
    <dgm:pt modelId="{A313F7B0-69E3-47E4-9DC6-0387235D7609}">
      <dgm:prSet custT="1"/>
      <dgm:spPr>
        <a:ln w="12700" cap="rnd" cmpd="sng">
          <a:solidFill>
            <a:srgbClr val="3C799B"/>
          </a:solidFill>
        </a:ln>
      </dgm:spPr>
      <dgm:t>
        <a:bodyPr/>
        <a:lstStyle/>
        <a:p>
          <a:r>
            <a:rPr lang="en-US" sz="2250" b="0" dirty="0"/>
            <a:t>It is challenging to evaluate CRs </a:t>
          </a:r>
          <a:r>
            <a:rPr lang="en-US" sz="2250" b="0" dirty="0">
              <a:solidFill>
                <a:schemeClr val="tx1"/>
              </a:solidFill>
              <a:effectLst/>
              <a:latin typeface="+mn-lt"/>
              <a:ea typeface="+mn-ea"/>
              <a:cs typeface="+mn-cs"/>
            </a:rPr>
            <a:t>long-term value</a:t>
          </a:r>
          <a:endParaRPr lang="en-US" sz="2250" b="0" dirty="0"/>
        </a:p>
      </dgm:t>
    </dgm:pt>
    <dgm:pt modelId="{7DD33E05-ED5E-46A0-986F-9DA39384B4F1}" type="sibTrans" cxnId="{2836594E-DC7D-471D-B773-354456AC56A3}">
      <dgm:prSet/>
      <dgm:spPr/>
      <dgm:t>
        <a:bodyPr/>
        <a:lstStyle/>
        <a:p>
          <a:endParaRPr lang="en-US" sz="2250" b="0"/>
        </a:p>
      </dgm:t>
    </dgm:pt>
    <dgm:pt modelId="{9A33508C-77DC-416F-A4EE-C82E8B8F48DA}" type="parTrans" cxnId="{2836594E-DC7D-471D-B773-354456AC56A3}">
      <dgm:prSet/>
      <dgm:spPr/>
      <dgm:t>
        <a:bodyPr/>
        <a:lstStyle/>
        <a:p>
          <a:endParaRPr lang="en-US" sz="2250" b="0"/>
        </a:p>
      </dgm:t>
    </dgm:pt>
    <dgm:pt modelId="{21C3A3D9-F0CA-4DA4-B336-E45AE7582BCA}" type="pres">
      <dgm:prSet presAssocID="{6B06A85D-A69C-405E-AA2D-176D1399B859}" presName="Name0" presStyleCnt="0">
        <dgm:presLayoutVars>
          <dgm:chMax val="7"/>
          <dgm:chPref val="7"/>
          <dgm:dir/>
        </dgm:presLayoutVars>
      </dgm:prSet>
      <dgm:spPr/>
    </dgm:pt>
    <dgm:pt modelId="{40AD6256-0000-4C79-BCAC-4343530A818D}" type="pres">
      <dgm:prSet presAssocID="{6B06A85D-A69C-405E-AA2D-176D1399B859}" presName="Name1" presStyleCnt="0"/>
      <dgm:spPr/>
    </dgm:pt>
    <dgm:pt modelId="{0048F5F3-51CC-4BAA-8EC4-2DE27969C2A3}" type="pres">
      <dgm:prSet presAssocID="{6B06A85D-A69C-405E-AA2D-176D1399B859}" presName="cycle" presStyleCnt="0"/>
      <dgm:spPr/>
    </dgm:pt>
    <dgm:pt modelId="{D23DB8AF-85B2-4899-9BAA-D89D3752A11D}" type="pres">
      <dgm:prSet presAssocID="{6B06A85D-A69C-405E-AA2D-176D1399B859}" presName="srcNode" presStyleLbl="node1" presStyleIdx="0" presStyleCnt="7"/>
      <dgm:spPr/>
    </dgm:pt>
    <dgm:pt modelId="{BBD90880-34A6-4191-A399-97F7BD43C8C7}" type="pres">
      <dgm:prSet presAssocID="{6B06A85D-A69C-405E-AA2D-176D1399B859}" presName="conn" presStyleLbl="parChTrans1D2" presStyleIdx="0" presStyleCnt="1"/>
      <dgm:spPr/>
    </dgm:pt>
    <dgm:pt modelId="{2837591F-CF5D-4D64-83A7-1346D6B9C008}" type="pres">
      <dgm:prSet presAssocID="{6B06A85D-A69C-405E-AA2D-176D1399B859}" presName="extraNode" presStyleLbl="node1" presStyleIdx="0" presStyleCnt="7"/>
      <dgm:spPr/>
    </dgm:pt>
    <dgm:pt modelId="{F6C3C3BA-EF27-4753-AB85-5F508A093A3D}" type="pres">
      <dgm:prSet presAssocID="{6B06A85D-A69C-405E-AA2D-176D1399B859}" presName="dstNode" presStyleLbl="node1" presStyleIdx="0" presStyleCnt="7"/>
      <dgm:spPr/>
    </dgm:pt>
    <dgm:pt modelId="{29DADC60-14F7-4F54-A82D-B6F8C0736BD3}" type="pres">
      <dgm:prSet presAssocID="{9154325C-60C0-42FD-9846-AEDC231E3954}" presName="text_1" presStyleLbl="node1" presStyleIdx="0" presStyleCnt="7" custScaleY="116418">
        <dgm:presLayoutVars>
          <dgm:bulletEnabled val="1"/>
        </dgm:presLayoutVars>
      </dgm:prSet>
      <dgm:spPr/>
    </dgm:pt>
    <dgm:pt modelId="{B1C0C54E-483E-4C15-8D22-5DAB1E964A70}" type="pres">
      <dgm:prSet presAssocID="{9154325C-60C0-42FD-9846-AEDC231E3954}" presName="accent_1" presStyleCnt="0"/>
      <dgm:spPr/>
    </dgm:pt>
    <dgm:pt modelId="{3474B9BB-D47D-4828-9A3D-063C505EDF2F}" type="pres">
      <dgm:prSet presAssocID="{9154325C-60C0-42FD-9846-AEDC231E3954}" presName="accentRepeatNode" presStyleLbl="solidFgAcc1" presStyleIdx="0" presStyleCnt="7" custLinFactNeighborX="6688" custLinFactNeighborY="3344"/>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pt>
    <dgm:pt modelId="{E8C3E8A2-55BD-44AA-86A9-B1E584F6BF96}" type="pres">
      <dgm:prSet presAssocID="{A313F7B0-69E3-47E4-9DC6-0387235D7609}" presName="text_2" presStyleLbl="node1" presStyleIdx="1" presStyleCnt="7" custScaleY="116418">
        <dgm:presLayoutVars>
          <dgm:bulletEnabled val="1"/>
        </dgm:presLayoutVars>
      </dgm:prSet>
      <dgm:spPr/>
    </dgm:pt>
    <dgm:pt modelId="{0F4CB9E6-875C-4EA7-90D8-C82E70F686CA}" type="pres">
      <dgm:prSet presAssocID="{A313F7B0-69E3-47E4-9DC6-0387235D7609}" presName="accent_2" presStyleCnt="0"/>
      <dgm:spPr/>
    </dgm:pt>
    <dgm:pt modelId="{7233E07B-2396-4201-95B5-56C5848FEBBC}" type="pres">
      <dgm:prSet presAssocID="{A313F7B0-69E3-47E4-9DC6-0387235D7609}" presName="accentRepeatNode" presStyleLbl="solidFgAcc1" presStyleIdx="1" presStyleCnt="7" custLinFactNeighborX="-3344"/>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pt>
    <dgm:pt modelId="{53928372-71FC-47DE-AC2D-791AF6E788C7}" type="pres">
      <dgm:prSet presAssocID="{4C1AEEF1-A705-4866-BFD2-B7ED8FFF3F8E}" presName="text_3" presStyleLbl="node1" presStyleIdx="2" presStyleCnt="7" custScaleY="116418">
        <dgm:presLayoutVars>
          <dgm:bulletEnabled val="1"/>
        </dgm:presLayoutVars>
      </dgm:prSet>
      <dgm:spPr/>
    </dgm:pt>
    <dgm:pt modelId="{649E1D5A-489F-4E35-A6BB-0E320652EAA3}" type="pres">
      <dgm:prSet presAssocID="{4C1AEEF1-A705-4866-BFD2-B7ED8FFF3F8E}" presName="accent_3" presStyleCnt="0"/>
      <dgm:spPr/>
    </dgm:pt>
    <dgm:pt modelId="{434B615F-EFB2-4EA8-865B-E6D9DDDAE3FE}" type="pres">
      <dgm:prSet presAssocID="{4C1AEEF1-A705-4866-BFD2-B7ED8FFF3F8E}" presName="accentRepeatNode" presStyleLbl="solidFgAcc1" presStyleIdx="2" presStyleCnt="7" custLinFactNeighborX="-3344"/>
      <dgm:spPr>
        <a:blipFill rotWithShape="0">
          <a:blip xmlns:r="http://schemas.openxmlformats.org/officeDocument/2006/relationships" r:embed="rId1">
            <a:duotone>
              <a:schemeClr val="accent1">
                <a:shade val="45000"/>
                <a:satMod val="135000"/>
              </a:schemeClr>
              <a:prstClr val="white"/>
            </a:duotone>
          </a:blip>
          <a:srcRect/>
          <a:stretch>
            <a:fillRect/>
          </a:stretch>
        </a:blipFill>
        <a:ln>
          <a:noFill/>
        </a:ln>
      </dgm:spPr>
    </dgm:pt>
    <dgm:pt modelId="{D4C3CC72-AB23-4C3E-9AF4-A4CEF579C120}" type="pres">
      <dgm:prSet presAssocID="{7936A581-7E7F-4454-9505-6776622BD924}" presName="text_4" presStyleLbl="node1" presStyleIdx="3" presStyleCnt="7" custScaleY="116418">
        <dgm:presLayoutVars>
          <dgm:bulletEnabled val="1"/>
        </dgm:presLayoutVars>
      </dgm:prSet>
      <dgm:spPr/>
    </dgm:pt>
    <dgm:pt modelId="{C3DB8836-52A2-41E8-9E7C-D1D0EC338F6C}" type="pres">
      <dgm:prSet presAssocID="{7936A581-7E7F-4454-9505-6776622BD924}" presName="accent_4" presStyleCnt="0"/>
      <dgm:spPr/>
    </dgm:pt>
    <dgm:pt modelId="{FE6E3A70-ABE6-4975-BEAD-5C1ADFF91959}" type="pres">
      <dgm:prSet presAssocID="{7936A581-7E7F-4454-9505-6776622BD924}" presName="accentRepeatNode" presStyleLbl="solidFgAcc1" presStyleIdx="3" presStyleCnt="7" custLinFactNeighborX="-3344"/>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pt>
    <dgm:pt modelId="{B798CDEF-D0BB-4DE7-A72D-D115AA662F10}" type="pres">
      <dgm:prSet presAssocID="{16FA19AE-3BE2-4E31-881C-B951736A1C23}" presName="text_5" presStyleLbl="node1" presStyleIdx="4" presStyleCnt="7" custScaleY="116418" custLinFactNeighborY="17040">
        <dgm:presLayoutVars>
          <dgm:bulletEnabled val="1"/>
        </dgm:presLayoutVars>
      </dgm:prSet>
      <dgm:spPr/>
    </dgm:pt>
    <dgm:pt modelId="{F77D7972-47C0-4920-8C74-992D0D4B64CC}" type="pres">
      <dgm:prSet presAssocID="{16FA19AE-3BE2-4E31-881C-B951736A1C23}" presName="accent_5" presStyleCnt="0"/>
      <dgm:spPr/>
    </dgm:pt>
    <dgm:pt modelId="{B599CCA6-231D-40E2-8DE3-F726547F62D7}" type="pres">
      <dgm:prSet presAssocID="{16FA19AE-3BE2-4E31-881C-B951736A1C23}" presName="accentRepeatNode" presStyleLbl="solidFgAcc1" presStyleIdx="4" presStyleCnt="7" custLinFactNeighborX="-3344" custLinFactNeighborY="8360"/>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pt>
    <dgm:pt modelId="{01A9963C-9423-408A-89E4-0DAB10B54E1A}" type="pres">
      <dgm:prSet presAssocID="{9B9179D5-57D8-4933-9338-70A66D5D32EB}" presName="text_6" presStyleLbl="node1" presStyleIdx="5" presStyleCnt="7" custScaleY="116418">
        <dgm:presLayoutVars>
          <dgm:bulletEnabled val="1"/>
        </dgm:presLayoutVars>
      </dgm:prSet>
      <dgm:spPr/>
    </dgm:pt>
    <dgm:pt modelId="{F471FA9C-EDB6-4A4F-BD09-9FC032365414}" type="pres">
      <dgm:prSet presAssocID="{9B9179D5-57D8-4933-9338-70A66D5D32EB}" presName="accent_6" presStyleCnt="0"/>
      <dgm:spPr/>
    </dgm:pt>
    <dgm:pt modelId="{9020D13F-62DA-415F-86FC-DABF4430D5E6}" type="pres">
      <dgm:prSet presAssocID="{9B9179D5-57D8-4933-9338-70A66D5D32EB}" presName="accentRepeatNode" presStyleLbl="solidFgAcc1" presStyleIdx="5" presStyleCnt="7" custLinFactNeighborX="-4047" custLinFactNeighborY="-7186"/>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pt>
    <dgm:pt modelId="{40D5C629-728A-4A24-8449-93829130C811}" type="pres">
      <dgm:prSet presAssocID="{D51054F3-4A86-43A8-B372-BE50B1D0CC70}" presName="text_7" presStyleLbl="node1" presStyleIdx="6" presStyleCnt="7" custScaleY="116418">
        <dgm:presLayoutVars>
          <dgm:bulletEnabled val="1"/>
        </dgm:presLayoutVars>
      </dgm:prSet>
      <dgm:spPr/>
    </dgm:pt>
    <dgm:pt modelId="{83BF08D3-273B-4A0D-8020-BCA0C55D0192}" type="pres">
      <dgm:prSet presAssocID="{D51054F3-4A86-43A8-B372-BE50B1D0CC70}" presName="accent_7" presStyleCnt="0"/>
      <dgm:spPr/>
    </dgm:pt>
    <dgm:pt modelId="{08E839BB-E2BC-4637-BFAF-09C361DC36E4}" type="pres">
      <dgm:prSet presAssocID="{D51054F3-4A86-43A8-B372-BE50B1D0CC70}" presName="accentRepeatNode" presStyleLbl="solidFgAcc1" presStyleIdx="6" presStyleCnt="7" custLinFactNeighborX="-5016"/>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pt>
  </dgm:ptLst>
  <dgm:cxnLst>
    <dgm:cxn modelId="{31AD1D05-EE03-403B-851C-42A44D28134B}" type="presOf" srcId="{4C1AEEF1-A705-4866-BFD2-B7ED8FFF3F8E}" destId="{53928372-71FC-47DE-AC2D-791AF6E788C7}" srcOrd="0" destOrd="0" presId="urn:microsoft.com/office/officeart/2008/layout/VerticalCurvedList"/>
    <dgm:cxn modelId="{9C4E8106-8DCB-4F48-8D89-D45B38FA5978}" type="presOf" srcId="{16FA19AE-3BE2-4E31-881C-B951736A1C23}" destId="{B798CDEF-D0BB-4DE7-A72D-D115AA662F10}" srcOrd="0" destOrd="0" presId="urn:microsoft.com/office/officeart/2008/layout/VerticalCurvedList"/>
    <dgm:cxn modelId="{9C39850E-C9BF-43BB-AC16-DD8BF18D8FC3}" srcId="{6B06A85D-A69C-405E-AA2D-176D1399B859}" destId="{4C1AEEF1-A705-4866-BFD2-B7ED8FFF3F8E}" srcOrd="2" destOrd="0" parTransId="{9A570602-F967-4F1C-8281-D3E0FF453BD6}" sibTransId="{1DE4470B-D53C-43D2-B1EC-53A0C404C7DE}"/>
    <dgm:cxn modelId="{1DC78210-4960-4BAC-A4D2-D103B27C2CAA}" type="presOf" srcId="{9154325C-60C0-42FD-9846-AEDC231E3954}" destId="{29DADC60-14F7-4F54-A82D-B6F8C0736BD3}" srcOrd="0" destOrd="0" presId="urn:microsoft.com/office/officeart/2008/layout/VerticalCurvedList"/>
    <dgm:cxn modelId="{1AC9B414-E79E-4CAD-9082-DAA3A9E592EF}" srcId="{6B06A85D-A69C-405E-AA2D-176D1399B859}" destId="{7936A581-7E7F-4454-9505-6776622BD924}" srcOrd="3" destOrd="0" parTransId="{67A6489F-A041-4401-9731-20D590B1D730}" sibTransId="{05C58CAA-6718-4411-AFF5-9632A2684277}"/>
    <dgm:cxn modelId="{C7591529-86C4-45EA-8224-5ECC7EC006F7}" type="presOf" srcId="{8713FF41-AC40-4A68-9B95-0C223C8D4C57}" destId="{BBD90880-34A6-4191-A399-97F7BD43C8C7}" srcOrd="0" destOrd="0" presId="urn:microsoft.com/office/officeart/2008/layout/VerticalCurvedList"/>
    <dgm:cxn modelId="{7196095E-832B-46C1-AE05-59E1A469C03A}" type="presOf" srcId="{D51054F3-4A86-43A8-B372-BE50B1D0CC70}" destId="{40D5C629-728A-4A24-8449-93829130C811}" srcOrd="0" destOrd="0" presId="urn:microsoft.com/office/officeart/2008/layout/VerticalCurvedList"/>
    <dgm:cxn modelId="{17DA2C47-EE26-477C-B065-9E6630497FC3}" type="presOf" srcId="{6B06A85D-A69C-405E-AA2D-176D1399B859}" destId="{21C3A3D9-F0CA-4DA4-B336-E45AE7582BCA}" srcOrd="0" destOrd="0" presId="urn:microsoft.com/office/officeart/2008/layout/VerticalCurvedList"/>
    <dgm:cxn modelId="{C262846D-E1BF-4668-A5F6-7B3F0A1CC2B3}" type="presOf" srcId="{A313F7B0-69E3-47E4-9DC6-0387235D7609}" destId="{E8C3E8A2-55BD-44AA-86A9-B1E584F6BF96}" srcOrd="0" destOrd="0" presId="urn:microsoft.com/office/officeart/2008/layout/VerticalCurvedList"/>
    <dgm:cxn modelId="{2836594E-DC7D-471D-B773-354456AC56A3}" srcId="{6B06A85D-A69C-405E-AA2D-176D1399B859}" destId="{A313F7B0-69E3-47E4-9DC6-0387235D7609}" srcOrd="1" destOrd="0" parTransId="{9A33508C-77DC-416F-A4EE-C82E8B8F48DA}" sibTransId="{7DD33E05-ED5E-46A0-986F-9DA39384B4F1}"/>
    <dgm:cxn modelId="{385CCF80-3256-4AC0-90A6-266A06998CB0}" type="presOf" srcId="{9B9179D5-57D8-4933-9338-70A66D5D32EB}" destId="{01A9963C-9423-408A-89E4-0DAB10B54E1A}" srcOrd="0" destOrd="0" presId="urn:microsoft.com/office/officeart/2008/layout/VerticalCurvedList"/>
    <dgm:cxn modelId="{BE18EC8E-1D24-45DF-B927-684A9E51FFCB}" srcId="{6B06A85D-A69C-405E-AA2D-176D1399B859}" destId="{16FA19AE-3BE2-4E31-881C-B951736A1C23}" srcOrd="4" destOrd="0" parTransId="{DAC6AB97-361E-4B6D-87DD-7FB0A415EDAC}" sibTransId="{11649528-1D41-4F09-86EE-2783A294AF3E}"/>
    <dgm:cxn modelId="{6682C297-0C91-43D9-A5AE-0C882901F10E}" srcId="{6B06A85D-A69C-405E-AA2D-176D1399B859}" destId="{D51054F3-4A86-43A8-B372-BE50B1D0CC70}" srcOrd="6" destOrd="0" parTransId="{AC95240C-1F32-4339-A037-227C739F5565}" sibTransId="{6449F3CB-FD26-437E-9D1A-94005DDF92D0}"/>
    <dgm:cxn modelId="{8DE2E797-9D37-4F1C-AF56-9DE9291C5F9E}" srcId="{6B06A85D-A69C-405E-AA2D-176D1399B859}" destId="{9154325C-60C0-42FD-9846-AEDC231E3954}" srcOrd="0" destOrd="0" parTransId="{8CD7CEFE-C531-484F-B3B4-7958C44965FD}" sibTransId="{8713FF41-AC40-4A68-9B95-0C223C8D4C57}"/>
    <dgm:cxn modelId="{F58524D8-BCD7-4D1C-9252-FB7ED82BD433}" srcId="{6B06A85D-A69C-405E-AA2D-176D1399B859}" destId="{9B9179D5-57D8-4933-9338-70A66D5D32EB}" srcOrd="5" destOrd="0" parTransId="{5E748B1D-62B1-44BB-AD44-9779E061B41F}" sibTransId="{449D5CDA-B277-4ED8-9AE5-9CB18264D05D}"/>
    <dgm:cxn modelId="{70457DDE-0599-416A-925D-4C0188435598}" type="presOf" srcId="{7936A581-7E7F-4454-9505-6776622BD924}" destId="{D4C3CC72-AB23-4C3E-9AF4-A4CEF579C120}" srcOrd="0" destOrd="0" presId="urn:microsoft.com/office/officeart/2008/layout/VerticalCurvedList"/>
    <dgm:cxn modelId="{937989AB-26BB-4A25-ABF7-DE63154614B1}" type="presParOf" srcId="{21C3A3D9-F0CA-4DA4-B336-E45AE7582BCA}" destId="{40AD6256-0000-4C79-BCAC-4343530A818D}" srcOrd="0" destOrd="0" presId="urn:microsoft.com/office/officeart/2008/layout/VerticalCurvedList"/>
    <dgm:cxn modelId="{B305FC9A-228D-4008-AE2B-067F531FC8CA}" type="presParOf" srcId="{40AD6256-0000-4C79-BCAC-4343530A818D}" destId="{0048F5F3-51CC-4BAA-8EC4-2DE27969C2A3}" srcOrd="0" destOrd="0" presId="urn:microsoft.com/office/officeart/2008/layout/VerticalCurvedList"/>
    <dgm:cxn modelId="{DEA8F147-DD05-47AB-ADF0-282EB972DDAB}" type="presParOf" srcId="{0048F5F3-51CC-4BAA-8EC4-2DE27969C2A3}" destId="{D23DB8AF-85B2-4899-9BAA-D89D3752A11D}" srcOrd="0" destOrd="0" presId="urn:microsoft.com/office/officeart/2008/layout/VerticalCurvedList"/>
    <dgm:cxn modelId="{E0FB1725-C765-48F4-9663-85C9A62033D9}" type="presParOf" srcId="{0048F5F3-51CC-4BAA-8EC4-2DE27969C2A3}" destId="{BBD90880-34A6-4191-A399-97F7BD43C8C7}" srcOrd="1" destOrd="0" presId="urn:microsoft.com/office/officeart/2008/layout/VerticalCurvedList"/>
    <dgm:cxn modelId="{2BDD8328-3F79-44DF-9DED-0DF251814D26}" type="presParOf" srcId="{0048F5F3-51CC-4BAA-8EC4-2DE27969C2A3}" destId="{2837591F-CF5D-4D64-83A7-1346D6B9C008}" srcOrd="2" destOrd="0" presId="urn:microsoft.com/office/officeart/2008/layout/VerticalCurvedList"/>
    <dgm:cxn modelId="{6F395108-672C-42EA-BEB1-D543CB0F722A}" type="presParOf" srcId="{0048F5F3-51CC-4BAA-8EC4-2DE27969C2A3}" destId="{F6C3C3BA-EF27-4753-AB85-5F508A093A3D}" srcOrd="3" destOrd="0" presId="urn:microsoft.com/office/officeart/2008/layout/VerticalCurvedList"/>
    <dgm:cxn modelId="{40AA5340-1E75-47B7-846B-121CF76D7972}" type="presParOf" srcId="{40AD6256-0000-4C79-BCAC-4343530A818D}" destId="{29DADC60-14F7-4F54-A82D-B6F8C0736BD3}" srcOrd="1" destOrd="0" presId="urn:microsoft.com/office/officeart/2008/layout/VerticalCurvedList"/>
    <dgm:cxn modelId="{15F9FB01-A7DA-46FA-AC90-8D40BF74DE34}" type="presParOf" srcId="{40AD6256-0000-4C79-BCAC-4343530A818D}" destId="{B1C0C54E-483E-4C15-8D22-5DAB1E964A70}" srcOrd="2" destOrd="0" presId="urn:microsoft.com/office/officeart/2008/layout/VerticalCurvedList"/>
    <dgm:cxn modelId="{8CAA7871-FAAF-401B-A1C2-3213AE3707CF}" type="presParOf" srcId="{B1C0C54E-483E-4C15-8D22-5DAB1E964A70}" destId="{3474B9BB-D47D-4828-9A3D-063C505EDF2F}" srcOrd="0" destOrd="0" presId="urn:microsoft.com/office/officeart/2008/layout/VerticalCurvedList"/>
    <dgm:cxn modelId="{7C5A0E37-B908-4290-B1B1-BB163A0FD94B}" type="presParOf" srcId="{40AD6256-0000-4C79-BCAC-4343530A818D}" destId="{E8C3E8A2-55BD-44AA-86A9-B1E584F6BF96}" srcOrd="3" destOrd="0" presId="urn:microsoft.com/office/officeart/2008/layout/VerticalCurvedList"/>
    <dgm:cxn modelId="{BCBCE250-C2F5-44B4-987A-A38D64DE690F}" type="presParOf" srcId="{40AD6256-0000-4C79-BCAC-4343530A818D}" destId="{0F4CB9E6-875C-4EA7-90D8-C82E70F686CA}" srcOrd="4" destOrd="0" presId="urn:microsoft.com/office/officeart/2008/layout/VerticalCurvedList"/>
    <dgm:cxn modelId="{02276B5E-757E-4070-BA5D-2EB0E5DAD60C}" type="presParOf" srcId="{0F4CB9E6-875C-4EA7-90D8-C82E70F686CA}" destId="{7233E07B-2396-4201-95B5-56C5848FEBBC}" srcOrd="0" destOrd="0" presId="urn:microsoft.com/office/officeart/2008/layout/VerticalCurvedList"/>
    <dgm:cxn modelId="{6DA2D552-C549-4B2A-BAB9-81217FCD7CA2}" type="presParOf" srcId="{40AD6256-0000-4C79-BCAC-4343530A818D}" destId="{53928372-71FC-47DE-AC2D-791AF6E788C7}" srcOrd="5" destOrd="0" presId="urn:microsoft.com/office/officeart/2008/layout/VerticalCurvedList"/>
    <dgm:cxn modelId="{2A8BA7C0-F024-4B1E-BC44-6ABADAE78E96}" type="presParOf" srcId="{40AD6256-0000-4C79-BCAC-4343530A818D}" destId="{649E1D5A-489F-4E35-A6BB-0E320652EAA3}" srcOrd="6" destOrd="0" presId="urn:microsoft.com/office/officeart/2008/layout/VerticalCurvedList"/>
    <dgm:cxn modelId="{8FD19203-A1F0-4112-B5FE-DAC579324CD5}" type="presParOf" srcId="{649E1D5A-489F-4E35-A6BB-0E320652EAA3}" destId="{434B615F-EFB2-4EA8-865B-E6D9DDDAE3FE}" srcOrd="0" destOrd="0" presId="urn:microsoft.com/office/officeart/2008/layout/VerticalCurvedList"/>
    <dgm:cxn modelId="{9E208DBA-561B-48E9-991C-C4DF51E974EA}" type="presParOf" srcId="{40AD6256-0000-4C79-BCAC-4343530A818D}" destId="{D4C3CC72-AB23-4C3E-9AF4-A4CEF579C120}" srcOrd="7" destOrd="0" presId="urn:microsoft.com/office/officeart/2008/layout/VerticalCurvedList"/>
    <dgm:cxn modelId="{7716DB7D-3E3A-4C8A-80DF-439AEE40DDC3}" type="presParOf" srcId="{40AD6256-0000-4C79-BCAC-4343530A818D}" destId="{C3DB8836-52A2-41E8-9E7C-D1D0EC338F6C}" srcOrd="8" destOrd="0" presId="urn:microsoft.com/office/officeart/2008/layout/VerticalCurvedList"/>
    <dgm:cxn modelId="{B9C34AEA-5940-4465-BF82-39187720EF95}" type="presParOf" srcId="{C3DB8836-52A2-41E8-9E7C-D1D0EC338F6C}" destId="{FE6E3A70-ABE6-4975-BEAD-5C1ADFF91959}" srcOrd="0" destOrd="0" presId="urn:microsoft.com/office/officeart/2008/layout/VerticalCurvedList"/>
    <dgm:cxn modelId="{46F009C5-C3F0-44A0-A0D8-281A5EB6BC5A}" type="presParOf" srcId="{40AD6256-0000-4C79-BCAC-4343530A818D}" destId="{B798CDEF-D0BB-4DE7-A72D-D115AA662F10}" srcOrd="9" destOrd="0" presId="urn:microsoft.com/office/officeart/2008/layout/VerticalCurvedList"/>
    <dgm:cxn modelId="{E14A3CAE-EC7C-41DD-ABB4-4D92FB38873F}" type="presParOf" srcId="{40AD6256-0000-4C79-BCAC-4343530A818D}" destId="{F77D7972-47C0-4920-8C74-992D0D4B64CC}" srcOrd="10" destOrd="0" presId="urn:microsoft.com/office/officeart/2008/layout/VerticalCurvedList"/>
    <dgm:cxn modelId="{22F82B26-2D81-4DE1-B90D-88AE9F3141E0}" type="presParOf" srcId="{F77D7972-47C0-4920-8C74-992D0D4B64CC}" destId="{B599CCA6-231D-40E2-8DE3-F726547F62D7}" srcOrd="0" destOrd="0" presId="urn:microsoft.com/office/officeart/2008/layout/VerticalCurvedList"/>
    <dgm:cxn modelId="{5518E2C1-CF4A-4A59-84AB-F3639143EA17}" type="presParOf" srcId="{40AD6256-0000-4C79-BCAC-4343530A818D}" destId="{01A9963C-9423-408A-89E4-0DAB10B54E1A}" srcOrd="11" destOrd="0" presId="urn:microsoft.com/office/officeart/2008/layout/VerticalCurvedList"/>
    <dgm:cxn modelId="{ACB255DF-55DC-4238-A348-0749C60A50FD}" type="presParOf" srcId="{40AD6256-0000-4C79-BCAC-4343530A818D}" destId="{F471FA9C-EDB6-4A4F-BD09-9FC032365414}" srcOrd="12" destOrd="0" presId="urn:microsoft.com/office/officeart/2008/layout/VerticalCurvedList"/>
    <dgm:cxn modelId="{1F091775-F909-4F5D-BEAF-6BFD0743528B}" type="presParOf" srcId="{F471FA9C-EDB6-4A4F-BD09-9FC032365414}" destId="{9020D13F-62DA-415F-86FC-DABF4430D5E6}" srcOrd="0" destOrd="0" presId="urn:microsoft.com/office/officeart/2008/layout/VerticalCurvedList"/>
    <dgm:cxn modelId="{F780C399-E9E7-4A8A-931A-3F8A1CCE1989}" type="presParOf" srcId="{40AD6256-0000-4C79-BCAC-4343530A818D}" destId="{40D5C629-728A-4A24-8449-93829130C811}" srcOrd="13" destOrd="0" presId="urn:microsoft.com/office/officeart/2008/layout/VerticalCurvedList"/>
    <dgm:cxn modelId="{1A598196-D429-46E0-B284-458FBCC8321F}" type="presParOf" srcId="{40AD6256-0000-4C79-BCAC-4343530A818D}" destId="{83BF08D3-273B-4A0D-8020-BCA0C55D0192}" srcOrd="14" destOrd="0" presId="urn:microsoft.com/office/officeart/2008/layout/VerticalCurvedList"/>
    <dgm:cxn modelId="{CE574D5F-3664-428B-AEA4-9D265F492C54}" type="presParOf" srcId="{83BF08D3-273B-4A0D-8020-BCA0C55D0192}" destId="{08E839BB-E2BC-4637-BFAF-09C361DC36E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6123F7-008C-44E9-99A3-FCA9D62694F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E3F867D-86CC-4DD9-9C4E-2D0A6A4D5FAB}">
      <dgm:prSet phldrT="[Text]" custT="1"/>
      <dgm:spPr/>
      <dgm:t>
        <a:bodyPr vert="vert"/>
        <a:lstStyle/>
        <a:p>
          <a:pPr>
            <a:buClr>
              <a:srgbClr val="0F4B90"/>
            </a:buClr>
          </a:pPr>
          <a:r>
            <a:rPr lang="en-US" sz="2400" dirty="0"/>
            <a:t>Training materials fall under two categories:</a:t>
          </a:r>
        </a:p>
      </dgm:t>
    </dgm:pt>
    <dgm:pt modelId="{6564D739-9C1F-4529-842C-C7A26A1D0C75}" type="parTrans" cxnId="{1A0A2D7E-424A-4981-82DE-A925CE477916}">
      <dgm:prSet/>
      <dgm:spPr/>
      <dgm:t>
        <a:bodyPr/>
        <a:lstStyle/>
        <a:p>
          <a:endParaRPr lang="en-US" sz="2400"/>
        </a:p>
      </dgm:t>
    </dgm:pt>
    <dgm:pt modelId="{2F22EA5C-4623-424F-B3B3-A306DA856771}" type="sibTrans" cxnId="{1A0A2D7E-424A-4981-82DE-A925CE477916}">
      <dgm:prSet/>
      <dgm:spPr/>
      <dgm:t>
        <a:bodyPr/>
        <a:lstStyle/>
        <a:p>
          <a:endParaRPr lang="en-US" sz="2400"/>
        </a:p>
      </dgm:t>
    </dgm:pt>
    <dgm:pt modelId="{480FD4D5-2C4C-48D9-8B3B-66C946CB8E03}">
      <dgm:prSet custT="1">
        <dgm:style>
          <a:lnRef idx="2">
            <a:schemeClr val="accent1"/>
          </a:lnRef>
          <a:fillRef idx="1">
            <a:schemeClr val="lt1"/>
          </a:fillRef>
          <a:effectRef idx="0">
            <a:schemeClr val="accent1"/>
          </a:effectRef>
          <a:fontRef idx="minor">
            <a:schemeClr val="dk1"/>
          </a:fontRef>
        </dgm:style>
      </dgm:prSet>
      <dgm:spPr/>
      <dgm:t>
        <a:bodyPr/>
        <a:lstStyle/>
        <a:p>
          <a:pPr marL="171450" indent="0" algn="l"/>
          <a:r>
            <a:rPr lang="en-US" sz="2400" dirty="0"/>
            <a:t>1. How to use the framework model</a:t>
          </a:r>
        </a:p>
      </dgm:t>
    </dgm:pt>
    <dgm:pt modelId="{85EC6167-97FD-4B62-BBB4-E524A4232404}" type="parTrans" cxnId="{25467836-AFD6-43F8-8309-F3012D3ACBDE}">
      <dgm:prSet/>
      <dgm:spPr/>
      <dgm:t>
        <a:bodyPr/>
        <a:lstStyle/>
        <a:p>
          <a:endParaRPr lang="en-US" sz="2400"/>
        </a:p>
      </dgm:t>
    </dgm:pt>
    <dgm:pt modelId="{3FB7E7DA-89A4-451A-BD70-CECD6DEB742B}" type="sibTrans" cxnId="{25467836-AFD6-43F8-8309-F3012D3ACBDE}">
      <dgm:prSet/>
      <dgm:spPr/>
      <dgm:t>
        <a:bodyPr/>
        <a:lstStyle/>
        <a:p>
          <a:endParaRPr lang="en-US" sz="2400"/>
        </a:p>
      </dgm:t>
    </dgm:pt>
    <dgm:pt modelId="{8F97463D-D001-4E67-9B14-3E5FC5F90F9B}">
      <dgm:prSet custT="1">
        <dgm:style>
          <a:lnRef idx="2">
            <a:schemeClr val="accent1"/>
          </a:lnRef>
          <a:fillRef idx="1">
            <a:schemeClr val="lt1"/>
          </a:fillRef>
          <a:effectRef idx="0">
            <a:schemeClr val="accent1"/>
          </a:effectRef>
          <a:fontRef idx="minor">
            <a:schemeClr val="dk1"/>
          </a:fontRef>
        </dgm:style>
      </dgm:prSet>
      <dgm:spPr/>
      <dgm:t>
        <a:bodyPr/>
        <a:lstStyle/>
        <a:p>
          <a:pPr marL="171450" indent="0" algn="l"/>
          <a:r>
            <a:rPr lang="en-US" sz="2400" dirty="0"/>
            <a:t>2. Adaptation guide</a:t>
          </a:r>
        </a:p>
      </dgm:t>
    </dgm:pt>
    <dgm:pt modelId="{1E9AC42F-6CDD-424B-B25D-F59B85A2C953}" type="parTrans" cxnId="{4C204623-01CF-4CDB-AD08-0D8A8E2708DD}">
      <dgm:prSet/>
      <dgm:spPr/>
      <dgm:t>
        <a:bodyPr/>
        <a:lstStyle/>
        <a:p>
          <a:endParaRPr lang="en-US" sz="2400"/>
        </a:p>
      </dgm:t>
    </dgm:pt>
    <dgm:pt modelId="{6B05BC34-9441-4685-B93C-D45322A6A8A5}" type="sibTrans" cxnId="{4C204623-01CF-4CDB-AD08-0D8A8E2708DD}">
      <dgm:prSet/>
      <dgm:spPr/>
      <dgm:t>
        <a:bodyPr/>
        <a:lstStyle/>
        <a:p>
          <a:endParaRPr lang="en-US" sz="2400"/>
        </a:p>
      </dgm:t>
    </dgm:pt>
    <dgm:pt modelId="{B2DEBB21-3847-4563-AF5F-608F41969D73}" type="pres">
      <dgm:prSet presAssocID="{666123F7-008C-44E9-99A3-FCA9D62694FF}" presName="Name0" presStyleCnt="0">
        <dgm:presLayoutVars>
          <dgm:chPref val="1"/>
          <dgm:dir/>
          <dgm:animOne val="branch"/>
          <dgm:animLvl val="lvl"/>
          <dgm:resizeHandles val="exact"/>
        </dgm:presLayoutVars>
      </dgm:prSet>
      <dgm:spPr/>
    </dgm:pt>
    <dgm:pt modelId="{021E2B7E-47BE-4640-B4FD-309150478CF4}" type="pres">
      <dgm:prSet presAssocID="{2E3F867D-86CC-4DD9-9C4E-2D0A6A4D5FAB}" presName="root1" presStyleCnt="0"/>
      <dgm:spPr/>
    </dgm:pt>
    <dgm:pt modelId="{848B47F9-6CEE-4575-AA32-87344FC8F895}" type="pres">
      <dgm:prSet presAssocID="{2E3F867D-86CC-4DD9-9C4E-2D0A6A4D5FAB}" presName="LevelOneTextNode" presStyleLbl="node0" presStyleIdx="0" presStyleCnt="1" custScaleX="459294" custScaleY="32173">
        <dgm:presLayoutVars>
          <dgm:chPref val="3"/>
        </dgm:presLayoutVars>
      </dgm:prSet>
      <dgm:spPr/>
    </dgm:pt>
    <dgm:pt modelId="{DAC40F1E-D058-48DD-8250-E55DA019F315}" type="pres">
      <dgm:prSet presAssocID="{2E3F867D-86CC-4DD9-9C4E-2D0A6A4D5FAB}" presName="level2hierChild" presStyleCnt="0"/>
      <dgm:spPr/>
    </dgm:pt>
    <dgm:pt modelId="{23A5B93B-3DFB-44C9-B433-1C62BA48F762}" type="pres">
      <dgm:prSet presAssocID="{85EC6167-97FD-4B62-BBB4-E524A4232404}" presName="conn2-1" presStyleLbl="parChTrans1D2" presStyleIdx="0" presStyleCnt="2"/>
      <dgm:spPr/>
    </dgm:pt>
    <dgm:pt modelId="{C5FA12C4-31F4-460A-8D15-18C53801A233}" type="pres">
      <dgm:prSet presAssocID="{85EC6167-97FD-4B62-BBB4-E524A4232404}" presName="connTx" presStyleLbl="parChTrans1D2" presStyleIdx="0" presStyleCnt="2"/>
      <dgm:spPr/>
    </dgm:pt>
    <dgm:pt modelId="{A51CE711-6A07-4AA4-BDCC-490C964FB9EB}" type="pres">
      <dgm:prSet presAssocID="{480FD4D5-2C4C-48D9-8B3B-66C946CB8E03}" presName="root2" presStyleCnt="0"/>
      <dgm:spPr/>
    </dgm:pt>
    <dgm:pt modelId="{C2AD3F04-E4A2-4667-90D7-7037AFCF225F}" type="pres">
      <dgm:prSet presAssocID="{480FD4D5-2C4C-48D9-8B3B-66C946CB8E03}" presName="LevelTwoTextNode" presStyleLbl="node2" presStyleIdx="0" presStyleCnt="2" custScaleX="206388" custScaleY="117950">
        <dgm:presLayoutVars>
          <dgm:chPref val="3"/>
        </dgm:presLayoutVars>
      </dgm:prSet>
      <dgm:spPr/>
    </dgm:pt>
    <dgm:pt modelId="{23C24FEE-2712-478D-9F0C-DBA934DDF73E}" type="pres">
      <dgm:prSet presAssocID="{480FD4D5-2C4C-48D9-8B3B-66C946CB8E03}" presName="level3hierChild" presStyleCnt="0"/>
      <dgm:spPr/>
    </dgm:pt>
    <dgm:pt modelId="{792EBD4B-F70D-4F70-8DB8-4AF75C1EE692}" type="pres">
      <dgm:prSet presAssocID="{1E9AC42F-6CDD-424B-B25D-F59B85A2C953}" presName="conn2-1" presStyleLbl="parChTrans1D2" presStyleIdx="1" presStyleCnt="2"/>
      <dgm:spPr/>
    </dgm:pt>
    <dgm:pt modelId="{DBE0AC88-FD44-495A-ACD4-0499EA2F4B2D}" type="pres">
      <dgm:prSet presAssocID="{1E9AC42F-6CDD-424B-B25D-F59B85A2C953}" presName="connTx" presStyleLbl="parChTrans1D2" presStyleIdx="1" presStyleCnt="2"/>
      <dgm:spPr/>
    </dgm:pt>
    <dgm:pt modelId="{D131D36E-BD7E-43B2-8C43-DA6E48C9E110}" type="pres">
      <dgm:prSet presAssocID="{8F97463D-D001-4E67-9B14-3E5FC5F90F9B}" presName="root2" presStyleCnt="0"/>
      <dgm:spPr/>
    </dgm:pt>
    <dgm:pt modelId="{E204F1D4-4631-4A0C-BB41-C14C43604E7F}" type="pres">
      <dgm:prSet presAssocID="{8F97463D-D001-4E67-9B14-3E5FC5F90F9B}" presName="LevelTwoTextNode" presStyleLbl="node2" presStyleIdx="1" presStyleCnt="2" custScaleX="206207" custScaleY="117950">
        <dgm:presLayoutVars>
          <dgm:chPref val="3"/>
        </dgm:presLayoutVars>
      </dgm:prSet>
      <dgm:spPr/>
    </dgm:pt>
    <dgm:pt modelId="{B81DE89B-CE13-4154-BD61-BC78FB693981}" type="pres">
      <dgm:prSet presAssocID="{8F97463D-D001-4E67-9B14-3E5FC5F90F9B}" presName="level3hierChild" presStyleCnt="0"/>
      <dgm:spPr/>
    </dgm:pt>
  </dgm:ptLst>
  <dgm:cxnLst>
    <dgm:cxn modelId="{4C204623-01CF-4CDB-AD08-0D8A8E2708DD}" srcId="{2E3F867D-86CC-4DD9-9C4E-2D0A6A4D5FAB}" destId="{8F97463D-D001-4E67-9B14-3E5FC5F90F9B}" srcOrd="1" destOrd="0" parTransId="{1E9AC42F-6CDD-424B-B25D-F59B85A2C953}" sibTransId="{6B05BC34-9441-4685-B93C-D45322A6A8A5}"/>
    <dgm:cxn modelId="{AD4B8333-1882-4D2D-A1E2-C6807090D5A7}" type="presOf" srcId="{85EC6167-97FD-4B62-BBB4-E524A4232404}" destId="{C5FA12C4-31F4-460A-8D15-18C53801A233}" srcOrd="1" destOrd="0" presId="urn:microsoft.com/office/officeart/2008/layout/HorizontalMultiLevelHierarchy"/>
    <dgm:cxn modelId="{25467836-AFD6-43F8-8309-F3012D3ACBDE}" srcId="{2E3F867D-86CC-4DD9-9C4E-2D0A6A4D5FAB}" destId="{480FD4D5-2C4C-48D9-8B3B-66C946CB8E03}" srcOrd="0" destOrd="0" parTransId="{85EC6167-97FD-4B62-BBB4-E524A4232404}" sibTransId="{3FB7E7DA-89A4-451A-BD70-CECD6DEB742B}"/>
    <dgm:cxn modelId="{48DA5043-479B-40D4-8142-F43743102513}" type="presOf" srcId="{8F97463D-D001-4E67-9B14-3E5FC5F90F9B}" destId="{E204F1D4-4631-4A0C-BB41-C14C43604E7F}" srcOrd="0" destOrd="0" presId="urn:microsoft.com/office/officeart/2008/layout/HorizontalMultiLevelHierarchy"/>
    <dgm:cxn modelId="{1A0A2D7E-424A-4981-82DE-A925CE477916}" srcId="{666123F7-008C-44E9-99A3-FCA9D62694FF}" destId="{2E3F867D-86CC-4DD9-9C4E-2D0A6A4D5FAB}" srcOrd="0" destOrd="0" parTransId="{6564D739-9C1F-4529-842C-C7A26A1D0C75}" sibTransId="{2F22EA5C-4623-424F-B3B3-A306DA856771}"/>
    <dgm:cxn modelId="{962BF39E-3A8F-4264-88CA-4B3EFD64F73D}" type="presOf" srcId="{480FD4D5-2C4C-48D9-8B3B-66C946CB8E03}" destId="{C2AD3F04-E4A2-4667-90D7-7037AFCF225F}" srcOrd="0" destOrd="0" presId="urn:microsoft.com/office/officeart/2008/layout/HorizontalMultiLevelHierarchy"/>
    <dgm:cxn modelId="{780CFAB9-948D-4FC5-A8DA-A098F829ED68}" type="presOf" srcId="{1E9AC42F-6CDD-424B-B25D-F59B85A2C953}" destId="{DBE0AC88-FD44-495A-ACD4-0499EA2F4B2D}" srcOrd="1" destOrd="0" presId="urn:microsoft.com/office/officeart/2008/layout/HorizontalMultiLevelHierarchy"/>
    <dgm:cxn modelId="{FFA47BBB-EEE0-48C9-8F89-7491B80C18D1}" type="presOf" srcId="{1E9AC42F-6CDD-424B-B25D-F59B85A2C953}" destId="{792EBD4B-F70D-4F70-8DB8-4AF75C1EE692}" srcOrd="0" destOrd="0" presId="urn:microsoft.com/office/officeart/2008/layout/HorizontalMultiLevelHierarchy"/>
    <dgm:cxn modelId="{29CB31DA-9781-439D-A0BF-93DDF9472D50}" type="presOf" srcId="{85EC6167-97FD-4B62-BBB4-E524A4232404}" destId="{23A5B93B-3DFB-44C9-B433-1C62BA48F762}" srcOrd="0" destOrd="0" presId="urn:microsoft.com/office/officeart/2008/layout/HorizontalMultiLevelHierarchy"/>
    <dgm:cxn modelId="{75BF3BDF-0DE3-458B-90E9-DFDAD67EFD67}" type="presOf" srcId="{666123F7-008C-44E9-99A3-FCA9D62694FF}" destId="{B2DEBB21-3847-4563-AF5F-608F41969D73}" srcOrd="0" destOrd="0" presId="urn:microsoft.com/office/officeart/2008/layout/HorizontalMultiLevelHierarchy"/>
    <dgm:cxn modelId="{A7DEB2E4-4B0A-47BB-BB28-919A61D9450D}" type="presOf" srcId="{2E3F867D-86CC-4DD9-9C4E-2D0A6A4D5FAB}" destId="{848B47F9-6CEE-4575-AA32-87344FC8F895}" srcOrd="0" destOrd="0" presId="urn:microsoft.com/office/officeart/2008/layout/HorizontalMultiLevelHierarchy"/>
    <dgm:cxn modelId="{8B45B3E3-94B1-4F26-850B-E177E884A04F}" type="presParOf" srcId="{B2DEBB21-3847-4563-AF5F-608F41969D73}" destId="{021E2B7E-47BE-4640-B4FD-309150478CF4}" srcOrd="0" destOrd="0" presId="urn:microsoft.com/office/officeart/2008/layout/HorizontalMultiLevelHierarchy"/>
    <dgm:cxn modelId="{4FD1EB9E-7CD3-43BC-878F-045DA531BB8B}" type="presParOf" srcId="{021E2B7E-47BE-4640-B4FD-309150478CF4}" destId="{848B47F9-6CEE-4575-AA32-87344FC8F895}" srcOrd="0" destOrd="0" presId="urn:microsoft.com/office/officeart/2008/layout/HorizontalMultiLevelHierarchy"/>
    <dgm:cxn modelId="{0CBC8AD2-0E17-4D0E-AC8D-E720F4AD8556}" type="presParOf" srcId="{021E2B7E-47BE-4640-B4FD-309150478CF4}" destId="{DAC40F1E-D058-48DD-8250-E55DA019F315}" srcOrd="1" destOrd="0" presId="urn:microsoft.com/office/officeart/2008/layout/HorizontalMultiLevelHierarchy"/>
    <dgm:cxn modelId="{69A76396-EFC5-4611-B1BB-6D80AA54502F}" type="presParOf" srcId="{DAC40F1E-D058-48DD-8250-E55DA019F315}" destId="{23A5B93B-3DFB-44C9-B433-1C62BA48F762}" srcOrd="0" destOrd="0" presId="urn:microsoft.com/office/officeart/2008/layout/HorizontalMultiLevelHierarchy"/>
    <dgm:cxn modelId="{804C4B01-C159-4497-8C2B-31C2B18C17C7}" type="presParOf" srcId="{23A5B93B-3DFB-44C9-B433-1C62BA48F762}" destId="{C5FA12C4-31F4-460A-8D15-18C53801A233}" srcOrd="0" destOrd="0" presId="urn:microsoft.com/office/officeart/2008/layout/HorizontalMultiLevelHierarchy"/>
    <dgm:cxn modelId="{0D991BB2-42A1-41FC-BDCD-2A551B1F6158}" type="presParOf" srcId="{DAC40F1E-D058-48DD-8250-E55DA019F315}" destId="{A51CE711-6A07-4AA4-BDCC-490C964FB9EB}" srcOrd="1" destOrd="0" presId="urn:microsoft.com/office/officeart/2008/layout/HorizontalMultiLevelHierarchy"/>
    <dgm:cxn modelId="{51A5622D-3C8E-40AD-8CDD-0CFCCFAF0FB4}" type="presParOf" srcId="{A51CE711-6A07-4AA4-BDCC-490C964FB9EB}" destId="{C2AD3F04-E4A2-4667-90D7-7037AFCF225F}" srcOrd="0" destOrd="0" presId="urn:microsoft.com/office/officeart/2008/layout/HorizontalMultiLevelHierarchy"/>
    <dgm:cxn modelId="{0DDD9531-2B4C-4B96-B8D3-E91570577743}" type="presParOf" srcId="{A51CE711-6A07-4AA4-BDCC-490C964FB9EB}" destId="{23C24FEE-2712-478D-9F0C-DBA934DDF73E}" srcOrd="1" destOrd="0" presId="urn:microsoft.com/office/officeart/2008/layout/HorizontalMultiLevelHierarchy"/>
    <dgm:cxn modelId="{3F55F41E-6FE5-45C3-8DA4-45DD87DE1DD2}" type="presParOf" srcId="{DAC40F1E-D058-48DD-8250-E55DA019F315}" destId="{792EBD4B-F70D-4F70-8DB8-4AF75C1EE692}" srcOrd="2" destOrd="0" presId="urn:microsoft.com/office/officeart/2008/layout/HorizontalMultiLevelHierarchy"/>
    <dgm:cxn modelId="{75859467-28DF-4BE1-AA04-4B03B1C3F401}" type="presParOf" srcId="{792EBD4B-F70D-4F70-8DB8-4AF75C1EE692}" destId="{DBE0AC88-FD44-495A-ACD4-0499EA2F4B2D}" srcOrd="0" destOrd="0" presId="urn:microsoft.com/office/officeart/2008/layout/HorizontalMultiLevelHierarchy"/>
    <dgm:cxn modelId="{5421FD65-D532-4188-8438-D6E4EB3E58E4}" type="presParOf" srcId="{DAC40F1E-D058-48DD-8250-E55DA019F315}" destId="{D131D36E-BD7E-43B2-8C43-DA6E48C9E110}" srcOrd="3" destOrd="0" presId="urn:microsoft.com/office/officeart/2008/layout/HorizontalMultiLevelHierarchy"/>
    <dgm:cxn modelId="{6B2D7952-BD60-4564-8A4E-B4ABA2F4F013}" type="presParOf" srcId="{D131D36E-BD7E-43B2-8C43-DA6E48C9E110}" destId="{E204F1D4-4631-4A0C-BB41-C14C43604E7F}" srcOrd="0" destOrd="0" presId="urn:microsoft.com/office/officeart/2008/layout/HorizontalMultiLevelHierarchy"/>
    <dgm:cxn modelId="{135B4393-26B4-4B07-BDE3-B987A654215D}" type="presParOf" srcId="{D131D36E-BD7E-43B2-8C43-DA6E48C9E110}" destId="{B81DE89B-CE13-4154-BD61-BC78FB693981}"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6123F7-008C-44E9-99A3-FCA9D62694FF}"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480FD4D5-2C4C-48D9-8B3B-66C946CB8E03}">
      <dgm:prSet custT="1">
        <dgm:style>
          <a:lnRef idx="2">
            <a:schemeClr val="accent1"/>
          </a:lnRef>
          <a:fillRef idx="1">
            <a:schemeClr val="lt1"/>
          </a:fillRef>
          <a:effectRef idx="0">
            <a:schemeClr val="accent1"/>
          </a:effectRef>
          <a:fontRef idx="minor">
            <a:schemeClr val="dk1"/>
          </a:fontRef>
        </dgm:style>
      </dgm:prSet>
      <dgm:spPr/>
      <dgm:t>
        <a:bodyPr/>
        <a:lstStyle/>
        <a:p>
          <a:pPr marL="290513" indent="-290513" algn="l"/>
          <a:r>
            <a:rPr lang="en-US" sz="2400" dirty="0"/>
            <a:t>1. How to use the framework model.</a:t>
          </a:r>
        </a:p>
      </dgm:t>
    </dgm:pt>
    <dgm:pt modelId="{85EC6167-97FD-4B62-BBB4-E524A4232404}" type="parTrans" cxnId="{25467836-AFD6-43F8-8309-F3012D3ACBDE}">
      <dgm:prSet/>
      <dgm:spPr/>
      <dgm:t>
        <a:bodyPr/>
        <a:lstStyle/>
        <a:p>
          <a:endParaRPr lang="en-US" sz="2400"/>
        </a:p>
      </dgm:t>
    </dgm:pt>
    <dgm:pt modelId="{3FB7E7DA-89A4-451A-BD70-CECD6DEB742B}" type="sibTrans" cxnId="{25467836-AFD6-43F8-8309-F3012D3ACBDE}">
      <dgm:prSet/>
      <dgm:spPr/>
      <dgm:t>
        <a:bodyPr/>
        <a:lstStyle/>
        <a:p>
          <a:endParaRPr lang="en-US" sz="2400"/>
        </a:p>
      </dgm:t>
    </dgm:pt>
    <dgm:pt modelId="{AFCC0C7F-E03F-496E-B24B-94B4FCDD8181}" type="pres">
      <dgm:prSet presAssocID="{666123F7-008C-44E9-99A3-FCA9D62694FF}" presName="Name0" presStyleCnt="0">
        <dgm:presLayoutVars>
          <dgm:chPref val="1"/>
          <dgm:dir/>
          <dgm:animOne val="branch"/>
          <dgm:animLvl val="lvl"/>
          <dgm:resizeHandles/>
        </dgm:presLayoutVars>
      </dgm:prSet>
      <dgm:spPr/>
    </dgm:pt>
    <dgm:pt modelId="{3DD28546-F8C4-4684-8AB0-41B5F5FE7C73}" type="pres">
      <dgm:prSet presAssocID="{480FD4D5-2C4C-48D9-8B3B-66C946CB8E03}" presName="vertOne" presStyleCnt="0"/>
      <dgm:spPr/>
    </dgm:pt>
    <dgm:pt modelId="{A3B6E17F-AF02-4F73-9F28-11BE4ED86A6F}" type="pres">
      <dgm:prSet presAssocID="{480FD4D5-2C4C-48D9-8B3B-66C946CB8E03}" presName="txOne" presStyleLbl="node0" presStyleIdx="0" presStyleCnt="1" custLinFactNeighborX="-3566" custLinFactNeighborY="56666">
        <dgm:presLayoutVars>
          <dgm:chPref val="3"/>
        </dgm:presLayoutVars>
      </dgm:prSet>
      <dgm:spPr>
        <a:prstGeom prst="rect">
          <a:avLst/>
        </a:prstGeom>
      </dgm:spPr>
    </dgm:pt>
    <dgm:pt modelId="{73581B35-F6F3-4441-B7A0-13DAF29D7120}" type="pres">
      <dgm:prSet presAssocID="{480FD4D5-2C4C-48D9-8B3B-66C946CB8E03}" presName="horzOne" presStyleCnt="0"/>
      <dgm:spPr/>
    </dgm:pt>
  </dgm:ptLst>
  <dgm:cxnLst>
    <dgm:cxn modelId="{25467836-AFD6-43F8-8309-F3012D3ACBDE}" srcId="{666123F7-008C-44E9-99A3-FCA9D62694FF}" destId="{480FD4D5-2C4C-48D9-8B3B-66C946CB8E03}" srcOrd="0" destOrd="0" parTransId="{85EC6167-97FD-4B62-BBB4-E524A4232404}" sibTransId="{3FB7E7DA-89A4-451A-BD70-CECD6DEB742B}"/>
    <dgm:cxn modelId="{97EFC065-5A99-4B1B-B60D-3342DF87CE85}" type="presOf" srcId="{666123F7-008C-44E9-99A3-FCA9D62694FF}" destId="{AFCC0C7F-E03F-496E-B24B-94B4FCDD8181}" srcOrd="0" destOrd="0" presId="urn:microsoft.com/office/officeart/2005/8/layout/hierarchy4"/>
    <dgm:cxn modelId="{2B120095-5279-4C63-8190-6EAD9F55521D}" type="presOf" srcId="{480FD4D5-2C4C-48D9-8B3B-66C946CB8E03}" destId="{A3B6E17F-AF02-4F73-9F28-11BE4ED86A6F}" srcOrd="0" destOrd="0" presId="urn:microsoft.com/office/officeart/2005/8/layout/hierarchy4"/>
    <dgm:cxn modelId="{DA56537E-8259-4D82-B323-2B9C7A7F750E}" type="presParOf" srcId="{AFCC0C7F-E03F-496E-B24B-94B4FCDD8181}" destId="{3DD28546-F8C4-4684-8AB0-41B5F5FE7C73}" srcOrd="0" destOrd="0" presId="urn:microsoft.com/office/officeart/2005/8/layout/hierarchy4"/>
    <dgm:cxn modelId="{8C250A76-49A2-4476-8847-B455148E2BD6}" type="presParOf" srcId="{3DD28546-F8C4-4684-8AB0-41B5F5FE7C73}" destId="{A3B6E17F-AF02-4F73-9F28-11BE4ED86A6F}" srcOrd="0" destOrd="0" presId="urn:microsoft.com/office/officeart/2005/8/layout/hierarchy4"/>
    <dgm:cxn modelId="{A2C2F006-AC42-4641-8926-63269B50910A}" type="presParOf" srcId="{3DD28546-F8C4-4684-8AB0-41B5F5FE7C73}" destId="{73581B35-F6F3-4441-B7A0-13DAF29D7120}"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544D4-BA8E-455D-8FD0-A31D9E8CCE73}">
      <dsp:nvSpPr>
        <dsp:cNvPr id="0" name=""/>
        <dsp:cNvSpPr/>
      </dsp:nvSpPr>
      <dsp:spPr>
        <a:xfrm rot="5400000">
          <a:off x="-326373" y="721484"/>
          <a:ext cx="2175821" cy="1523074"/>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Phase I</a:t>
          </a:r>
        </a:p>
      </dsp:txBody>
      <dsp:txXfrm rot="-5400000">
        <a:off x="1" y="1156647"/>
        <a:ext cx="1523074" cy="652747"/>
      </dsp:txXfrm>
    </dsp:sp>
    <dsp:sp modelId="{D7F3D463-F6EB-4DB7-A565-CDA952D3AF71}">
      <dsp:nvSpPr>
        <dsp:cNvPr id="0" name=""/>
        <dsp:cNvSpPr/>
      </dsp:nvSpPr>
      <dsp:spPr>
        <a:xfrm rot="5400000">
          <a:off x="4486698" y="-2959583"/>
          <a:ext cx="2196425" cy="8123673"/>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None/>
          </a:pPr>
          <a:r>
            <a:rPr lang="en-US" sz="2400" kern="1200" dirty="0">
              <a:latin typeface="+mj-lt"/>
            </a:rPr>
            <a:t>Task 1-1: Literature review</a:t>
          </a:r>
        </a:p>
        <a:p>
          <a:pPr marL="228600" lvl="1" indent="-228600" algn="l" defTabSz="1066800">
            <a:lnSpc>
              <a:spcPct val="90000"/>
            </a:lnSpc>
            <a:spcBef>
              <a:spcPct val="0"/>
            </a:spcBef>
            <a:spcAft>
              <a:spcPct val="15000"/>
            </a:spcAft>
            <a:buNone/>
          </a:pPr>
          <a:r>
            <a:rPr lang="en-US" sz="2400" kern="1200" dirty="0">
              <a:latin typeface="+mj-lt"/>
            </a:rPr>
            <a:t>Task 1-2: Define the current state of practice</a:t>
          </a:r>
        </a:p>
        <a:p>
          <a:pPr marL="228600" lvl="1" indent="-228600" algn="l" defTabSz="1066800">
            <a:lnSpc>
              <a:spcPct val="90000"/>
            </a:lnSpc>
            <a:spcBef>
              <a:spcPct val="0"/>
            </a:spcBef>
            <a:spcAft>
              <a:spcPct val="15000"/>
            </a:spcAft>
            <a:buNone/>
          </a:pPr>
          <a:r>
            <a:rPr lang="en-US" sz="2400" kern="1200" dirty="0">
              <a:latin typeface="+mj-lt"/>
            </a:rPr>
            <a:t>Task 1-3</a:t>
          </a:r>
          <a:r>
            <a:rPr lang="x-none" sz="2400" kern="1200" dirty="0">
              <a:latin typeface="Calibri" panose="020F0502020204030204"/>
              <a:ea typeface="+mn-ea"/>
              <a:cs typeface="+mn-cs"/>
            </a:rPr>
            <a:t>: Develop</a:t>
          </a:r>
          <a:r>
            <a:rPr lang="en-US" sz="2400" kern="1200" dirty="0">
              <a:latin typeface="Calibri" panose="020F0502020204030204"/>
              <a:ea typeface="+mn-ea"/>
              <a:cs typeface="+mn-cs"/>
            </a:rPr>
            <a:t> Conceptual F</a:t>
          </a:r>
          <a:r>
            <a:rPr lang="x-none" sz="2400" kern="1200" dirty="0">
              <a:latin typeface="Calibri" panose="020F0502020204030204"/>
              <a:ea typeface="+mn-ea"/>
              <a:cs typeface="+mn-cs"/>
            </a:rPr>
            <a:t>ramework</a:t>
          </a:r>
          <a:endParaRPr lang="en-US" sz="2400" kern="1200" dirty="0">
            <a:latin typeface="Calibri" panose="020F0502020204030204"/>
            <a:ea typeface="+mn-ea"/>
            <a:cs typeface="+mn-cs"/>
          </a:endParaRPr>
        </a:p>
        <a:p>
          <a:pPr marL="228600" lvl="1" indent="-228600" algn="l" defTabSz="1066800">
            <a:lnSpc>
              <a:spcPct val="90000"/>
            </a:lnSpc>
            <a:spcBef>
              <a:spcPct val="0"/>
            </a:spcBef>
            <a:spcAft>
              <a:spcPct val="15000"/>
            </a:spcAft>
            <a:buNone/>
          </a:pPr>
          <a:r>
            <a:rPr lang="en-US" sz="2400" kern="1200" dirty="0">
              <a:latin typeface="Calibri" panose="020F0502020204030204"/>
              <a:ea typeface="+mn-ea"/>
              <a:cs typeface="+mn-cs"/>
            </a:rPr>
            <a:t>Task 1-4: Prepare Interim Report</a:t>
          </a:r>
        </a:p>
        <a:p>
          <a:pPr marL="228600" lvl="1" indent="-228600" algn="l" defTabSz="1066800">
            <a:lnSpc>
              <a:spcPct val="90000"/>
            </a:lnSpc>
            <a:spcBef>
              <a:spcPct val="0"/>
            </a:spcBef>
            <a:spcAft>
              <a:spcPct val="15000"/>
            </a:spcAft>
            <a:buNone/>
          </a:pPr>
          <a:r>
            <a:rPr lang="en-US" sz="2400" kern="1200" dirty="0">
              <a:latin typeface="Calibri" panose="020F0502020204030204"/>
              <a:ea typeface="+mn-ea"/>
              <a:cs typeface="+mn-cs"/>
            </a:rPr>
            <a:t>Task 1-5: Face-to-face meeting</a:t>
          </a:r>
        </a:p>
      </dsp:txBody>
      <dsp:txXfrm rot="-5400000">
        <a:off x="1523075" y="111261"/>
        <a:ext cx="8016452" cy="1981983"/>
      </dsp:txXfrm>
    </dsp:sp>
    <dsp:sp modelId="{A1726D7F-8524-4F8E-90F2-89C197F2885A}">
      <dsp:nvSpPr>
        <dsp:cNvPr id="0" name=""/>
        <dsp:cNvSpPr/>
      </dsp:nvSpPr>
      <dsp:spPr>
        <a:xfrm rot="5400000">
          <a:off x="-326373" y="3209437"/>
          <a:ext cx="2175821" cy="1523074"/>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Phase II</a:t>
          </a:r>
        </a:p>
      </dsp:txBody>
      <dsp:txXfrm rot="-5400000">
        <a:off x="1" y="3644600"/>
        <a:ext cx="1523074" cy="652747"/>
      </dsp:txXfrm>
    </dsp:sp>
    <dsp:sp modelId="{04D2F2EC-E3CA-4110-813C-572C3E6D1611}">
      <dsp:nvSpPr>
        <dsp:cNvPr id="0" name=""/>
        <dsp:cNvSpPr/>
      </dsp:nvSpPr>
      <dsp:spPr>
        <a:xfrm rot="5400000">
          <a:off x="4335427" y="-471630"/>
          <a:ext cx="2498968" cy="8123673"/>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latin typeface="+mj-lt"/>
            </a:rPr>
            <a:t>Task 2-1: Develop CRP Decision-making Framework</a:t>
          </a:r>
        </a:p>
        <a:p>
          <a:pPr marL="228600" lvl="1" indent="-228600" algn="l" defTabSz="1066800">
            <a:lnSpc>
              <a:spcPct val="90000"/>
            </a:lnSpc>
            <a:spcBef>
              <a:spcPct val="0"/>
            </a:spcBef>
            <a:spcAft>
              <a:spcPct val="15000"/>
            </a:spcAft>
            <a:buNone/>
          </a:pPr>
          <a:r>
            <a:rPr lang="en-US" sz="2400" kern="1200" dirty="0">
              <a:latin typeface="+mj-lt"/>
            </a:rPr>
            <a:t>Task 2-2: Conduct Workshop</a:t>
          </a:r>
        </a:p>
        <a:p>
          <a:pPr marL="228600" lvl="1" indent="-228600" algn="l" defTabSz="1066800">
            <a:lnSpc>
              <a:spcPct val="90000"/>
            </a:lnSpc>
            <a:spcBef>
              <a:spcPct val="0"/>
            </a:spcBef>
            <a:spcAft>
              <a:spcPct val="15000"/>
            </a:spcAft>
            <a:buNone/>
          </a:pPr>
          <a:r>
            <a:rPr lang="en-US" sz="2400" kern="1200" dirty="0">
              <a:latin typeface="+mj-lt"/>
            </a:rPr>
            <a:t>Task 2-3: Develop Training Materials</a:t>
          </a:r>
        </a:p>
        <a:p>
          <a:pPr marL="228600" lvl="1" indent="-228600" algn="l" defTabSz="1066800">
            <a:lnSpc>
              <a:spcPct val="90000"/>
            </a:lnSpc>
            <a:spcBef>
              <a:spcPct val="0"/>
            </a:spcBef>
            <a:spcAft>
              <a:spcPct val="15000"/>
            </a:spcAft>
            <a:buNone/>
          </a:pPr>
          <a:r>
            <a:rPr lang="en-US" sz="2400" kern="1200" dirty="0">
              <a:latin typeface="+mj-lt"/>
            </a:rPr>
            <a:t>Task 2-4: Develop Electronic Presentation </a:t>
          </a:r>
        </a:p>
        <a:p>
          <a:pPr marL="228600" lvl="1" indent="-228600" algn="l" defTabSz="1066800">
            <a:lnSpc>
              <a:spcPct val="90000"/>
            </a:lnSpc>
            <a:spcBef>
              <a:spcPct val="0"/>
            </a:spcBef>
            <a:spcAft>
              <a:spcPct val="15000"/>
            </a:spcAft>
            <a:buNone/>
          </a:pPr>
          <a:r>
            <a:rPr lang="en-US" sz="2400" kern="1200" dirty="0">
              <a:latin typeface="+mj-lt"/>
            </a:rPr>
            <a:t>Task 2-5: Develop Final Report</a:t>
          </a:r>
        </a:p>
        <a:p>
          <a:pPr marL="228600" lvl="1" indent="-228600" algn="l" defTabSz="1066800">
            <a:lnSpc>
              <a:spcPct val="90000"/>
            </a:lnSpc>
            <a:spcBef>
              <a:spcPct val="0"/>
            </a:spcBef>
            <a:spcAft>
              <a:spcPct val="15000"/>
            </a:spcAft>
            <a:buNone/>
          </a:pPr>
          <a:r>
            <a:rPr lang="en-US" sz="2400" kern="1200" dirty="0">
              <a:latin typeface="+mj-lt"/>
            </a:rPr>
            <a:t>Task 2-6: Submit final deliverables</a:t>
          </a:r>
        </a:p>
      </dsp:txBody>
      <dsp:txXfrm rot="-5400000">
        <a:off x="1523075" y="2462712"/>
        <a:ext cx="8001683" cy="2254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544D4-BA8E-455D-8FD0-A31D9E8CCE73}">
      <dsp:nvSpPr>
        <dsp:cNvPr id="0" name=""/>
        <dsp:cNvSpPr/>
      </dsp:nvSpPr>
      <dsp:spPr>
        <a:xfrm rot="5400000">
          <a:off x="-326373" y="721484"/>
          <a:ext cx="2175821" cy="1523074"/>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Phase I</a:t>
          </a:r>
        </a:p>
      </dsp:txBody>
      <dsp:txXfrm rot="-5400000">
        <a:off x="1" y="1156647"/>
        <a:ext cx="1523074" cy="652747"/>
      </dsp:txXfrm>
    </dsp:sp>
    <dsp:sp modelId="{D7F3D463-F6EB-4DB7-A565-CDA952D3AF71}">
      <dsp:nvSpPr>
        <dsp:cNvPr id="0" name=""/>
        <dsp:cNvSpPr/>
      </dsp:nvSpPr>
      <dsp:spPr>
        <a:xfrm rot="5400000">
          <a:off x="4486698" y="-2959583"/>
          <a:ext cx="2196425" cy="8123673"/>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None/>
          </a:pPr>
          <a:r>
            <a:rPr lang="en-US" sz="2400" kern="1200" dirty="0">
              <a:latin typeface="+mj-lt"/>
            </a:rPr>
            <a:t>Task 1-1: Literature review</a:t>
          </a:r>
        </a:p>
        <a:p>
          <a:pPr marL="228600" lvl="1" indent="-228600" algn="l" defTabSz="1066800">
            <a:lnSpc>
              <a:spcPct val="90000"/>
            </a:lnSpc>
            <a:spcBef>
              <a:spcPct val="0"/>
            </a:spcBef>
            <a:spcAft>
              <a:spcPct val="15000"/>
            </a:spcAft>
            <a:buNone/>
          </a:pPr>
          <a:r>
            <a:rPr lang="en-US" sz="2400" kern="1200" dirty="0">
              <a:latin typeface="+mj-lt"/>
            </a:rPr>
            <a:t>Task 1-2: Define the current state of practice</a:t>
          </a:r>
        </a:p>
        <a:p>
          <a:pPr marL="228600" lvl="1" indent="-228600" algn="l" defTabSz="1066800">
            <a:lnSpc>
              <a:spcPct val="90000"/>
            </a:lnSpc>
            <a:spcBef>
              <a:spcPct val="0"/>
            </a:spcBef>
            <a:spcAft>
              <a:spcPct val="15000"/>
            </a:spcAft>
            <a:buNone/>
          </a:pPr>
          <a:r>
            <a:rPr lang="en-US" sz="2400" kern="1200" dirty="0">
              <a:latin typeface="+mj-lt"/>
            </a:rPr>
            <a:t>Task 1-3</a:t>
          </a:r>
          <a:r>
            <a:rPr lang="x-none" sz="2400" kern="1200" dirty="0">
              <a:latin typeface="Calibri" panose="020F0502020204030204"/>
              <a:ea typeface="+mn-ea"/>
              <a:cs typeface="+mn-cs"/>
            </a:rPr>
            <a:t>: Develop</a:t>
          </a:r>
          <a:r>
            <a:rPr lang="en-US" sz="2400" kern="1200" dirty="0">
              <a:latin typeface="Calibri" panose="020F0502020204030204"/>
              <a:ea typeface="+mn-ea"/>
              <a:cs typeface="+mn-cs"/>
            </a:rPr>
            <a:t> Conceptual F</a:t>
          </a:r>
          <a:r>
            <a:rPr lang="x-none" sz="2400" kern="1200" dirty="0">
              <a:latin typeface="Calibri" panose="020F0502020204030204"/>
              <a:ea typeface="+mn-ea"/>
              <a:cs typeface="+mn-cs"/>
            </a:rPr>
            <a:t>ramework</a:t>
          </a:r>
          <a:endParaRPr lang="en-US" sz="2400" kern="1200" dirty="0">
            <a:latin typeface="Calibri" panose="020F0502020204030204"/>
            <a:ea typeface="+mn-ea"/>
            <a:cs typeface="+mn-cs"/>
          </a:endParaRPr>
        </a:p>
        <a:p>
          <a:pPr marL="228600" lvl="1" indent="-228600" algn="l" defTabSz="1066800">
            <a:lnSpc>
              <a:spcPct val="90000"/>
            </a:lnSpc>
            <a:spcBef>
              <a:spcPct val="0"/>
            </a:spcBef>
            <a:spcAft>
              <a:spcPct val="15000"/>
            </a:spcAft>
            <a:buNone/>
          </a:pPr>
          <a:r>
            <a:rPr lang="en-US" sz="2400" kern="1200" dirty="0">
              <a:latin typeface="Calibri" panose="020F0502020204030204"/>
              <a:ea typeface="+mn-ea"/>
              <a:cs typeface="+mn-cs"/>
            </a:rPr>
            <a:t>Task 1-4: Prepare Interim Report</a:t>
          </a:r>
        </a:p>
        <a:p>
          <a:pPr marL="228600" lvl="1" indent="-228600" algn="l" defTabSz="1066800">
            <a:lnSpc>
              <a:spcPct val="90000"/>
            </a:lnSpc>
            <a:spcBef>
              <a:spcPct val="0"/>
            </a:spcBef>
            <a:spcAft>
              <a:spcPct val="15000"/>
            </a:spcAft>
            <a:buNone/>
          </a:pPr>
          <a:r>
            <a:rPr lang="en-US" sz="2400" kern="1200" dirty="0">
              <a:latin typeface="Calibri" panose="020F0502020204030204"/>
              <a:ea typeface="+mn-ea"/>
              <a:cs typeface="+mn-cs"/>
            </a:rPr>
            <a:t>Task 1-5: Face-to-face meeting</a:t>
          </a:r>
        </a:p>
      </dsp:txBody>
      <dsp:txXfrm rot="-5400000">
        <a:off x="1523075" y="111261"/>
        <a:ext cx="8016452" cy="1981983"/>
      </dsp:txXfrm>
    </dsp:sp>
    <dsp:sp modelId="{A1726D7F-8524-4F8E-90F2-89C197F2885A}">
      <dsp:nvSpPr>
        <dsp:cNvPr id="0" name=""/>
        <dsp:cNvSpPr/>
      </dsp:nvSpPr>
      <dsp:spPr>
        <a:xfrm rot="5400000">
          <a:off x="-326373" y="3209437"/>
          <a:ext cx="2175821" cy="1523074"/>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Phase II</a:t>
          </a:r>
        </a:p>
      </dsp:txBody>
      <dsp:txXfrm rot="-5400000">
        <a:off x="1" y="3644600"/>
        <a:ext cx="1523074" cy="652747"/>
      </dsp:txXfrm>
    </dsp:sp>
    <dsp:sp modelId="{04D2F2EC-E3CA-4110-813C-572C3E6D1611}">
      <dsp:nvSpPr>
        <dsp:cNvPr id="0" name=""/>
        <dsp:cNvSpPr/>
      </dsp:nvSpPr>
      <dsp:spPr>
        <a:xfrm rot="5400000">
          <a:off x="4335427" y="-471630"/>
          <a:ext cx="2498968" cy="8123673"/>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latin typeface="+mj-lt"/>
            </a:rPr>
            <a:t>Task 2-1: Develop CRP Decision-making Framework</a:t>
          </a:r>
        </a:p>
        <a:p>
          <a:pPr marL="228600" lvl="1" indent="-228600" algn="l" defTabSz="1066800">
            <a:lnSpc>
              <a:spcPct val="90000"/>
            </a:lnSpc>
            <a:spcBef>
              <a:spcPct val="0"/>
            </a:spcBef>
            <a:spcAft>
              <a:spcPct val="15000"/>
            </a:spcAft>
            <a:buNone/>
          </a:pPr>
          <a:r>
            <a:rPr lang="en-US" sz="2400" kern="1200" dirty="0">
              <a:latin typeface="+mj-lt"/>
            </a:rPr>
            <a:t>Task 2-2: Conduct Workshop</a:t>
          </a:r>
        </a:p>
        <a:p>
          <a:pPr marL="228600" lvl="1" indent="-228600" algn="l" defTabSz="1066800">
            <a:lnSpc>
              <a:spcPct val="90000"/>
            </a:lnSpc>
            <a:spcBef>
              <a:spcPct val="0"/>
            </a:spcBef>
            <a:spcAft>
              <a:spcPct val="15000"/>
            </a:spcAft>
            <a:buNone/>
          </a:pPr>
          <a:r>
            <a:rPr lang="en-US" sz="2400" kern="1200" dirty="0">
              <a:latin typeface="+mj-lt"/>
            </a:rPr>
            <a:t>Task 2-3: Develop Training Materials</a:t>
          </a:r>
        </a:p>
        <a:p>
          <a:pPr marL="228600" lvl="1" indent="-228600" algn="l" defTabSz="1066800">
            <a:lnSpc>
              <a:spcPct val="90000"/>
            </a:lnSpc>
            <a:spcBef>
              <a:spcPct val="0"/>
            </a:spcBef>
            <a:spcAft>
              <a:spcPct val="15000"/>
            </a:spcAft>
            <a:buNone/>
          </a:pPr>
          <a:r>
            <a:rPr lang="en-US" sz="2400" kern="1200" dirty="0">
              <a:latin typeface="+mj-lt"/>
            </a:rPr>
            <a:t>Task 2-4: Develop Electronic Presentation </a:t>
          </a:r>
        </a:p>
        <a:p>
          <a:pPr marL="228600" lvl="1" indent="-228600" algn="l" defTabSz="1066800">
            <a:lnSpc>
              <a:spcPct val="90000"/>
            </a:lnSpc>
            <a:spcBef>
              <a:spcPct val="0"/>
            </a:spcBef>
            <a:spcAft>
              <a:spcPct val="15000"/>
            </a:spcAft>
            <a:buNone/>
          </a:pPr>
          <a:r>
            <a:rPr lang="en-US" sz="2400" kern="1200" dirty="0">
              <a:latin typeface="+mj-lt"/>
            </a:rPr>
            <a:t>Task 2-5: Develop Final Report</a:t>
          </a:r>
        </a:p>
        <a:p>
          <a:pPr marL="228600" lvl="1" indent="-228600" algn="l" defTabSz="1066800">
            <a:lnSpc>
              <a:spcPct val="90000"/>
            </a:lnSpc>
            <a:spcBef>
              <a:spcPct val="0"/>
            </a:spcBef>
            <a:spcAft>
              <a:spcPct val="15000"/>
            </a:spcAft>
            <a:buNone/>
          </a:pPr>
          <a:r>
            <a:rPr lang="en-US" sz="2400" kern="1200" dirty="0">
              <a:latin typeface="+mj-lt"/>
            </a:rPr>
            <a:t>Task 2-6: Submit final deliverables</a:t>
          </a:r>
        </a:p>
      </dsp:txBody>
      <dsp:txXfrm rot="-5400000">
        <a:off x="1523075" y="2462712"/>
        <a:ext cx="8001683" cy="22549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90880-34A6-4191-A399-97F7BD43C8C7}">
      <dsp:nvSpPr>
        <dsp:cNvPr id="0" name=""/>
        <dsp:cNvSpPr/>
      </dsp:nvSpPr>
      <dsp:spPr>
        <a:xfrm>
          <a:off x="-5728944" y="-876898"/>
          <a:ext cx="6820649" cy="6820649"/>
        </a:xfrm>
        <a:prstGeom prst="blockArc">
          <a:avLst>
            <a:gd name="adj1" fmla="val 18900000"/>
            <a:gd name="adj2" fmla="val 2700000"/>
            <a:gd name="adj3" fmla="val 317"/>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DB0F0A-8F53-41C0-BB76-D9C1D55B0BD7}">
      <dsp:nvSpPr>
        <dsp:cNvPr id="0" name=""/>
        <dsp:cNvSpPr/>
      </dsp:nvSpPr>
      <dsp:spPr>
        <a:xfrm>
          <a:off x="571451" y="389539"/>
          <a:ext cx="8458491" cy="779484"/>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71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Introduce and vet the framework </a:t>
          </a:r>
        </a:p>
      </dsp:txBody>
      <dsp:txXfrm>
        <a:off x="571451" y="389539"/>
        <a:ext cx="8458491" cy="779484"/>
      </dsp:txXfrm>
    </dsp:sp>
    <dsp:sp modelId="{7233E07B-2396-4201-95B5-56C5848FEBBC}">
      <dsp:nvSpPr>
        <dsp:cNvPr id="0" name=""/>
        <dsp:cNvSpPr/>
      </dsp:nvSpPr>
      <dsp:spPr>
        <a:xfrm>
          <a:off x="84273" y="292104"/>
          <a:ext cx="974355" cy="974355"/>
        </a:xfrm>
        <a:prstGeom prst="ellipse">
          <a:avLst/>
        </a:prstGeom>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5279AD29-4286-45EC-AF89-D2018A481FCD}">
      <dsp:nvSpPr>
        <dsp:cNvPr id="0" name=""/>
        <dsp:cNvSpPr/>
      </dsp:nvSpPr>
      <dsp:spPr>
        <a:xfrm>
          <a:off x="1018347" y="1558969"/>
          <a:ext cx="8011594" cy="779484"/>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71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Solicit experts information and recommendations</a:t>
          </a:r>
        </a:p>
      </dsp:txBody>
      <dsp:txXfrm>
        <a:off x="1018347" y="1558969"/>
        <a:ext cx="8011594" cy="779484"/>
      </dsp:txXfrm>
    </dsp:sp>
    <dsp:sp modelId="{434B615F-EFB2-4EA8-865B-E6D9DDDAE3FE}">
      <dsp:nvSpPr>
        <dsp:cNvPr id="0" name=""/>
        <dsp:cNvSpPr/>
      </dsp:nvSpPr>
      <dsp:spPr>
        <a:xfrm>
          <a:off x="531169" y="1461533"/>
          <a:ext cx="974355" cy="974355"/>
        </a:xfrm>
        <a:prstGeom prst="ellipse">
          <a:avLst/>
        </a:prstGeom>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l="-17000" r="-17000"/>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E2F24EB8-3F74-43CF-96C2-AD1B0631B422}">
      <dsp:nvSpPr>
        <dsp:cNvPr id="0" name=""/>
        <dsp:cNvSpPr/>
      </dsp:nvSpPr>
      <dsp:spPr>
        <a:xfrm>
          <a:off x="1018347" y="2728398"/>
          <a:ext cx="8011594" cy="779484"/>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71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Identify “champions” to implement the framework</a:t>
          </a:r>
        </a:p>
      </dsp:txBody>
      <dsp:txXfrm>
        <a:off x="1018347" y="2728398"/>
        <a:ext cx="8011594" cy="779484"/>
      </dsp:txXfrm>
    </dsp:sp>
    <dsp:sp modelId="{FE6E3A70-ABE6-4975-BEAD-5C1ADFF91959}">
      <dsp:nvSpPr>
        <dsp:cNvPr id="0" name=""/>
        <dsp:cNvSpPr/>
      </dsp:nvSpPr>
      <dsp:spPr>
        <a:xfrm>
          <a:off x="531169" y="2630962"/>
          <a:ext cx="974355" cy="974355"/>
        </a:xfrm>
        <a:prstGeom prst="ellipse">
          <a:avLst/>
        </a:prstGeom>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l="-17000" r="-17000"/>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9D4142F7-633C-4E2B-A3A1-C6737203B8A4}">
      <dsp:nvSpPr>
        <dsp:cNvPr id="0" name=""/>
        <dsp:cNvSpPr/>
      </dsp:nvSpPr>
      <dsp:spPr>
        <a:xfrm>
          <a:off x="571451" y="3897827"/>
          <a:ext cx="8458491" cy="779484"/>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71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Educate delegates on progressive CRP practices</a:t>
          </a:r>
        </a:p>
      </dsp:txBody>
      <dsp:txXfrm>
        <a:off x="571451" y="3897827"/>
        <a:ext cx="8458491" cy="779484"/>
      </dsp:txXfrm>
    </dsp:sp>
    <dsp:sp modelId="{B599CCA6-231D-40E2-8DE3-F726547F62D7}">
      <dsp:nvSpPr>
        <dsp:cNvPr id="0" name=""/>
        <dsp:cNvSpPr/>
      </dsp:nvSpPr>
      <dsp:spPr>
        <a:xfrm>
          <a:off x="84273" y="3800392"/>
          <a:ext cx="974355" cy="974355"/>
        </a:xfrm>
        <a:prstGeom prst="ellipse">
          <a:avLst/>
        </a:prstGeom>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l="-17000" r="-17000"/>
          </a:stretch>
        </a:blipFill>
        <a:ln w="15875"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BD808-16DC-4DD9-8024-6FB41E5AE3C3}">
      <dsp:nvSpPr>
        <dsp:cNvPr id="0" name=""/>
        <dsp:cNvSpPr/>
      </dsp:nvSpPr>
      <dsp:spPr>
        <a:xfrm>
          <a:off x="1376567" y="215994"/>
          <a:ext cx="3481437" cy="4292849"/>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96" t="-57" r="96" b="-57"/>
          </a:stretch>
        </a:blip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03D6C1-D915-41DC-BF3D-5EF036090324}">
      <dsp:nvSpPr>
        <dsp:cNvPr id="0" name=""/>
        <dsp:cNvSpPr/>
      </dsp:nvSpPr>
      <dsp:spPr>
        <a:xfrm>
          <a:off x="1406185" y="1725231"/>
          <a:ext cx="2591507" cy="2575709"/>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effectLst>
                <a:glow rad="228600">
                  <a:schemeClr val="accent1">
                    <a:satMod val="175000"/>
                    <a:alpha val="63000"/>
                  </a:schemeClr>
                </a:glow>
                <a:outerShdw blurRad="38100" dist="38100" dir="2700000" algn="tl">
                  <a:srgbClr val="000000">
                    <a:alpha val="43137"/>
                  </a:srgbClr>
                </a:outerShdw>
              </a:effectLst>
              <a:cs typeface="Arial" panose="020B0604020202020204" pitchFamily="34" charset="0"/>
            </a:rPr>
            <a:t>Virtual Workshop</a:t>
          </a:r>
          <a:endParaRPr lang="en-US" sz="2400" b="1" kern="1200" dirty="0">
            <a:solidFill>
              <a:schemeClr val="bg1"/>
            </a:solidFill>
            <a:effectLst>
              <a:glow rad="228600">
                <a:schemeClr val="accent1">
                  <a:satMod val="175000"/>
                  <a:alpha val="63000"/>
                </a:schemeClr>
              </a:glow>
              <a:outerShdw blurRad="38100" dist="38100" dir="2700000" algn="tl">
                <a:srgbClr val="000000">
                  <a:alpha val="43137"/>
                </a:srgbClr>
              </a:outerShdw>
            </a:effectLst>
          </a:endParaRPr>
        </a:p>
      </dsp:txBody>
      <dsp:txXfrm>
        <a:off x="1406185" y="1725231"/>
        <a:ext cx="2591507" cy="2575709"/>
      </dsp:txXfrm>
    </dsp:sp>
    <dsp:sp modelId="{F294F8AD-7094-4A99-97E8-C683B159A6B6}">
      <dsp:nvSpPr>
        <dsp:cNvPr id="0" name=""/>
        <dsp:cNvSpPr/>
      </dsp:nvSpPr>
      <dsp:spPr>
        <a:xfrm>
          <a:off x="4387504" y="1352"/>
          <a:ext cx="825157" cy="825157"/>
        </a:xfrm>
        <a:prstGeom prst="ellipse">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B5ABA0F4-97D1-4565-967D-57C01DA6377B}">
      <dsp:nvSpPr>
        <dsp:cNvPr id="0" name=""/>
        <dsp:cNvSpPr/>
      </dsp:nvSpPr>
      <dsp:spPr>
        <a:xfrm>
          <a:off x="5212662" y="1352"/>
          <a:ext cx="3953266" cy="82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marL="0" lvl="0" indent="0" algn="l" defTabSz="1022350">
            <a:lnSpc>
              <a:spcPct val="90000"/>
            </a:lnSpc>
            <a:spcBef>
              <a:spcPct val="0"/>
            </a:spcBef>
            <a:spcAft>
              <a:spcPct val="35000"/>
            </a:spcAft>
            <a:buNone/>
          </a:pPr>
          <a:r>
            <a:rPr lang="en-US" sz="2300" kern="1200" dirty="0"/>
            <a:t>9 hours over 4 days during an 8-day period</a:t>
          </a:r>
        </a:p>
      </dsp:txBody>
      <dsp:txXfrm>
        <a:off x="5212662" y="1352"/>
        <a:ext cx="3953266" cy="825157"/>
      </dsp:txXfrm>
    </dsp:sp>
    <dsp:sp modelId="{A7BB2DB8-7AF8-4FDE-B316-95877B32137E}">
      <dsp:nvSpPr>
        <dsp:cNvPr id="0" name=""/>
        <dsp:cNvSpPr/>
      </dsp:nvSpPr>
      <dsp:spPr>
        <a:xfrm>
          <a:off x="4387504" y="975038"/>
          <a:ext cx="825157" cy="825157"/>
        </a:xfrm>
        <a:prstGeom prst="ellipse">
          <a:avLst/>
        </a:prstGeom>
        <a:blipFill rotWithShape="1">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C418E6D5-7F6F-47EB-B90C-CEE079E1F810}">
      <dsp:nvSpPr>
        <dsp:cNvPr id="0" name=""/>
        <dsp:cNvSpPr/>
      </dsp:nvSpPr>
      <dsp:spPr>
        <a:xfrm>
          <a:off x="5212662" y="975038"/>
          <a:ext cx="3953266" cy="82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marL="0" lvl="0" indent="0" algn="l" defTabSz="1022350">
            <a:lnSpc>
              <a:spcPct val="90000"/>
            </a:lnSpc>
            <a:spcBef>
              <a:spcPct val="0"/>
            </a:spcBef>
            <a:spcAft>
              <a:spcPct val="35000"/>
            </a:spcAft>
            <a:buNone/>
          </a:pPr>
          <a:r>
            <a:rPr lang="en-US" sz="2300" kern="1200" dirty="0">
              <a:cs typeface="Arial" panose="020B0604020202020204" pitchFamily="34" charset="0"/>
            </a:rPr>
            <a:t>75 participants </a:t>
          </a:r>
        </a:p>
      </dsp:txBody>
      <dsp:txXfrm>
        <a:off x="5212662" y="975038"/>
        <a:ext cx="3953266" cy="825157"/>
      </dsp:txXfrm>
    </dsp:sp>
    <dsp:sp modelId="{036EA2A9-B739-442A-8F02-6F7C64002814}">
      <dsp:nvSpPr>
        <dsp:cNvPr id="0" name=""/>
        <dsp:cNvSpPr/>
      </dsp:nvSpPr>
      <dsp:spPr>
        <a:xfrm>
          <a:off x="4387504" y="1948724"/>
          <a:ext cx="825157" cy="825157"/>
        </a:xfrm>
        <a:prstGeom prst="ellipse">
          <a:avLst/>
        </a:prstGeom>
        <a:blipFill rotWithShape="1">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01497AA0-28F8-4F2F-BF07-EFD4D4546137}">
      <dsp:nvSpPr>
        <dsp:cNvPr id="0" name=""/>
        <dsp:cNvSpPr/>
      </dsp:nvSpPr>
      <dsp:spPr>
        <a:xfrm>
          <a:off x="5212662" y="1948724"/>
          <a:ext cx="3953266" cy="82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marL="0" lvl="0" indent="0" algn="l" defTabSz="1022350">
            <a:lnSpc>
              <a:spcPct val="90000"/>
            </a:lnSpc>
            <a:spcBef>
              <a:spcPct val="0"/>
            </a:spcBef>
            <a:spcAft>
              <a:spcPct val="35000"/>
            </a:spcAft>
            <a:buNone/>
          </a:pPr>
          <a:r>
            <a:rPr lang="en-US" sz="2300" kern="1200" dirty="0">
              <a:cs typeface="Arial" panose="020B0604020202020204" pitchFamily="34" charset="0"/>
            </a:rPr>
            <a:t>Attendance per session ranged from 49 – 67 participants</a:t>
          </a:r>
        </a:p>
      </dsp:txBody>
      <dsp:txXfrm>
        <a:off x="5212662" y="1948724"/>
        <a:ext cx="3953266" cy="825157"/>
      </dsp:txXfrm>
    </dsp:sp>
    <dsp:sp modelId="{545AE91B-B316-4D96-9521-17F73F9DB6D9}">
      <dsp:nvSpPr>
        <dsp:cNvPr id="0" name=""/>
        <dsp:cNvSpPr/>
      </dsp:nvSpPr>
      <dsp:spPr>
        <a:xfrm>
          <a:off x="4387504" y="2922410"/>
          <a:ext cx="825157" cy="825157"/>
        </a:xfrm>
        <a:prstGeom prst="ellipse">
          <a:avLst/>
        </a:prstGeom>
        <a:blipFill rotWithShape="1">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207A12A5-87FC-4506-AEDC-78FBD2DE09E4}">
      <dsp:nvSpPr>
        <dsp:cNvPr id="0" name=""/>
        <dsp:cNvSpPr/>
      </dsp:nvSpPr>
      <dsp:spPr>
        <a:xfrm>
          <a:off x="5212662" y="2922410"/>
          <a:ext cx="3953266" cy="82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marL="0" lvl="0" indent="0" algn="l" defTabSz="1022350">
            <a:lnSpc>
              <a:spcPct val="90000"/>
            </a:lnSpc>
            <a:spcBef>
              <a:spcPct val="0"/>
            </a:spcBef>
            <a:spcAft>
              <a:spcPct val="35000"/>
            </a:spcAft>
            <a:buNone/>
          </a:pPr>
          <a:r>
            <a:rPr lang="en-US" sz="2300" kern="1200" dirty="0">
              <a:cs typeface="Arial" panose="020B0604020202020204" pitchFamily="34" charset="0"/>
            </a:rPr>
            <a:t>6 outstanding speakers on constructability</a:t>
          </a:r>
        </a:p>
      </dsp:txBody>
      <dsp:txXfrm>
        <a:off x="5212662" y="2922410"/>
        <a:ext cx="3953266" cy="825157"/>
      </dsp:txXfrm>
    </dsp:sp>
    <dsp:sp modelId="{A52D53D7-8618-49CB-8F91-44297A7FD587}">
      <dsp:nvSpPr>
        <dsp:cNvPr id="0" name=""/>
        <dsp:cNvSpPr/>
      </dsp:nvSpPr>
      <dsp:spPr>
        <a:xfrm>
          <a:off x="4387504" y="3896097"/>
          <a:ext cx="825157" cy="825157"/>
        </a:xfrm>
        <a:prstGeom prst="ellipse">
          <a:avLst/>
        </a:prstGeom>
        <a:blipFill rotWithShape="1">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279DE89F-8A45-4393-A7D9-B04B971DB7DB}">
      <dsp:nvSpPr>
        <dsp:cNvPr id="0" name=""/>
        <dsp:cNvSpPr/>
      </dsp:nvSpPr>
      <dsp:spPr>
        <a:xfrm>
          <a:off x="5212662" y="3896097"/>
          <a:ext cx="3953266" cy="82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marL="0" lvl="0" indent="0" algn="l" defTabSz="1022350">
            <a:lnSpc>
              <a:spcPct val="90000"/>
            </a:lnSpc>
            <a:spcBef>
              <a:spcPct val="0"/>
            </a:spcBef>
            <a:spcAft>
              <a:spcPct val="35000"/>
            </a:spcAft>
            <a:buNone/>
          </a:pPr>
          <a:r>
            <a:rPr lang="en-US" sz="2300" kern="1200" dirty="0">
              <a:cs typeface="Arial" panose="020B0604020202020204" pitchFamily="34" charset="0"/>
            </a:rPr>
            <a:t>Other sessions</a:t>
          </a:r>
        </a:p>
      </dsp:txBody>
      <dsp:txXfrm>
        <a:off x="5212662" y="3896097"/>
        <a:ext cx="3953266" cy="825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61E56-74A8-498A-AB56-76527B16C3FF}">
      <dsp:nvSpPr>
        <dsp:cNvPr id="0" name=""/>
        <dsp:cNvSpPr/>
      </dsp:nvSpPr>
      <dsp:spPr>
        <a:xfrm>
          <a:off x="7491" y="188556"/>
          <a:ext cx="10140117" cy="56827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rgbClr val="0F4B90"/>
            </a:buClr>
            <a:buNone/>
          </a:pPr>
          <a:r>
            <a:rPr lang="en-US" sz="2400" kern="1200" dirty="0"/>
            <a:t>The training materials fall under two categories:</a:t>
          </a:r>
        </a:p>
      </dsp:txBody>
      <dsp:txXfrm>
        <a:off x="24135" y="205200"/>
        <a:ext cx="10106829" cy="534990"/>
      </dsp:txXfrm>
    </dsp:sp>
    <dsp:sp modelId="{9DD43613-D5D4-4CAA-A190-8932D0C35446}">
      <dsp:nvSpPr>
        <dsp:cNvPr id="0" name=""/>
        <dsp:cNvSpPr/>
      </dsp:nvSpPr>
      <dsp:spPr>
        <a:xfrm>
          <a:off x="13643" y="861928"/>
          <a:ext cx="4856200" cy="1422877"/>
        </a:xfrm>
        <a:prstGeom prst="roundRect">
          <a:avLst>
            <a:gd name="adj" fmla="val 10000"/>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Definitions, explanations, and instructions on how to use the framework model.</a:t>
          </a:r>
        </a:p>
      </dsp:txBody>
      <dsp:txXfrm>
        <a:off x="55318" y="903603"/>
        <a:ext cx="4772850" cy="1339527"/>
      </dsp:txXfrm>
    </dsp:sp>
    <dsp:sp modelId="{F52B0B3C-17BB-41F1-9C3B-AA4BCBA5BD5A}">
      <dsp:nvSpPr>
        <dsp:cNvPr id="0" name=""/>
        <dsp:cNvSpPr/>
      </dsp:nvSpPr>
      <dsp:spPr>
        <a:xfrm>
          <a:off x="5277764" y="861928"/>
          <a:ext cx="4856200" cy="1422877"/>
        </a:xfrm>
        <a:prstGeom prst="roundRect">
          <a:avLst>
            <a:gd name="adj" fmla="val 10000"/>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Instructions on how an agency can customize the model to fit their own terminology and practices.</a:t>
          </a:r>
        </a:p>
      </dsp:txBody>
      <dsp:txXfrm>
        <a:off x="5319439" y="903603"/>
        <a:ext cx="4772850" cy="13395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90880-34A6-4191-A399-97F7BD43C8C7}">
      <dsp:nvSpPr>
        <dsp:cNvPr id="0" name=""/>
        <dsp:cNvSpPr/>
      </dsp:nvSpPr>
      <dsp:spPr>
        <a:xfrm>
          <a:off x="-5859606" y="-897321"/>
          <a:ext cx="6980230" cy="6980230"/>
        </a:xfrm>
        <a:prstGeom prst="blockArc">
          <a:avLst>
            <a:gd name="adj1" fmla="val 18900000"/>
            <a:gd name="adj2" fmla="val 2700000"/>
            <a:gd name="adj3" fmla="val 309"/>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ADC60-14F7-4F54-A82D-B6F8C0736BD3}">
      <dsp:nvSpPr>
        <dsp:cNvPr id="0" name=""/>
        <dsp:cNvSpPr/>
      </dsp:nvSpPr>
      <dsp:spPr>
        <a:xfrm>
          <a:off x="363768" y="197050"/>
          <a:ext cx="8528123" cy="548638"/>
        </a:xfrm>
        <a:prstGeom prst="rect">
          <a:avLst/>
        </a:prstGeom>
        <a:solidFill>
          <a:schemeClr val="lt1">
            <a:hueOff val="0"/>
            <a:satOff val="0"/>
            <a:lumOff val="0"/>
            <a:alphaOff val="0"/>
          </a:schemeClr>
        </a:solidFill>
        <a:ln w="12700" cap="rnd" cmpd="sng" algn="ctr">
          <a:solidFill>
            <a:srgbClr val="3C79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68" tIns="58420" rIns="58420" bIns="58420" numCol="1" spcCol="1270" anchor="ctr" anchorCtr="0">
          <a:noAutofit/>
        </a:bodyPr>
        <a:lstStyle/>
        <a:p>
          <a:pPr marL="0" lvl="0" indent="0" algn="l" defTabSz="1000125">
            <a:lnSpc>
              <a:spcPct val="90000"/>
            </a:lnSpc>
            <a:spcBef>
              <a:spcPct val="0"/>
            </a:spcBef>
            <a:spcAft>
              <a:spcPct val="35000"/>
            </a:spcAft>
            <a:buNone/>
          </a:pPr>
          <a:r>
            <a:rPr lang="en-US" sz="2250" b="0" kern="1200" dirty="0"/>
            <a:t>CRs are about risk mitigation in all project aspects</a:t>
          </a:r>
        </a:p>
      </dsp:txBody>
      <dsp:txXfrm>
        <a:off x="363768" y="197050"/>
        <a:ext cx="8528123" cy="548638"/>
      </dsp:txXfrm>
    </dsp:sp>
    <dsp:sp modelId="{3474B9BB-D47D-4828-9A3D-063C505EDF2F}">
      <dsp:nvSpPr>
        <dsp:cNvPr id="0" name=""/>
        <dsp:cNvSpPr/>
      </dsp:nvSpPr>
      <dsp:spPr>
        <a:xfrm>
          <a:off x="108625" y="196527"/>
          <a:ext cx="589082" cy="589082"/>
        </a:xfrm>
        <a:prstGeom prst="ellipse">
          <a:avLst/>
        </a:prstGeom>
        <a:blipFill rotWithShape="0">
          <a:blip xmlns:r="http://schemas.openxmlformats.org/officeDocument/2006/relationships" r:embed="rId1">
            <a:duotone>
              <a:schemeClr val="accent1">
                <a:shade val="45000"/>
                <a:satMod val="135000"/>
              </a:schemeClr>
              <a:prstClr val="white"/>
            </a:duotone>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E8C3E8A2-55BD-44AA-86A9-B1E584F6BF96}">
      <dsp:nvSpPr>
        <dsp:cNvPr id="0" name=""/>
        <dsp:cNvSpPr/>
      </dsp:nvSpPr>
      <dsp:spPr>
        <a:xfrm>
          <a:off x="790542" y="904364"/>
          <a:ext cx="8101349" cy="548638"/>
        </a:xfrm>
        <a:prstGeom prst="rect">
          <a:avLst/>
        </a:prstGeom>
        <a:solidFill>
          <a:schemeClr val="lt1">
            <a:hueOff val="0"/>
            <a:satOff val="0"/>
            <a:lumOff val="0"/>
            <a:alphaOff val="0"/>
          </a:schemeClr>
        </a:solidFill>
        <a:ln w="12700" cap="rnd" cmpd="sng" algn="ctr">
          <a:solidFill>
            <a:srgbClr val="3C79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68" tIns="58420" rIns="58420" bIns="58420" numCol="1" spcCol="1270" anchor="ctr" anchorCtr="0">
          <a:noAutofit/>
        </a:bodyPr>
        <a:lstStyle/>
        <a:p>
          <a:pPr marL="0" lvl="0" indent="0" algn="l" defTabSz="1000125">
            <a:lnSpc>
              <a:spcPct val="90000"/>
            </a:lnSpc>
            <a:spcBef>
              <a:spcPct val="0"/>
            </a:spcBef>
            <a:spcAft>
              <a:spcPct val="35000"/>
            </a:spcAft>
            <a:buNone/>
          </a:pPr>
          <a:r>
            <a:rPr lang="en-US" sz="2250" b="0" kern="1200" dirty="0"/>
            <a:t>It is challenging to evaluate CRs </a:t>
          </a:r>
          <a:r>
            <a:rPr lang="en-US" sz="2250" b="0" kern="1200" dirty="0">
              <a:solidFill>
                <a:schemeClr val="tx1"/>
              </a:solidFill>
              <a:effectLst/>
              <a:latin typeface="+mn-lt"/>
              <a:ea typeface="+mn-ea"/>
              <a:cs typeface="+mn-cs"/>
            </a:rPr>
            <a:t>long-term value</a:t>
          </a:r>
          <a:endParaRPr lang="en-US" sz="2250" b="0" kern="1200" dirty="0"/>
        </a:p>
      </dsp:txBody>
      <dsp:txXfrm>
        <a:off x="790542" y="904364"/>
        <a:ext cx="8101349" cy="548638"/>
      </dsp:txXfrm>
    </dsp:sp>
    <dsp:sp modelId="{7233E07B-2396-4201-95B5-56C5848FEBBC}">
      <dsp:nvSpPr>
        <dsp:cNvPr id="0" name=""/>
        <dsp:cNvSpPr/>
      </dsp:nvSpPr>
      <dsp:spPr>
        <a:xfrm>
          <a:off x="476302" y="884142"/>
          <a:ext cx="589082" cy="589082"/>
        </a:xfrm>
        <a:prstGeom prst="ellipse">
          <a:avLst/>
        </a:prstGeom>
        <a:blipFill rotWithShape="0">
          <a:blip xmlns:r="http://schemas.openxmlformats.org/officeDocument/2006/relationships" r:embed="rId1">
            <a:duotone>
              <a:schemeClr val="accent1">
                <a:shade val="45000"/>
                <a:satMod val="135000"/>
              </a:schemeClr>
              <a:prstClr val="white"/>
            </a:duotone>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53928372-71FC-47DE-AC2D-791AF6E788C7}">
      <dsp:nvSpPr>
        <dsp:cNvPr id="0" name=""/>
        <dsp:cNvSpPr/>
      </dsp:nvSpPr>
      <dsp:spPr>
        <a:xfrm>
          <a:off x="1024412" y="1611160"/>
          <a:ext cx="7867479" cy="548638"/>
        </a:xfrm>
        <a:prstGeom prst="rect">
          <a:avLst/>
        </a:prstGeom>
        <a:solidFill>
          <a:schemeClr val="lt1">
            <a:hueOff val="0"/>
            <a:satOff val="0"/>
            <a:lumOff val="0"/>
            <a:alphaOff val="0"/>
          </a:schemeClr>
        </a:solidFill>
        <a:ln w="12700" cap="rnd" cmpd="sng" algn="ctr">
          <a:solidFill>
            <a:srgbClr val="3C79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68" tIns="58420" rIns="58420" bIns="58420" numCol="1" spcCol="1270" anchor="ctr" anchorCtr="0">
          <a:noAutofit/>
        </a:bodyPr>
        <a:lstStyle/>
        <a:p>
          <a:pPr marL="0" lvl="0" indent="0" algn="l" defTabSz="1000125">
            <a:lnSpc>
              <a:spcPct val="90000"/>
            </a:lnSpc>
            <a:spcBef>
              <a:spcPct val="0"/>
            </a:spcBef>
            <a:spcAft>
              <a:spcPct val="35000"/>
            </a:spcAft>
            <a:buNone/>
          </a:pPr>
          <a:r>
            <a:rPr lang="en-US" sz="2250" b="0" kern="1200" dirty="0"/>
            <a:t>Early team involvement increases CRs benefits</a:t>
          </a:r>
        </a:p>
      </dsp:txBody>
      <dsp:txXfrm>
        <a:off x="1024412" y="1611160"/>
        <a:ext cx="7867479" cy="548638"/>
      </dsp:txXfrm>
    </dsp:sp>
    <dsp:sp modelId="{434B615F-EFB2-4EA8-865B-E6D9DDDAE3FE}">
      <dsp:nvSpPr>
        <dsp:cNvPr id="0" name=""/>
        <dsp:cNvSpPr/>
      </dsp:nvSpPr>
      <dsp:spPr>
        <a:xfrm>
          <a:off x="710172" y="1590938"/>
          <a:ext cx="589082" cy="589082"/>
        </a:xfrm>
        <a:prstGeom prst="ellipse">
          <a:avLst/>
        </a:prstGeom>
        <a:blipFill rotWithShape="0">
          <a:blip xmlns:r="http://schemas.openxmlformats.org/officeDocument/2006/relationships" r:embed="rId1">
            <a:duotone>
              <a:schemeClr val="accent1">
                <a:shade val="45000"/>
                <a:satMod val="135000"/>
              </a:schemeClr>
              <a:prstClr val="white"/>
            </a:duotone>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D4C3CC72-AB23-4C3E-9AF4-A4CEF579C120}">
      <dsp:nvSpPr>
        <dsp:cNvPr id="0" name=""/>
        <dsp:cNvSpPr/>
      </dsp:nvSpPr>
      <dsp:spPr>
        <a:xfrm>
          <a:off x="1099085" y="2318474"/>
          <a:ext cx="7792807" cy="548638"/>
        </a:xfrm>
        <a:prstGeom prst="rect">
          <a:avLst/>
        </a:prstGeom>
        <a:solidFill>
          <a:schemeClr val="lt1">
            <a:hueOff val="0"/>
            <a:satOff val="0"/>
            <a:lumOff val="0"/>
            <a:alphaOff val="0"/>
          </a:schemeClr>
        </a:solidFill>
        <a:ln w="12700" cap="rnd" cmpd="sng" algn="ctr">
          <a:solidFill>
            <a:srgbClr val="3C79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68" tIns="58420" rIns="58420" bIns="58420" numCol="1" spcCol="1270" anchor="ctr" anchorCtr="0">
          <a:noAutofit/>
        </a:bodyPr>
        <a:lstStyle/>
        <a:p>
          <a:pPr marL="0" lvl="0" indent="0" algn="l" defTabSz="1000125">
            <a:lnSpc>
              <a:spcPct val="90000"/>
            </a:lnSpc>
            <a:spcBef>
              <a:spcPct val="0"/>
            </a:spcBef>
            <a:spcAft>
              <a:spcPct val="35000"/>
            </a:spcAft>
            <a:buNone/>
          </a:pPr>
          <a:r>
            <a:rPr lang="en-US" sz="2250" b="0" kern="1200" dirty="0"/>
            <a:t>Early “buy-in” from environmental agencies mitigates risks</a:t>
          </a:r>
        </a:p>
      </dsp:txBody>
      <dsp:txXfrm>
        <a:off x="1099085" y="2318474"/>
        <a:ext cx="7792807" cy="548638"/>
      </dsp:txXfrm>
    </dsp:sp>
    <dsp:sp modelId="{FE6E3A70-ABE6-4975-BEAD-5C1ADFF91959}">
      <dsp:nvSpPr>
        <dsp:cNvPr id="0" name=""/>
        <dsp:cNvSpPr/>
      </dsp:nvSpPr>
      <dsp:spPr>
        <a:xfrm>
          <a:off x="784845" y="2298252"/>
          <a:ext cx="589082" cy="589082"/>
        </a:xfrm>
        <a:prstGeom prst="ellipse">
          <a:avLst/>
        </a:prstGeom>
        <a:blipFill rotWithShape="0">
          <a:blip xmlns:r="http://schemas.openxmlformats.org/officeDocument/2006/relationships" r:embed="rId1">
            <a:duotone>
              <a:schemeClr val="accent1">
                <a:shade val="45000"/>
                <a:satMod val="135000"/>
              </a:schemeClr>
              <a:prstClr val="white"/>
            </a:duotone>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B798CDEF-D0BB-4DE7-A72D-D115AA662F10}">
      <dsp:nvSpPr>
        <dsp:cNvPr id="0" name=""/>
        <dsp:cNvSpPr/>
      </dsp:nvSpPr>
      <dsp:spPr>
        <a:xfrm>
          <a:off x="1024412" y="3106092"/>
          <a:ext cx="7867479" cy="548638"/>
        </a:xfrm>
        <a:prstGeom prst="rect">
          <a:avLst/>
        </a:prstGeom>
        <a:solidFill>
          <a:schemeClr val="lt1">
            <a:hueOff val="0"/>
            <a:satOff val="0"/>
            <a:lumOff val="0"/>
            <a:alphaOff val="0"/>
          </a:schemeClr>
        </a:solidFill>
        <a:ln w="12700" cap="rnd" cmpd="sng" algn="ctr">
          <a:solidFill>
            <a:srgbClr val="3C79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68" tIns="58420" rIns="58420" bIns="58420" numCol="1" spcCol="1270" anchor="ctr" anchorCtr="0">
          <a:noAutofit/>
        </a:bodyPr>
        <a:lstStyle/>
        <a:p>
          <a:pPr marL="0" lvl="0" indent="0" algn="l" defTabSz="1000125">
            <a:lnSpc>
              <a:spcPct val="90000"/>
            </a:lnSpc>
            <a:spcBef>
              <a:spcPct val="0"/>
            </a:spcBef>
            <a:spcAft>
              <a:spcPct val="35000"/>
            </a:spcAft>
            <a:buNone/>
          </a:pPr>
          <a:r>
            <a:rPr lang="en-US" sz="2250" b="0" kern="1200" dirty="0"/>
            <a:t>Alternative project delivery helps with CRs implementation</a:t>
          </a:r>
        </a:p>
      </dsp:txBody>
      <dsp:txXfrm>
        <a:off x="1024412" y="3106092"/>
        <a:ext cx="7867479" cy="548638"/>
      </dsp:txXfrm>
    </dsp:sp>
    <dsp:sp modelId="{B599CCA6-231D-40E2-8DE3-F726547F62D7}">
      <dsp:nvSpPr>
        <dsp:cNvPr id="0" name=""/>
        <dsp:cNvSpPr/>
      </dsp:nvSpPr>
      <dsp:spPr>
        <a:xfrm>
          <a:off x="710172" y="3054814"/>
          <a:ext cx="589082" cy="589082"/>
        </a:xfrm>
        <a:prstGeom prst="ellipse">
          <a:avLst/>
        </a:prstGeom>
        <a:blipFill rotWithShape="0">
          <a:blip xmlns:r="http://schemas.openxmlformats.org/officeDocument/2006/relationships" r:embed="rId1">
            <a:duotone>
              <a:schemeClr val="accent1">
                <a:shade val="45000"/>
                <a:satMod val="135000"/>
              </a:schemeClr>
              <a:prstClr val="white"/>
            </a:duotone>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01A9963C-9423-408A-89E4-0DAB10B54E1A}">
      <dsp:nvSpPr>
        <dsp:cNvPr id="0" name=""/>
        <dsp:cNvSpPr/>
      </dsp:nvSpPr>
      <dsp:spPr>
        <a:xfrm>
          <a:off x="790542" y="3732584"/>
          <a:ext cx="8101349" cy="548638"/>
        </a:xfrm>
        <a:prstGeom prst="rect">
          <a:avLst/>
        </a:prstGeom>
        <a:solidFill>
          <a:schemeClr val="lt1">
            <a:hueOff val="0"/>
            <a:satOff val="0"/>
            <a:lumOff val="0"/>
            <a:alphaOff val="0"/>
          </a:schemeClr>
        </a:solidFill>
        <a:ln w="12700" cap="rnd" cmpd="sng" algn="ctr">
          <a:solidFill>
            <a:srgbClr val="3C79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68" tIns="58420" rIns="58420" bIns="58420" numCol="1" spcCol="1270" anchor="ctr" anchorCtr="0">
          <a:noAutofit/>
        </a:bodyPr>
        <a:lstStyle/>
        <a:p>
          <a:pPr marL="0" lvl="0" indent="0" algn="l" defTabSz="1000125">
            <a:lnSpc>
              <a:spcPct val="90000"/>
            </a:lnSpc>
            <a:spcBef>
              <a:spcPct val="0"/>
            </a:spcBef>
            <a:spcAft>
              <a:spcPct val="35000"/>
            </a:spcAft>
            <a:buNone/>
          </a:pPr>
          <a:r>
            <a:rPr lang="en-US" sz="2250" b="0" kern="1200" dirty="0"/>
            <a:t>Leadership support increases the chances of CRs effectiveness</a:t>
          </a:r>
        </a:p>
      </dsp:txBody>
      <dsp:txXfrm>
        <a:off x="790542" y="3732584"/>
        <a:ext cx="8101349" cy="548638"/>
      </dsp:txXfrm>
    </dsp:sp>
    <dsp:sp modelId="{9020D13F-62DA-415F-86FC-DABF4430D5E6}">
      <dsp:nvSpPr>
        <dsp:cNvPr id="0" name=""/>
        <dsp:cNvSpPr/>
      </dsp:nvSpPr>
      <dsp:spPr>
        <a:xfrm>
          <a:off x="472161" y="3670030"/>
          <a:ext cx="589082" cy="589082"/>
        </a:xfrm>
        <a:prstGeom prst="ellipse">
          <a:avLst/>
        </a:prstGeom>
        <a:blipFill rotWithShape="0">
          <a:blip xmlns:r="http://schemas.openxmlformats.org/officeDocument/2006/relationships" r:embed="rId1">
            <a:duotone>
              <a:schemeClr val="accent1">
                <a:shade val="45000"/>
                <a:satMod val="135000"/>
              </a:schemeClr>
              <a:prstClr val="white"/>
            </a:duotone>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40D5C629-728A-4A24-8449-93829130C811}">
      <dsp:nvSpPr>
        <dsp:cNvPr id="0" name=""/>
        <dsp:cNvSpPr/>
      </dsp:nvSpPr>
      <dsp:spPr>
        <a:xfrm>
          <a:off x="363768" y="4439898"/>
          <a:ext cx="8528123" cy="548638"/>
        </a:xfrm>
        <a:prstGeom prst="rect">
          <a:avLst/>
        </a:prstGeom>
        <a:solidFill>
          <a:schemeClr val="lt1">
            <a:hueOff val="0"/>
            <a:satOff val="0"/>
            <a:lumOff val="0"/>
            <a:alphaOff val="0"/>
          </a:schemeClr>
        </a:solidFill>
        <a:ln w="12700" cap="rnd" cmpd="sng" algn="ctr">
          <a:solidFill>
            <a:srgbClr val="3C79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68" tIns="58420" rIns="58420" bIns="58420" numCol="1" spcCol="1270" anchor="ctr" anchorCtr="0">
          <a:noAutofit/>
        </a:bodyPr>
        <a:lstStyle/>
        <a:p>
          <a:pPr marL="0" lvl="0" indent="0" algn="l" defTabSz="1000125">
            <a:lnSpc>
              <a:spcPct val="90000"/>
            </a:lnSpc>
            <a:spcBef>
              <a:spcPct val="0"/>
            </a:spcBef>
            <a:spcAft>
              <a:spcPct val="35000"/>
            </a:spcAft>
            <a:buFont typeface="Arial" panose="020B0604020202020204" pitchFamily="34" charset="0"/>
            <a:buNone/>
          </a:pPr>
          <a:r>
            <a:rPr lang="en-US" sz="2250" b="0" kern="1200" dirty="0">
              <a:solidFill>
                <a:schemeClr val="tx1"/>
              </a:solidFill>
              <a:effectLst/>
              <a:latin typeface="+mn-lt"/>
              <a:ea typeface="+mn-ea"/>
              <a:cs typeface="+mn-cs"/>
            </a:rPr>
            <a:t>Use of tools, such as virtual design and GIS enhance the CR process</a:t>
          </a:r>
          <a:endParaRPr lang="en-US" sz="2250" b="0" kern="1200" dirty="0"/>
        </a:p>
      </dsp:txBody>
      <dsp:txXfrm>
        <a:off x="363768" y="4439898"/>
        <a:ext cx="8528123" cy="548638"/>
      </dsp:txXfrm>
    </dsp:sp>
    <dsp:sp modelId="{08E839BB-E2BC-4637-BFAF-09C361DC36E4}">
      <dsp:nvSpPr>
        <dsp:cNvPr id="0" name=""/>
        <dsp:cNvSpPr/>
      </dsp:nvSpPr>
      <dsp:spPr>
        <a:xfrm>
          <a:off x="39679" y="4419676"/>
          <a:ext cx="589082" cy="589082"/>
        </a:xfrm>
        <a:prstGeom prst="ellipse">
          <a:avLst/>
        </a:prstGeom>
        <a:blipFill rotWithShape="0">
          <a:blip xmlns:r="http://schemas.openxmlformats.org/officeDocument/2006/relationships" r:embed="rId1">
            <a:duotone>
              <a:schemeClr val="accent1">
                <a:shade val="45000"/>
                <a:satMod val="135000"/>
              </a:schemeClr>
              <a:prstClr val="white"/>
            </a:duotone>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EBD4B-F70D-4F70-8DB8-4AF75C1EE692}">
      <dsp:nvSpPr>
        <dsp:cNvPr id="0" name=""/>
        <dsp:cNvSpPr/>
      </dsp:nvSpPr>
      <dsp:spPr>
        <a:xfrm>
          <a:off x="4039308" y="1925931"/>
          <a:ext cx="479158" cy="522071"/>
        </a:xfrm>
        <a:custGeom>
          <a:avLst/>
          <a:gdLst/>
          <a:ahLst/>
          <a:cxnLst/>
          <a:rect l="0" t="0" r="0" b="0"/>
          <a:pathLst>
            <a:path>
              <a:moveTo>
                <a:pt x="0" y="0"/>
              </a:moveTo>
              <a:lnTo>
                <a:pt x="239579" y="0"/>
              </a:lnTo>
              <a:lnTo>
                <a:pt x="239579" y="522071"/>
              </a:lnTo>
              <a:lnTo>
                <a:pt x="479158" y="52207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1171" y="2169251"/>
        <a:ext cx="35431" cy="35431"/>
      </dsp:txXfrm>
    </dsp:sp>
    <dsp:sp modelId="{23A5B93B-3DFB-44C9-B433-1C62BA48F762}">
      <dsp:nvSpPr>
        <dsp:cNvPr id="0" name=""/>
        <dsp:cNvSpPr/>
      </dsp:nvSpPr>
      <dsp:spPr>
        <a:xfrm>
          <a:off x="4039308" y="1403860"/>
          <a:ext cx="479158" cy="522071"/>
        </a:xfrm>
        <a:custGeom>
          <a:avLst/>
          <a:gdLst/>
          <a:ahLst/>
          <a:cxnLst/>
          <a:rect l="0" t="0" r="0" b="0"/>
          <a:pathLst>
            <a:path>
              <a:moveTo>
                <a:pt x="0" y="522071"/>
              </a:moveTo>
              <a:lnTo>
                <a:pt x="239579" y="522071"/>
              </a:lnTo>
              <a:lnTo>
                <a:pt x="239579" y="0"/>
              </a:lnTo>
              <a:lnTo>
                <a:pt x="479158"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1171" y="1647180"/>
        <a:ext cx="35431" cy="35431"/>
      </dsp:txXfrm>
    </dsp:sp>
    <dsp:sp modelId="{848B47F9-6CEE-4575-AA32-87344FC8F895}">
      <dsp:nvSpPr>
        <dsp:cNvPr id="0" name=""/>
        <dsp:cNvSpPr/>
      </dsp:nvSpPr>
      <dsp:spPr>
        <a:xfrm rot="16200000">
          <a:off x="1743488" y="248531"/>
          <a:ext cx="1236840" cy="33547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Clr>
              <a:srgbClr val="0F4B90"/>
            </a:buClr>
            <a:buNone/>
          </a:pPr>
          <a:r>
            <a:rPr lang="en-US" sz="2400" kern="1200" dirty="0"/>
            <a:t>Training materials fall under two categories:</a:t>
          </a:r>
        </a:p>
      </dsp:txBody>
      <dsp:txXfrm>
        <a:off x="1743488" y="248531"/>
        <a:ext cx="1236840" cy="3354799"/>
      </dsp:txXfrm>
    </dsp:sp>
    <dsp:sp modelId="{C2AD3F04-E4A2-4667-90D7-7037AFCF225F}">
      <dsp:nvSpPr>
        <dsp:cNvPr id="0" name=""/>
        <dsp:cNvSpPr/>
      </dsp:nvSpPr>
      <dsp:spPr>
        <a:xfrm>
          <a:off x="4518467" y="973091"/>
          <a:ext cx="4944633" cy="861536"/>
        </a:xfrm>
        <a:prstGeom prst="rect">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marL="171450" lvl="0" indent="0" algn="l" defTabSz="1066800">
            <a:lnSpc>
              <a:spcPct val="90000"/>
            </a:lnSpc>
            <a:spcBef>
              <a:spcPct val="0"/>
            </a:spcBef>
            <a:spcAft>
              <a:spcPct val="35000"/>
            </a:spcAft>
            <a:buNone/>
          </a:pPr>
          <a:r>
            <a:rPr lang="en-US" sz="2400" kern="1200" dirty="0"/>
            <a:t>1. How to use the framework model</a:t>
          </a:r>
        </a:p>
      </dsp:txBody>
      <dsp:txXfrm>
        <a:off x="4518467" y="973091"/>
        <a:ext cx="4944633" cy="861536"/>
      </dsp:txXfrm>
    </dsp:sp>
    <dsp:sp modelId="{E204F1D4-4631-4A0C-BB41-C14C43604E7F}">
      <dsp:nvSpPr>
        <dsp:cNvPr id="0" name=""/>
        <dsp:cNvSpPr/>
      </dsp:nvSpPr>
      <dsp:spPr>
        <a:xfrm>
          <a:off x="4518467" y="2017234"/>
          <a:ext cx="4940296" cy="861536"/>
        </a:xfrm>
        <a:prstGeom prst="rect">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marL="171450" lvl="0" indent="0" algn="l" defTabSz="1066800">
            <a:lnSpc>
              <a:spcPct val="90000"/>
            </a:lnSpc>
            <a:spcBef>
              <a:spcPct val="0"/>
            </a:spcBef>
            <a:spcAft>
              <a:spcPct val="35000"/>
            </a:spcAft>
            <a:buNone/>
          </a:pPr>
          <a:r>
            <a:rPr lang="en-US" sz="2400" kern="1200" dirty="0"/>
            <a:t>2. Adaptation guide</a:t>
          </a:r>
        </a:p>
      </dsp:txBody>
      <dsp:txXfrm>
        <a:off x="4518467" y="2017234"/>
        <a:ext cx="4940296" cy="8615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6E17F-AF02-4F73-9F28-11BE4ED86A6F}">
      <dsp:nvSpPr>
        <dsp:cNvPr id="0" name=""/>
        <dsp:cNvSpPr/>
      </dsp:nvSpPr>
      <dsp:spPr>
        <a:xfrm>
          <a:off x="0" y="0"/>
          <a:ext cx="2914976" cy="1280160"/>
        </a:xfrm>
        <a:prstGeom prst="rect">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marL="290513" lvl="0" indent="-290513" algn="l" defTabSz="1066800">
            <a:lnSpc>
              <a:spcPct val="90000"/>
            </a:lnSpc>
            <a:spcBef>
              <a:spcPct val="0"/>
            </a:spcBef>
            <a:spcAft>
              <a:spcPct val="35000"/>
            </a:spcAft>
            <a:buNone/>
          </a:pPr>
          <a:r>
            <a:rPr lang="en-US" sz="2400" kern="1200" dirty="0"/>
            <a:t>1. How to use the framework model.</a:t>
          </a:r>
        </a:p>
      </dsp:txBody>
      <dsp:txXfrm>
        <a:off x="0" y="0"/>
        <a:ext cx="2914976" cy="12801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F75CB-BFB8-4521-A314-270256445A90}" type="datetimeFigureOut">
              <a:rPr lang="en-US" smtClean="0"/>
              <a:t>12/4/2023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32E84-4224-4E4F-BE49-2E64099311DB}" type="slidenum">
              <a:rPr lang="en-US" smtClean="0"/>
              <a:t>‹#›</a:t>
            </a:fld>
            <a:endParaRPr lang="en-US" dirty="0"/>
          </a:p>
        </p:txBody>
      </p:sp>
    </p:spTree>
    <p:extLst>
      <p:ext uri="{BB962C8B-B14F-4D97-AF65-F5344CB8AC3E}">
        <p14:creationId xmlns:p14="http://schemas.microsoft.com/office/powerpoint/2010/main" val="96961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ites.google.com/utah.gov/udot-project-previews/hom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85D1FD-2D47-43B3-8DAD-84CD7AD5E4D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Short presentation</a:t>
            </a:r>
          </a:p>
        </p:txBody>
      </p:sp>
    </p:spTree>
    <p:extLst>
      <p:ext uri="{BB962C8B-B14F-4D97-AF65-F5344CB8AC3E}">
        <p14:creationId xmlns:p14="http://schemas.microsoft.com/office/powerpoint/2010/main" val="2638459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12</a:t>
            </a:fld>
            <a:endParaRPr lang="en-US" dirty="0"/>
          </a:p>
        </p:txBody>
      </p:sp>
    </p:spTree>
    <p:extLst>
      <p:ext uri="{BB962C8B-B14F-4D97-AF65-F5344CB8AC3E}">
        <p14:creationId xmlns:p14="http://schemas.microsoft.com/office/powerpoint/2010/main" val="217787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14</a:t>
            </a:fld>
            <a:endParaRPr lang="en-US" dirty="0"/>
          </a:p>
        </p:txBody>
      </p:sp>
    </p:spTree>
    <p:extLst>
      <p:ext uri="{BB962C8B-B14F-4D97-AF65-F5344CB8AC3E}">
        <p14:creationId xmlns:p14="http://schemas.microsoft.com/office/powerpoint/2010/main" val="18336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18</a:t>
            </a:fld>
            <a:endParaRPr lang="en-US" dirty="0"/>
          </a:p>
        </p:txBody>
      </p:sp>
    </p:spTree>
    <p:extLst>
      <p:ext uri="{BB962C8B-B14F-4D97-AF65-F5344CB8AC3E}">
        <p14:creationId xmlns:p14="http://schemas.microsoft.com/office/powerpoint/2010/main" val="2694498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dirty="0"/>
              <a:t>GOALS:</a:t>
            </a:r>
          </a:p>
          <a:p>
            <a:pPr marL="171450" lvl="0" indent="-171450">
              <a:buFont typeface="Arial" panose="020B0604020202020204" pitchFamily="34" charset="0"/>
              <a:buChar char="•"/>
            </a:pPr>
            <a:r>
              <a:rPr lang="en-US" sz="1200" dirty="0"/>
              <a:t>Extract from experts information and recommendations to strengthen and increase the robustness of the Framework.</a:t>
            </a:r>
          </a:p>
          <a:p>
            <a:pPr marL="171450" lvl="0" indent="-171450">
              <a:buFont typeface="Arial" panose="020B0604020202020204" pitchFamily="34" charset="0"/>
              <a:buChar char="•"/>
            </a:pPr>
            <a:r>
              <a:rPr lang="en-US" sz="1200" dirty="0"/>
              <a:t>Introduce the framework to individuals from DOTs and other STAs from across the country.</a:t>
            </a:r>
          </a:p>
          <a:p>
            <a:pPr marL="171450" lvl="0" indent="-171450">
              <a:buFont typeface="Arial" panose="020B0604020202020204" pitchFamily="34" charset="0"/>
              <a:buChar char="•"/>
            </a:pPr>
            <a:r>
              <a:rPr lang="en-US" sz="1200" dirty="0"/>
              <a:t>Identify a “champion” within each DOT, to encourage the utilization of the framework by their agency upon release.</a:t>
            </a:r>
          </a:p>
          <a:p>
            <a:pPr marL="171450" lvl="0" indent="-171450">
              <a:buFont typeface="Arial" panose="020B0604020202020204" pitchFamily="34" charset="0"/>
              <a:buChar char="•"/>
            </a:pPr>
            <a:r>
              <a:rPr lang="en-US" sz="1200" dirty="0"/>
              <a:t>Educate the delegates on the most important progressive CRP practices found during this research work.</a:t>
            </a:r>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19</a:t>
            </a:fld>
            <a:endParaRPr lang="en-US" dirty="0"/>
          </a:p>
        </p:txBody>
      </p:sp>
    </p:spTree>
    <p:extLst>
      <p:ext uri="{BB962C8B-B14F-4D97-AF65-F5344CB8AC3E}">
        <p14:creationId xmlns:p14="http://schemas.microsoft.com/office/powerpoint/2010/main" val="343057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Arial" panose="020B0604020202020204" pitchFamily="34" charset="0"/>
              </a:rPr>
              <a:t>Other sessions </a:t>
            </a:r>
            <a:r>
              <a:rPr lang="en-US" sz="1200" dirty="0">
                <a:cs typeface="Arial" panose="020B0604020202020204" pitchFamily="34" charset="0"/>
              </a:rPr>
              <a:t>were used to gather data and recommendations from the delegates to strengthen the framework</a:t>
            </a:r>
            <a:endParaRPr lang="en-US" dirty="0"/>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20</a:t>
            </a:fld>
            <a:endParaRPr lang="en-US" dirty="0"/>
          </a:p>
        </p:txBody>
      </p:sp>
    </p:spTree>
    <p:extLst>
      <p:ext uri="{BB962C8B-B14F-4D97-AF65-F5344CB8AC3E}">
        <p14:creationId xmlns:p14="http://schemas.microsoft.com/office/powerpoint/2010/main" val="414545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21</a:t>
            </a:fld>
            <a:endParaRPr lang="en-US" dirty="0"/>
          </a:p>
        </p:txBody>
      </p:sp>
    </p:spTree>
    <p:extLst>
      <p:ext uri="{BB962C8B-B14F-4D97-AF65-F5344CB8AC3E}">
        <p14:creationId xmlns:p14="http://schemas.microsoft.com/office/powerpoint/2010/main" val="3571678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Constructability is about </a:t>
            </a:r>
            <a:r>
              <a:rPr lang="en-US" sz="1200" b="1" kern="1200" dirty="0">
                <a:solidFill>
                  <a:schemeClr val="tx1"/>
                </a:solidFill>
                <a:effectLst/>
                <a:latin typeface="+mn-lt"/>
                <a:ea typeface="+mn-ea"/>
                <a:cs typeface="+mn-cs"/>
              </a:rPr>
              <a:t>risk reduction theme</a:t>
            </a:r>
            <a:r>
              <a:rPr lang="en-US" sz="1200" kern="1200" dirty="0">
                <a:solidFill>
                  <a:schemeClr val="tx1"/>
                </a:solidFill>
                <a:effectLst/>
                <a:latin typeface="+mn-lt"/>
                <a:ea typeface="+mn-ea"/>
                <a:cs typeface="+mn-cs"/>
              </a:rPr>
              <a:t> to all project aspects – NEPA process, project delivery method, cost, scope, schedule, quality, reputation (agency), safety, environment. Constructability has some features of safety; the value and benefits have to document and consistently communicated to leaders and managers.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is </a:t>
            </a:r>
            <a:r>
              <a:rPr lang="en-US" sz="1200" b="1" kern="1200" dirty="0">
                <a:solidFill>
                  <a:schemeClr val="tx1"/>
                </a:solidFill>
                <a:effectLst/>
                <a:latin typeface="+mn-lt"/>
                <a:ea typeface="+mn-ea"/>
                <a:cs typeface="+mn-cs"/>
              </a:rPr>
              <a:t>challenging</a:t>
            </a:r>
            <a:r>
              <a:rPr lang="en-US" sz="1200" kern="1200" dirty="0">
                <a:solidFill>
                  <a:schemeClr val="tx1"/>
                </a:solidFill>
                <a:effectLst/>
                <a:latin typeface="+mn-lt"/>
                <a:ea typeface="+mn-ea"/>
                <a:cs typeface="+mn-cs"/>
              </a:rPr>
              <a:t> to evaluate the long-term value of constructability reviews.  There is limited empirical data available to identify and evaluate cost and/or time savings resulted from constructability reviews.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earlier</a:t>
            </a:r>
            <a:r>
              <a:rPr lang="en-US" sz="1200" kern="1200" dirty="0">
                <a:solidFill>
                  <a:schemeClr val="tx1"/>
                </a:solidFill>
                <a:effectLst/>
                <a:latin typeface="+mn-lt"/>
                <a:ea typeface="+mn-ea"/>
                <a:cs typeface="+mn-cs"/>
              </a:rPr>
              <a:t> the constructability strategy can be developed the more likely maximum benefits will accrue. It is important to get the industry involved early and maintain the core team members of constructability reviews during the project development process. Use of technology and construction expertise from within and outside the DOT will increase the impact of constructability reviews.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DOTs should get </a:t>
            </a:r>
            <a:r>
              <a:rPr lang="en-US" sz="1200" b="1" kern="1200" dirty="0">
                <a:solidFill>
                  <a:schemeClr val="tx1"/>
                </a:solidFill>
                <a:effectLst/>
                <a:latin typeface="+mn-lt"/>
                <a:ea typeface="+mn-ea"/>
                <a:cs typeface="+mn-cs"/>
              </a:rPr>
              <a:t>“buy-in”</a:t>
            </a:r>
            <a:r>
              <a:rPr lang="en-US" sz="1200" kern="1200" dirty="0">
                <a:solidFill>
                  <a:schemeClr val="tx1"/>
                </a:solidFill>
                <a:effectLst/>
                <a:latin typeface="+mn-lt"/>
                <a:ea typeface="+mn-ea"/>
                <a:cs typeface="+mn-cs"/>
              </a:rPr>
              <a:t> from NEPA and other environmental permitting agencies early to minimize potential risk involved during the constructability review process and enhancing industry input and innovation.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appears that alternative contracting delivery methods (D-B, CM/GC) helps facilitate the implementation of constructability reviews by supplementing with the essential staff, experience, knowledge, and coordination among team members that may result in better constructability review performance and effective risk allocations.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Senior DOT leadership support and project leadership increases chances of success.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Virtual design and construction using civil information modeling (CIM) and GIS tools can enhance project engineering, improve project management and reduce surprises during project execution.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22</a:t>
            </a:fld>
            <a:endParaRPr lang="en-US" dirty="0"/>
          </a:p>
        </p:txBody>
      </p:sp>
    </p:spTree>
    <p:extLst>
      <p:ext uri="{BB962C8B-B14F-4D97-AF65-F5344CB8AC3E}">
        <p14:creationId xmlns:p14="http://schemas.microsoft.com/office/powerpoint/2010/main" val="3665550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232E84-4224-4E4F-BE49-2E64099311DB}" type="slidenum">
              <a:rPr lang="en-US" smtClean="0"/>
              <a:t>23</a:t>
            </a:fld>
            <a:endParaRPr lang="en-US" dirty="0"/>
          </a:p>
        </p:txBody>
      </p:sp>
    </p:spTree>
    <p:extLst>
      <p:ext uri="{BB962C8B-B14F-4D97-AF65-F5344CB8AC3E}">
        <p14:creationId xmlns:p14="http://schemas.microsoft.com/office/powerpoint/2010/main" val="3571678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 shape of a pop-up to help the user with: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things to consider when formulating their answer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alleviating any misconceptions about what is meant by certain terms in this context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explaining a question further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what the outputs are and mean, and provide more references and resources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r>
              <a:rPr lang="en-US" sz="1200" kern="1200" dirty="0">
                <a:solidFill>
                  <a:schemeClr val="tx1"/>
                </a:solidFill>
                <a:effectLst/>
                <a:latin typeface="+mn-lt"/>
                <a:ea typeface="+mn-ea"/>
                <a:cs typeface="+mn-cs"/>
              </a:rPr>
              <a:t>Another example of a pop-ups that explain the question&gt;&gt;</a:t>
            </a:r>
          </a:p>
          <a:p>
            <a:pPr lvl="1" fontAlgn="base" hangingPunct="0"/>
            <a:r>
              <a:rPr lang="en-US" sz="1200" b="1" kern="1200" dirty="0">
                <a:solidFill>
                  <a:schemeClr val="tx1"/>
                </a:solidFill>
                <a:effectLst/>
                <a:latin typeface="+mn-lt"/>
                <a:ea typeface="+mn-ea"/>
                <a:cs typeface="+mn-cs"/>
              </a:rPr>
              <a:t>Question:  </a:t>
            </a:r>
            <a:r>
              <a:rPr lang="en-US" sz="1200" b="0" kern="1200" dirty="0">
                <a:solidFill>
                  <a:schemeClr val="tx1"/>
                </a:solidFill>
                <a:effectLst/>
                <a:latin typeface="+mn-lt"/>
                <a:ea typeface="+mn-ea"/>
                <a:cs typeface="+mn-cs"/>
              </a:rPr>
              <a:t>“</a:t>
            </a:r>
            <a:r>
              <a:rPr lang="en-US" sz="1200" b="0" kern="1200" dirty="0">
                <a:solidFill>
                  <a:schemeClr val="tx1"/>
                </a:solidFill>
                <a:effectLst>
                  <a:outerShdw blurRad="38100" dist="25400" dir="5400000" algn="ctr">
                    <a:srgbClr val="6E747A">
                      <a:alpha val="43000"/>
                    </a:srgbClr>
                  </a:outerShdw>
                </a:effectLst>
                <a:latin typeface="+mn-lt"/>
                <a:ea typeface="+mn-ea"/>
                <a:cs typeface="+mn-cs"/>
              </a:rPr>
              <a:t>Rate the environmental sensitivity of the project.”  </a:t>
            </a:r>
            <a:r>
              <a:rPr lang="en-US" sz="1200" b="1" kern="1200" dirty="0">
                <a:solidFill>
                  <a:schemeClr val="tx1"/>
                </a:solidFill>
                <a:effectLst>
                  <a:outerShdw blurRad="38100" dist="25400" dir="5400000" algn="ctr">
                    <a:srgbClr val="6E747A">
                      <a:alpha val="43000"/>
                    </a:srgbClr>
                  </a:outerShdw>
                </a:effectLst>
                <a:latin typeface="+mn-lt"/>
                <a:ea typeface="+mn-ea"/>
                <a:cs typeface="+mn-cs"/>
              </a:rPr>
              <a:t>  </a:t>
            </a:r>
          </a:p>
          <a:p>
            <a:pPr lvl="1" fontAlgn="base" hangingPunct="0"/>
            <a:r>
              <a:rPr lang="en-US" sz="1200" b="1" kern="1200" dirty="0">
                <a:solidFill>
                  <a:schemeClr val="tx1"/>
                </a:solidFill>
                <a:effectLst>
                  <a:outerShdw blurRad="38100" dist="25400" dir="5400000" algn="ctr">
                    <a:srgbClr val="6E747A">
                      <a:alpha val="43000"/>
                    </a:srgbClr>
                  </a:outerShdw>
                </a:effectLst>
                <a:latin typeface="+mn-lt"/>
                <a:ea typeface="+mn-ea"/>
                <a:cs typeface="+mn-cs"/>
              </a:rPr>
              <a:t>Pop-up message: </a:t>
            </a:r>
          </a:p>
          <a:p>
            <a:pPr lvl="1" fontAlgn="base" hangingPunct="0"/>
            <a:r>
              <a:rPr lang="en-US" sz="1200" b="0" kern="1200" dirty="0">
                <a:solidFill>
                  <a:schemeClr val="tx1"/>
                </a:solidFill>
                <a:effectLst>
                  <a:outerShdw blurRad="38100" dist="25400" dir="5400000" algn="ctr">
                    <a:srgbClr val="6E747A">
                      <a:alpha val="43000"/>
                    </a:srgbClr>
                  </a:outerShdw>
                </a:effectLst>
                <a:latin typeface="+mn-lt"/>
                <a:ea typeface="+mn-ea"/>
                <a:cs typeface="+mn-cs"/>
              </a:rPr>
              <a:t>“</a:t>
            </a:r>
            <a:r>
              <a:rPr lang="en-US" sz="1200" b="0" kern="1200" dirty="0">
                <a:solidFill>
                  <a:schemeClr val="tx1"/>
                </a:solidFill>
                <a:effectLst/>
                <a:latin typeface="+mn-lt"/>
                <a:ea typeface="+mn-ea"/>
                <a:cs typeface="+mn-cs"/>
              </a:rPr>
              <a:t>When rating the environmental sensitivity of a project, the project team should consider:</a:t>
            </a:r>
          </a:p>
          <a:p>
            <a:pPr lvl="1" fontAlgn="base" hangingPunct="0"/>
            <a:r>
              <a:rPr lang="en-US" sz="1200" b="0" kern="1200" dirty="0">
                <a:solidFill>
                  <a:schemeClr val="tx1"/>
                </a:solidFill>
                <a:effectLst/>
                <a:latin typeface="+mn-lt"/>
                <a:ea typeface="+mn-ea"/>
                <a:cs typeface="+mn-cs"/>
              </a:rPr>
              <a:t>Potential for work within wetlands or waterways</a:t>
            </a:r>
          </a:p>
          <a:p>
            <a:pPr lvl="1" fontAlgn="base" hangingPunct="0"/>
            <a:r>
              <a:rPr lang="en-US" sz="1200" b="0" kern="1200" dirty="0">
                <a:solidFill>
                  <a:schemeClr val="tx1"/>
                </a:solidFill>
                <a:effectLst/>
                <a:latin typeface="+mn-lt"/>
                <a:ea typeface="+mn-ea"/>
                <a:cs typeface="+mn-cs"/>
              </a:rPr>
              <a:t>Potential for noise pollution, particularly if the construction area is near residential areas or occupied buildings</a:t>
            </a:r>
          </a:p>
          <a:p>
            <a:pPr lvl="1" fontAlgn="base" hangingPunct="0"/>
            <a:r>
              <a:rPr lang="en-US" sz="1200" b="0" kern="1200" dirty="0">
                <a:solidFill>
                  <a:schemeClr val="tx1"/>
                </a:solidFill>
                <a:effectLst/>
                <a:latin typeface="+mn-lt"/>
                <a:ea typeface="+mn-ea"/>
                <a:cs typeface="+mn-cs"/>
              </a:rPr>
              <a:t>Need to protect private property from runoff</a:t>
            </a:r>
          </a:p>
          <a:p>
            <a:pPr lvl="1" fontAlgn="base" hangingPunct="0"/>
            <a:r>
              <a:rPr lang="en-US" sz="1200" b="0" kern="1200" dirty="0">
                <a:solidFill>
                  <a:schemeClr val="tx1"/>
                </a:solidFill>
                <a:effectLst/>
                <a:latin typeface="+mn-lt"/>
                <a:ea typeface="+mn-ea"/>
                <a:cs typeface="+mn-cs"/>
              </a:rPr>
              <a:t>Need to maintain existing storm drains</a:t>
            </a:r>
          </a:p>
          <a:p>
            <a:pPr lvl="1" fontAlgn="base" hangingPunct="0"/>
            <a:r>
              <a:rPr lang="en-US" sz="1200" b="0" kern="1200" dirty="0">
                <a:solidFill>
                  <a:schemeClr val="tx1"/>
                </a:solidFill>
                <a:effectLst/>
                <a:latin typeface="+mn-lt"/>
                <a:ea typeface="+mn-ea"/>
                <a:cs typeface="+mn-cs"/>
              </a:rPr>
              <a:t>Potential for flooding</a:t>
            </a:r>
          </a:p>
          <a:p>
            <a:pPr lvl="1" fontAlgn="base" hangingPunct="0"/>
            <a:r>
              <a:rPr lang="en-US" sz="1200" b="0" kern="1200" dirty="0">
                <a:solidFill>
                  <a:schemeClr val="tx1"/>
                </a:solidFill>
                <a:effectLst/>
                <a:latin typeface="+mn-lt"/>
                <a:ea typeface="+mn-ea"/>
                <a:cs typeface="+mn-cs"/>
              </a:rPr>
              <a:t>Potential for discovery, during construction, of hazardous materials such as gasoline, or a landfill beneath the surface of the ground</a:t>
            </a:r>
          </a:p>
          <a:p>
            <a:pPr lvl="1" fontAlgn="base" hangingPunct="0"/>
            <a:r>
              <a:rPr lang="en-US" sz="1200" b="0" kern="1200" dirty="0">
                <a:solidFill>
                  <a:schemeClr val="tx1"/>
                </a:solidFill>
                <a:effectLst/>
                <a:latin typeface="+mn-lt"/>
                <a:ea typeface="+mn-ea"/>
                <a:cs typeface="+mn-cs"/>
              </a:rPr>
              <a:t>Proximity of the project to sinkholes and/or caverns.”</a:t>
            </a:r>
          </a:p>
          <a:p>
            <a:endParaRPr lang="en-US" dirty="0"/>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24</a:t>
            </a:fld>
            <a:endParaRPr lang="en-US" dirty="0"/>
          </a:p>
        </p:txBody>
      </p:sp>
    </p:spTree>
    <p:extLst>
      <p:ext uri="{BB962C8B-B14F-4D97-AF65-F5344CB8AC3E}">
        <p14:creationId xmlns:p14="http://schemas.microsoft.com/office/powerpoint/2010/main" val="4041582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agency may desire to customize the model to make it better fit their terminology and practices.  If so, users can make changes to the tool. </a:t>
            </a:r>
          </a:p>
          <a:p>
            <a:r>
              <a:rPr lang="en-US" sz="1200" kern="1200" dirty="0">
                <a:solidFill>
                  <a:schemeClr val="tx1"/>
                </a:solidFill>
                <a:effectLst/>
                <a:highlight>
                  <a:srgbClr val="FFFF00"/>
                </a:highlight>
                <a:latin typeface="+mn-lt"/>
                <a:ea typeface="+mn-ea"/>
                <a:cs typeface="+mn-cs"/>
              </a:rPr>
              <a:t>Example shown on the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25</a:t>
            </a:fld>
            <a:endParaRPr lang="en-US" dirty="0"/>
          </a:p>
        </p:txBody>
      </p:sp>
    </p:spTree>
    <p:extLst>
      <p:ext uri="{BB962C8B-B14F-4D97-AF65-F5344CB8AC3E}">
        <p14:creationId xmlns:p14="http://schemas.microsoft.com/office/powerpoint/2010/main" val="254007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85D1FD-2D47-43B3-8DAD-84CD7AD5E4D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Students?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Motivation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a:t>
            </a:r>
            <a:r>
              <a:rPr lang="en-US" kern="1200" dirty="0"/>
              <a:t>ncreasing use of integrated fast-track project delivery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a:t>Increasingly demanding environmental permitting requirements &amp; NEPA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a:t>CRs lack effectiveness in meeting industry demands for delivering construction documents timely, free from errors, &amp; promoting buildable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t>
            </a:r>
            <a:r>
              <a:rPr lang="en-US" kern="1200" dirty="0"/>
              <a:t>ack of uniformity in the CR process from state to state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kern="1200" dirty="0"/>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4</a:t>
            </a:fld>
            <a:endParaRPr lang="en-US" dirty="0"/>
          </a:p>
        </p:txBody>
      </p:sp>
    </p:spTree>
    <p:extLst>
      <p:ext uri="{BB962C8B-B14F-4D97-AF65-F5344CB8AC3E}">
        <p14:creationId xmlns:p14="http://schemas.microsoft.com/office/powerpoint/2010/main" val="43511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2400" b="1" dirty="0"/>
              <a:t>CR Approaches</a:t>
            </a:r>
          </a:p>
          <a:p>
            <a:pPr marL="742950" lvl="1" indent="-285750">
              <a:buFont typeface="Arial" panose="020B0604020202020204" pitchFamily="34" charset="0"/>
              <a:buChar char="•"/>
            </a:pPr>
            <a:r>
              <a:rPr lang="en-US" sz="1800" dirty="0"/>
              <a:t>At different stages of project, and vary in terms of formality of CRP (</a:t>
            </a:r>
            <a:r>
              <a:rPr lang="en-US" sz="1800" i="1" dirty="0"/>
              <a:t>11; 12</a:t>
            </a:r>
            <a:r>
              <a:rPr lang="en-US" sz="1800" dirty="0"/>
              <a:t>). </a:t>
            </a:r>
          </a:p>
          <a:p>
            <a:pPr marL="742950" lvl="1" indent="-285750">
              <a:buFont typeface="Arial" panose="020B0604020202020204" pitchFamily="34" charset="0"/>
              <a:buChar char="•"/>
            </a:pPr>
            <a:r>
              <a:rPr lang="en-US" sz="1800" dirty="0"/>
              <a:t>Tools and checklists used in CRs (15)</a:t>
            </a:r>
          </a:p>
          <a:p>
            <a:pPr marL="742950" lvl="1" indent="-285750">
              <a:buFont typeface="Arial" panose="020B0604020202020204" pitchFamily="34" charset="0"/>
              <a:buChar char="•"/>
            </a:pPr>
            <a:r>
              <a:rPr lang="en-US" sz="1800" dirty="0"/>
              <a:t>Impact &amp; relationship between design &amp; construction activities (Khan 2016; 18)</a:t>
            </a:r>
          </a:p>
          <a:p>
            <a:pPr marL="742950" lvl="1" indent="-285750">
              <a:buFont typeface="Arial" panose="020B0604020202020204" pitchFamily="34" charset="0"/>
              <a:buChar char="•"/>
            </a:pPr>
            <a:r>
              <a:rPr lang="en-US" sz="1800" dirty="0"/>
              <a:t>Lack of involvement of contractor in CRP in public sector (19)</a:t>
            </a:r>
          </a:p>
          <a:p>
            <a:pPr lvl="0" algn="l"/>
            <a:r>
              <a:rPr lang="en-US" sz="2400" b="1" dirty="0"/>
              <a:t>STAs &amp; CRs</a:t>
            </a:r>
          </a:p>
          <a:p>
            <a:pPr marL="742950" lvl="1" indent="-285750">
              <a:buFont typeface="Arial" panose="020B0604020202020204" pitchFamily="34" charset="0"/>
              <a:buChar char="•"/>
            </a:pPr>
            <a:r>
              <a:rPr lang="en-US" sz="1800" dirty="0"/>
              <a:t>Only one-quarter of DOTs used formal programs (21)</a:t>
            </a:r>
          </a:p>
          <a:p>
            <a:pPr marL="742950" lvl="1" indent="-285750">
              <a:buFont typeface="Arial" panose="020B0604020202020204" pitchFamily="34" charset="0"/>
              <a:buChar char="•"/>
            </a:pPr>
            <a:r>
              <a:rPr lang="en-US" sz="1800" dirty="0"/>
              <a:t>Attempts to evaluate Cost/Benefits of CRs implementation (7; 22;). </a:t>
            </a:r>
          </a:p>
          <a:p>
            <a:pPr marL="742950" lvl="1" indent="-285750">
              <a:buFont typeface="Arial" panose="020B0604020202020204" pitchFamily="34" charset="0"/>
              <a:buChar char="•"/>
            </a:pPr>
            <a:r>
              <a:rPr lang="en-US" sz="1800" dirty="0"/>
              <a:t>Development of a CR database to allow Kentucky a systematic method for inputting and analyzing the CR (</a:t>
            </a:r>
            <a:r>
              <a:rPr lang="en-US" sz="1800" i="1" dirty="0"/>
              <a:t>7; 23</a:t>
            </a:r>
            <a:r>
              <a:rPr lang="en-US" sz="1800" dirty="0"/>
              <a:t>) </a:t>
            </a:r>
          </a:p>
          <a:p>
            <a:pPr marL="742950" lvl="1" indent="-285750">
              <a:buFont typeface="Arial" panose="020B0604020202020204" pitchFamily="34" charset="0"/>
              <a:buChar char="•"/>
            </a:pPr>
            <a:r>
              <a:rPr lang="en-US" sz="1800" dirty="0"/>
              <a:t>Elements to successfully implement a continuous CR process in WSDOT (22) </a:t>
            </a:r>
          </a:p>
          <a:p>
            <a:pPr lvl="0" algn="l"/>
            <a:r>
              <a:rPr lang="en-US" sz="2400" b="1" kern="1200" dirty="0">
                <a:solidFill>
                  <a:prstClr val="white"/>
                </a:solidFill>
                <a:latin typeface="Cambria" panose="02040503050406030204"/>
                <a:ea typeface="+mn-ea"/>
                <a:cs typeface="+mn-cs"/>
              </a:rPr>
              <a:t>Innovative Contracting Approaches &amp; CRs</a:t>
            </a:r>
          </a:p>
          <a:p>
            <a:pPr marL="742950" lvl="1" indent="-285750">
              <a:buFont typeface="Arial" panose="020B0604020202020204" pitchFamily="34" charset="0"/>
              <a:buChar char="•"/>
            </a:pPr>
            <a:r>
              <a:rPr lang="en-US" sz="1800" dirty="0"/>
              <a:t>CR concepts inherently embedded in these methods (25)</a:t>
            </a:r>
          </a:p>
          <a:p>
            <a:pPr marL="742950" lvl="1" indent="-285750">
              <a:buFont typeface="Arial" panose="020B0604020202020204" pitchFamily="34" charset="0"/>
              <a:buChar char="•"/>
            </a:pPr>
            <a:r>
              <a:rPr lang="en-US" sz="1800" dirty="0"/>
              <a:t>Integration between designers &amp; contractors achieved by using DB &amp; CM/GC, as well as ATCs (24) </a:t>
            </a:r>
          </a:p>
          <a:p>
            <a:pPr marL="742950" lvl="1" indent="-285750">
              <a:buFont typeface="Arial" panose="020B0604020202020204" pitchFamily="34" charset="0"/>
              <a:buChar char="•"/>
            </a:pPr>
            <a:r>
              <a:rPr lang="en-US" sz="1800" dirty="0"/>
              <a:t>Proper selection of a CRP depends on selected strategy for project delivery (25)</a:t>
            </a:r>
          </a:p>
          <a:p>
            <a:pPr lvl="0" algn="l"/>
            <a:r>
              <a:rPr lang="en-US" sz="2400" b="1" dirty="0"/>
              <a:t>TQM, VE, &amp; CRs. </a:t>
            </a:r>
          </a:p>
          <a:p>
            <a:pPr marL="742950" lvl="1" indent="-285750">
              <a:buFont typeface="Arial" panose="020B0604020202020204" pitchFamily="34" charset="0"/>
              <a:buChar char="•"/>
            </a:pPr>
            <a:r>
              <a:rPr lang="en-US" sz="1800" dirty="0"/>
              <a:t>CR when integrated with TQM &amp; VE is the optimum tool to reduce factory investment risks and obtain the recommended quality (</a:t>
            </a:r>
            <a:r>
              <a:rPr lang="en-US" sz="1800" i="1" dirty="0"/>
              <a:t>26</a:t>
            </a:r>
            <a:r>
              <a:rPr lang="en-US" sz="1800" dirty="0"/>
              <a:t>).</a:t>
            </a:r>
          </a:p>
          <a:p>
            <a:pPr marL="742950" lvl="1" indent="-285750">
              <a:buFont typeface="Arial" panose="020B0604020202020204" pitchFamily="34" charset="0"/>
              <a:buChar char="•"/>
            </a:pPr>
            <a:r>
              <a:rPr lang="en-US" sz="1800" dirty="0"/>
              <a:t>A framework integrating TQM &amp; VE to CRs developed to measure Cost/Benefit of constructability &amp; cost-risk shifting (</a:t>
            </a:r>
            <a:r>
              <a:rPr lang="en-US" sz="1800" i="1" dirty="0"/>
              <a:t>27</a:t>
            </a:r>
            <a:r>
              <a:rPr lang="en-US" sz="1800" dirty="0"/>
              <a:t>)</a:t>
            </a:r>
          </a:p>
          <a:p>
            <a:pPr lvl="0" algn="l"/>
            <a:r>
              <a:rPr lang="en-US" sz="2400" b="1" dirty="0"/>
              <a:t>Lessons Learned Databases</a:t>
            </a:r>
          </a:p>
          <a:p>
            <a:pPr marL="742950" lvl="1" indent="-285750">
              <a:buFont typeface="Arial" panose="020B0604020202020204" pitchFamily="34" charset="0"/>
              <a:buChar char="•"/>
            </a:pPr>
            <a:r>
              <a:rPr lang="en-US" sz="1800" dirty="0"/>
              <a:t>Importance of lessons-learned in development of constructability practices at program and project level (28)</a:t>
            </a:r>
          </a:p>
          <a:p>
            <a:pPr marL="742950" lvl="1" indent="-285750">
              <a:buFont typeface="Arial" panose="020B0604020202020204" pitchFamily="34" charset="0"/>
              <a:buChar char="•"/>
            </a:pPr>
            <a:r>
              <a:rPr lang="en-US" sz="1800" dirty="0"/>
              <a:t>Development of knowledge-based systems that collects lessons-learned from construction projects to enhance constructability, thus quality (</a:t>
            </a:r>
            <a:r>
              <a:rPr lang="en-US" sz="1800" i="1" dirty="0"/>
              <a:t>29; 30</a:t>
            </a:r>
            <a:r>
              <a:rPr lang="en-US" sz="1800" dirty="0"/>
              <a:t>), </a:t>
            </a:r>
          </a:p>
          <a:p>
            <a:pPr marL="742950" lvl="1" indent="-285750">
              <a:buFont typeface="Arial" panose="020B0604020202020204" pitchFamily="34" charset="0"/>
              <a:buChar char="•"/>
            </a:pPr>
            <a:r>
              <a:rPr lang="en-US" sz="1800" dirty="0"/>
              <a:t>Shortage of proper documentation systems prevent organizations from building a complete set of knowledge (</a:t>
            </a:r>
            <a:r>
              <a:rPr lang="en-US" sz="1800" i="1" dirty="0"/>
              <a:t>28</a:t>
            </a:r>
            <a:r>
              <a:rPr lang="en-US" sz="1800" dirty="0"/>
              <a:t>). </a:t>
            </a:r>
          </a:p>
          <a:p>
            <a:pPr lvl="0" algn="l"/>
            <a:r>
              <a:rPr lang="en-US" sz="2400" b="1" kern="1200" dirty="0">
                <a:solidFill>
                  <a:prstClr val="white"/>
                </a:solidFill>
                <a:latin typeface="Cambria" panose="02040503050406030204"/>
                <a:ea typeface="+mn-ea"/>
                <a:cs typeface="+mn-cs"/>
              </a:rPr>
              <a:t>Technology use in CRs</a:t>
            </a:r>
          </a:p>
          <a:p>
            <a:pPr marL="742950" lvl="1" indent="-285750">
              <a:buFont typeface="Arial" panose="020B0604020202020204" pitchFamily="34" charset="0"/>
              <a:buChar char="•"/>
            </a:pPr>
            <a:r>
              <a:rPr lang="en-US" sz="1800" dirty="0"/>
              <a:t>Technology use to improve coordination and communication during CRs, such as application of Building Information Modeling (BIM) (</a:t>
            </a:r>
            <a:r>
              <a:rPr lang="en-US" sz="1800" i="1" dirty="0"/>
              <a:t>31</a:t>
            </a:r>
            <a:r>
              <a:rPr lang="en-US" sz="1800" dirty="0"/>
              <a:t>), 3D and 4D design models and construction simulation (</a:t>
            </a:r>
            <a:r>
              <a:rPr lang="en-US" sz="1800" i="1" dirty="0"/>
              <a:t>32; 33</a:t>
            </a:r>
            <a:r>
              <a:rPr lang="en-US" sz="1800" dirty="0"/>
              <a:t>), GIS-based frameworks (</a:t>
            </a:r>
            <a:r>
              <a:rPr lang="en-US" sz="1800" i="1" dirty="0"/>
              <a:t>35</a:t>
            </a:r>
            <a:r>
              <a:rPr lang="en-US" sz="1800" dirty="0"/>
              <a:t>), and Neural Network techniques (36)</a:t>
            </a:r>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5</a:t>
            </a:fld>
            <a:endParaRPr lang="en-US" dirty="0"/>
          </a:p>
        </p:txBody>
      </p:sp>
    </p:spTree>
    <p:extLst>
      <p:ext uri="{BB962C8B-B14F-4D97-AF65-F5344CB8AC3E}">
        <p14:creationId xmlns:p14="http://schemas.microsoft.com/office/powerpoint/2010/main" val="3070648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6</a:t>
            </a:fld>
            <a:endParaRPr lang="en-US" dirty="0"/>
          </a:p>
        </p:txBody>
      </p:sp>
    </p:spTree>
    <p:extLst>
      <p:ext uri="{BB962C8B-B14F-4D97-AF65-F5344CB8AC3E}">
        <p14:creationId xmlns:p14="http://schemas.microsoft.com/office/powerpoint/2010/main" val="84273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Define the current state of practice through data collected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29 </a:t>
            </a:r>
            <a:r>
              <a:rPr lang="en-US" b="1" dirty="0"/>
              <a:t>interviews</a:t>
            </a:r>
            <a:r>
              <a:rPr lang="en-US" dirty="0"/>
              <a:t> with DOT district personnel, private sector designers, CEI consultants, and contractors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47 </a:t>
            </a:r>
            <a:r>
              <a:rPr lang="en-US" sz="1200" b="1" dirty="0"/>
              <a:t>surveys</a:t>
            </a:r>
            <a:r>
              <a:rPr lang="en-US" sz="1200" dirty="0"/>
              <a:t> completed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Six </a:t>
            </a:r>
            <a:r>
              <a:rPr lang="en-US" b="1" dirty="0"/>
              <a:t>focus groups </a:t>
            </a:r>
            <a:r>
              <a:rPr lang="en-US" dirty="0"/>
              <a:t>of 4-5 participants, led by 1-3 team members (60-90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Five </a:t>
            </a:r>
            <a:r>
              <a:rPr lang="en-US" b="1" dirty="0"/>
              <a:t>case studies</a:t>
            </a:r>
            <a:r>
              <a:rPr lang="en-US" dirty="0"/>
              <a:t>: Florida DOT, Connecticut DOT, VDOT Hampton Roads Bridge Tunnel, Caltrans, and Utah DOT</a:t>
            </a:r>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7</a:t>
            </a:fld>
            <a:endParaRPr lang="en-US" dirty="0"/>
          </a:p>
        </p:txBody>
      </p:sp>
    </p:spTree>
    <p:extLst>
      <p:ext uri="{BB962C8B-B14F-4D97-AF65-F5344CB8AC3E}">
        <p14:creationId xmlns:p14="http://schemas.microsoft.com/office/powerpoint/2010/main" val="221155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Existing Effective Practices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Full time CR staff/group with extensive construction experience - UDOT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Focal points for environmental agencies &amp; employing innovative methods- Caltrans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Two-pronged system: “Optimized Limits of Disturbance” and “The Merged Process.” – VDOT (LOR- Submitting an oversized project footprint to FHWA for the NEPA process)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“Plans in Hand” review between the 60% and 90% plans stage on all D-B-B jobs-  District Design Offices in Florida and Connecticut DOTs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Biddability reviews – VDOT &amp; UDOT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Tools/Methods Effectively Used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CRP Checklists - Caltrans &amp; </a:t>
            </a:r>
            <a:r>
              <a:rPr lang="en-US" sz="1200" kern="1200" dirty="0" err="1">
                <a:solidFill>
                  <a:schemeClr val="tx1"/>
                </a:solidFill>
                <a:effectLst/>
                <a:latin typeface="+mn-lt"/>
                <a:ea typeface="+mn-ea"/>
                <a:cs typeface="+mn-cs"/>
              </a:rPr>
              <a:t>ConnDOT</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Project online database common platforms for CRs- Caltrans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Guidelines for CRP- a 12-step process for gaining contractor input into the design labelled the “Industry Constructability Review Process”- MnDOT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Moving from paper to digital review comments has helped with holding designers accountable. On paper, it was easy for them to simply not respond, but digitally they get an automatic email prompting them to look at comments, and they are emailed until they respond. This has helped foster better communication and puts everyone on the same page.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Platforms for knowledge transfer/lessons learned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Web-based databases for the review process- Caltrans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Web portals for industry input into plans; Project Review Website – UDOT </a:t>
            </a:r>
            <a:r>
              <a:rPr lang="en-US" sz="1200" b="1" u="sng" kern="1200" dirty="0">
                <a:solidFill>
                  <a:schemeClr val="tx1"/>
                </a:solidFill>
                <a:effectLst/>
                <a:latin typeface="+mn-lt"/>
                <a:ea typeface="+mn-ea"/>
                <a:cs typeface="+mn-cs"/>
                <a:hlinkClick r:id="rId3"/>
              </a:rPr>
              <a:t>https://sites.google.com/utah.gov/udot-project-previews/home</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Challenges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Availability of experienced construction professionals to conduct CRs- Caltrans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30-35% of change orders were with quality control issues in plans; often where designers ignored comments. This resulted in change orders; trying to tag CRs to change orders- FDOT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data to measure CRP effectiveness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Knowledge transfer in general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Expense associated with 3D &amp; 4D modeling use in CRP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Time allotted for CRs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Improvements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of CR metrics- Caltrans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Tag CRs to Change order- FDOT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training on CRPs – UDOT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Formal lessons learned system - UDOT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232E84-4224-4E4F-BE49-2E64099311DB}" type="slidenum">
              <a:rPr lang="en-US" smtClean="0"/>
              <a:t>8</a:t>
            </a:fld>
            <a:endParaRPr lang="en-US" dirty="0"/>
          </a:p>
        </p:txBody>
      </p:sp>
    </p:spTree>
    <p:extLst>
      <p:ext uri="{BB962C8B-B14F-4D97-AF65-F5344CB8AC3E}">
        <p14:creationId xmlns:p14="http://schemas.microsoft.com/office/powerpoint/2010/main" val="65880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9</a:t>
            </a:fld>
            <a:endParaRPr lang="en-US" dirty="0"/>
          </a:p>
        </p:txBody>
      </p:sp>
    </p:spTree>
    <p:extLst>
      <p:ext uri="{BB962C8B-B14F-4D97-AF65-F5344CB8AC3E}">
        <p14:creationId xmlns:p14="http://schemas.microsoft.com/office/powerpoint/2010/main" val="147089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10</a:t>
            </a:fld>
            <a:endParaRPr lang="en-US" dirty="0"/>
          </a:p>
        </p:txBody>
      </p:sp>
    </p:spTree>
    <p:extLst>
      <p:ext uri="{BB962C8B-B14F-4D97-AF65-F5344CB8AC3E}">
        <p14:creationId xmlns:p14="http://schemas.microsoft.com/office/powerpoint/2010/main" val="1601677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42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5418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80003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82674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8695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09290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42709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15556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5"/>
          <p:cNvSpPr>
            <a:spLocks noGrp="1" noChangeArrowheads="1"/>
          </p:cNvSpPr>
          <p:nvPr>
            <p:ph type="ctrTitle"/>
          </p:nvPr>
        </p:nvSpPr>
        <p:spPr>
          <a:xfrm>
            <a:off x="711200" y="1828800"/>
            <a:ext cx="10261600" cy="914400"/>
          </a:xfrm>
        </p:spPr>
        <p:txBody>
          <a:bodyPr/>
          <a:lstStyle>
            <a:lvl1pPr>
              <a:defRPr sz="3200"/>
            </a:lvl1pPr>
          </a:lstStyle>
          <a:p>
            <a:r>
              <a:rPr lang="en-US" dirty="0"/>
              <a:t>Product Integrity Concerns </a:t>
            </a:r>
            <a:br>
              <a:rPr lang="en-US" dirty="0"/>
            </a:br>
            <a:r>
              <a:rPr lang="en-US" dirty="0"/>
              <a:t>from Low-cost Sourcing Countries</a:t>
            </a:r>
          </a:p>
        </p:txBody>
      </p:sp>
      <p:sp>
        <p:nvSpPr>
          <p:cNvPr id="3" name="Rectangle 6"/>
          <p:cNvSpPr>
            <a:spLocks noGrp="1" noChangeArrowheads="1"/>
          </p:cNvSpPr>
          <p:nvPr>
            <p:ph type="subTitle" idx="1"/>
          </p:nvPr>
        </p:nvSpPr>
        <p:spPr>
          <a:xfrm>
            <a:off x="304800" y="2895600"/>
            <a:ext cx="10261600" cy="990600"/>
          </a:xfrm>
        </p:spPr>
        <p:txBody>
          <a:bodyPr/>
          <a:lstStyle>
            <a:lvl1pPr>
              <a:buNone/>
              <a:defRPr sz="2800" baseline="0"/>
            </a:lvl1pPr>
          </a:lstStyle>
          <a:p>
            <a:endParaRPr lang="en-US" dirty="0"/>
          </a:p>
          <a:p>
            <a:r>
              <a:rPr lang="en-US" dirty="0"/>
              <a:t>Research Team 264</a:t>
            </a:r>
          </a:p>
          <a:p>
            <a:endParaRPr lang="en-US" dirty="0"/>
          </a:p>
          <a:p>
            <a:r>
              <a:rPr lang="en-US" dirty="0"/>
              <a:t>University of Florida</a:t>
            </a:r>
          </a:p>
          <a:p>
            <a:r>
              <a:rPr lang="en-US" dirty="0"/>
              <a:t>R. Edward Minchin Jr.</a:t>
            </a:r>
          </a:p>
          <a:p>
            <a:r>
              <a:rPr lang="en-US" dirty="0"/>
              <a:t>Russell C. Walters</a:t>
            </a:r>
          </a:p>
          <a:p>
            <a:r>
              <a:rPr lang="en-US" dirty="0" err="1"/>
              <a:t>Tsinghua</a:t>
            </a:r>
            <a:r>
              <a:rPr lang="en-US" dirty="0"/>
              <a:t> University</a:t>
            </a:r>
          </a:p>
          <a:p>
            <a:r>
              <a:rPr lang="en-US" dirty="0"/>
              <a:t>Jiayi Pan</a:t>
            </a:r>
          </a:p>
          <a:p>
            <a:r>
              <a:rPr lang="en-US" dirty="0"/>
              <a:t>Dongping Fang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4309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7580" y="628124"/>
            <a:ext cx="8911687" cy="1280890"/>
          </a:xfrm>
        </p:spPr>
        <p:txBody>
          <a:bodyPr>
            <a:normAutofit/>
          </a:bodyPr>
          <a:lstStyle>
            <a:lvl1pPr>
              <a:defRPr sz="4000" b="1"/>
            </a:lvl1pPr>
          </a:lstStyle>
          <a:p>
            <a:r>
              <a:rPr lang="en-US"/>
              <a:t>Click to edit Master title style</a:t>
            </a:r>
            <a:endParaRPr lang="en-US" dirty="0"/>
          </a:p>
        </p:txBody>
      </p:sp>
      <p:sp>
        <p:nvSpPr>
          <p:cNvPr id="3" name="Content Placeholder 2"/>
          <p:cNvSpPr>
            <a:spLocks noGrp="1"/>
          </p:cNvSpPr>
          <p:nvPr>
            <p:ph idx="1"/>
          </p:nvPr>
        </p:nvSpPr>
        <p:spPr>
          <a:xfrm>
            <a:off x="1843867" y="2128229"/>
            <a:ext cx="8915400" cy="3777622"/>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6972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8434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1496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9913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208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2751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730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1216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12/4/2023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7591111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66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ap.nationalacademie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nap.nationalacademies.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hyperlink" Target="http://nap.nationalacademies.org/"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nap.nationalacademies.org/" TargetMode="External"/><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nap.nationalacademies.org/" TargetMode="External"/><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image" Target="../media/image46.svg"/><Relationship Id="rId3" Type="http://schemas.openxmlformats.org/officeDocument/2006/relationships/image" Target="../media/image49.png"/><Relationship Id="rId7" Type="http://schemas.openxmlformats.org/officeDocument/2006/relationships/diagramQuickStyle" Target="../diagrams/quickStyle8.xml"/><Relationship Id="rId12"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Layout" Target="../diagrams/layout8.xml"/><Relationship Id="rId11" Type="http://schemas.openxmlformats.org/officeDocument/2006/relationships/image" Target="../media/image52.png"/><Relationship Id="rId5" Type="http://schemas.openxmlformats.org/officeDocument/2006/relationships/diagramData" Target="../diagrams/data8.xml"/><Relationship Id="rId10" Type="http://schemas.openxmlformats.org/officeDocument/2006/relationships/image" Target="../media/image51.png"/><Relationship Id="rId4" Type="http://schemas.openxmlformats.org/officeDocument/2006/relationships/image" Target="../media/image50.png"/><Relationship Id="rId9" Type="http://schemas.microsoft.com/office/2007/relationships/diagramDrawing" Target="../diagrams/drawing8.xml"/><Relationship Id="rId14" Type="http://schemas.openxmlformats.org/officeDocument/2006/relationships/image" Target="../media/image5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nap.nationalacademies.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nap.nationalacademies.org/" TargetMode="Externa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hyperlink" Target="http://blog.castercomm.com/2013/10/25/making-the-case-for-case-studies/" TargetMode="External"/><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nap.nationalacademies.org/" TargetMode="External"/><Relationship Id="rId7" Type="http://schemas.openxmlformats.org/officeDocument/2006/relationships/hyperlink" Target="http://blog.castercomm.com/2013/10/25/making-the-case-for-case-stud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thetoolkit.me/123-method/theory-based-evaluation/theory-step-2/focus-groups/" TargetMode="External"/><Relationship Id="rId5" Type="http://schemas.openxmlformats.org/officeDocument/2006/relationships/hyperlink" Target="https://basicblogtips.com/viral-marketing-surveys.html" TargetMode="External"/><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hyperlink" Target="http://aliem.com/2015/dos-and-donts-of-residency-interviewi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hyperlink" Target="https://www.peoplematters.in/article/sme-talent/onboarding-challenges-in-smes-14950" TargetMode="External"/><Relationship Id="rId3" Type="http://schemas.openxmlformats.org/officeDocument/2006/relationships/hyperlink" Target="http://nap.nationalacademies.org/" TargetMode="External"/><Relationship Id="rId7" Type="http://schemas.openxmlformats.org/officeDocument/2006/relationships/hyperlink" Target="https://www.peoplemattersglobal.com/article/employee-engagement/5-ways-to-turn-recognition-into-results-15498" TargetMode="External"/><Relationship Id="rId12"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g"/><Relationship Id="rId11" Type="http://schemas.openxmlformats.org/officeDocument/2006/relationships/hyperlink" Target="https://lumenlearning.com/a-framework-for-continuous-improvement-of-oer/" TargetMode="External"/><Relationship Id="rId5" Type="http://schemas.openxmlformats.org/officeDocument/2006/relationships/hyperlink" Target="https://commons.wikimedia.org/wiki/File:Tools-spanner-hammer.svg" TargetMode="Externa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hyperlink" Target="http://technofaq.org/posts/2017/03/everything-you-should-know-about-successful-online-employee-traini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13164" y="524107"/>
            <a:ext cx="10236530" cy="2776654"/>
          </a:xfrm>
        </p:spPr>
        <p:txBody>
          <a:bodyPr>
            <a:noAutofit/>
          </a:bodyPr>
          <a:lstStyle/>
          <a:p>
            <a:r>
              <a:rPr lang="en-US" sz="4200" b="1" dirty="0">
                <a:solidFill>
                  <a:srgbClr val="418AB3"/>
                </a:solidFill>
                <a:effectLst>
                  <a:outerShdw blurRad="38100" dist="38100" dir="2700000" algn="tl">
                    <a:srgbClr val="000000">
                      <a:alpha val="43137"/>
                    </a:srgbClr>
                  </a:outerShdw>
                </a:effectLst>
              </a:rPr>
              <a:t>NCHRP 10-99: Framework for Implementing Constructability Across the Entire Project Development Process: NEPA to Final Design</a:t>
            </a:r>
            <a:br>
              <a:rPr lang="en-US" sz="4200" b="1" dirty="0">
                <a:solidFill>
                  <a:srgbClr val="418AB3"/>
                </a:solidFill>
                <a:effectLst>
                  <a:outerShdw blurRad="38100" dist="38100" dir="2700000" algn="tl">
                    <a:srgbClr val="000000">
                      <a:alpha val="43137"/>
                    </a:srgbClr>
                  </a:outerShdw>
                </a:effectLst>
              </a:rPr>
            </a:br>
            <a:endParaRPr lang="en-US" altLang="en-US" sz="4200" b="1" dirty="0">
              <a:solidFill>
                <a:srgbClr val="418AB3"/>
              </a:solidFill>
              <a:effectLst>
                <a:outerShdw blurRad="38100" dist="38100" dir="2700000" algn="tl">
                  <a:srgbClr val="000000">
                    <a:alpha val="43137"/>
                  </a:srgbClr>
                </a:outerShdw>
              </a:effectLst>
            </a:endParaRPr>
          </a:p>
        </p:txBody>
      </p:sp>
      <p:sp>
        <p:nvSpPr>
          <p:cNvPr id="2" name="Subtitle 1">
            <a:extLst>
              <a:ext uri="{FF2B5EF4-FFF2-40B4-BE49-F238E27FC236}">
                <a16:creationId xmlns:a16="http://schemas.microsoft.com/office/drawing/2014/main" id="{1532AA5D-54FC-436D-9F7A-A4E04623E6D0}"/>
              </a:ext>
            </a:extLst>
          </p:cNvPr>
          <p:cNvSpPr>
            <a:spLocks noGrp="1"/>
          </p:cNvSpPr>
          <p:nvPr>
            <p:ph type="subTitle" idx="1"/>
          </p:nvPr>
        </p:nvSpPr>
        <p:spPr>
          <a:xfrm>
            <a:off x="1413164" y="5731717"/>
            <a:ext cx="10236530" cy="1126283"/>
          </a:xfrm>
        </p:spPr>
        <p:txBody>
          <a:bodyPr>
            <a:normAutofit fontScale="85000" lnSpcReduction="10000"/>
          </a:bodyPr>
          <a:lstStyle/>
          <a:p>
            <a:r>
              <a:rPr lang="en-US" b="1" dirty="0"/>
              <a:t>Electronic Presentation- </a:t>
            </a:r>
            <a:r>
              <a:rPr lang="en-US" i="1" dirty="0"/>
              <a:t>This presentation is submitted as part of the NCHRP10-99 final project deliverables, to be used by practitioners as a quick summary of the project findings and tools developed.</a:t>
            </a:r>
            <a:r>
              <a:rPr lang="en-US" b="0" i="0" dirty="0">
                <a:solidFill>
                  <a:srgbClr val="2C2C2C"/>
                </a:solidFill>
                <a:effectLst/>
                <a:latin typeface="+mj-lt"/>
              </a:rPr>
              <a:t> For further information and resources, visit the National Academies Press website (</a:t>
            </a:r>
            <a:r>
              <a:rPr lang="en-US" b="1" i="0" u="none" strike="noStrike" dirty="0">
                <a:solidFill>
                  <a:srgbClr val="1473E6"/>
                </a:solidFill>
                <a:effectLst/>
                <a:latin typeface="+mj-lt"/>
                <a:hlinkClick r:id="rId3"/>
              </a:rPr>
              <a:t>nap.nationalacademies.org</a:t>
            </a:r>
            <a:r>
              <a:rPr lang="en-US" b="0" i="0" dirty="0">
                <a:solidFill>
                  <a:srgbClr val="2C2C2C"/>
                </a:solidFill>
                <a:effectLst/>
                <a:latin typeface="+mj-lt"/>
              </a:rPr>
              <a:t>) and search for </a:t>
            </a:r>
            <a:r>
              <a:rPr lang="en-US" b="0" i="1" dirty="0">
                <a:solidFill>
                  <a:srgbClr val="2C2C2C"/>
                </a:solidFill>
                <a:effectLst/>
                <a:latin typeface="+mj-lt"/>
              </a:rPr>
              <a:t>NCHRP Web-Only Document 388: Framework for Implementing Constructability Throughout Project Development from NEPA to Final Design</a:t>
            </a:r>
            <a:r>
              <a:rPr lang="en-US" b="0" i="0" dirty="0">
                <a:solidFill>
                  <a:srgbClr val="2C2C2C"/>
                </a:solidFill>
                <a:effectLst/>
                <a:latin typeface="+mj-lt"/>
              </a:rPr>
              <a:t>.</a:t>
            </a:r>
            <a:r>
              <a:rPr lang="en-US" i="1" dirty="0"/>
              <a:t> </a:t>
            </a:r>
          </a:p>
        </p:txBody>
      </p:sp>
      <p:sp>
        <p:nvSpPr>
          <p:cNvPr id="3" name="Rectangle 2">
            <a:extLst>
              <a:ext uri="{FF2B5EF4-FFF2-40B4-BE49-F238E27FC236}">
                <a16:creationId xmlns:a16="http://schemas.microsoft.com/office/drawing/2014/main" id="{0FF2F0D1-E1C4-4068-9CB8-1425AE57A7D9}"/>
              </a:ext>
            </a:extLst>
          </p:cNvPr>
          <p:cNvSpPr/>
          <p:nvPr/>
        </p:nvSpPr>
        <p:spPr>
          <a:xfrm>
            <a:off x="1872343" y="4352745"/>
            <a:ext cx="6096000" cy="707886"/>
          </a:xfrm>
          <a:prstGeom prst="rect">
            <a:avLst/>
          </a:prstGeom>
        </p:spPr>
        <p:txBody>
          <a:bodyPr>
            <a:spAutoFit/>
          </a:bodyPr>
          <a:lstStyle/>
          <a:p>
            <a:r>
              <a:rPr lang="en-US" sz="2000" b="1" dirty="0"/>
              <a:t>University of Florida</a:t>
            </a:r>
          </a:p>
          <a:p>
            <a:r>
              <a:rPr lang="en-US" sz="2000" b="1"/>
              <a:t>February 2022</a:t>
            </a:r>
            <a:endParaRPr lang="en-US" sz="2000" b="1" dirty="0"/>
          </a:p>
        </p:txBody>
      </p:sp>
    </p:spTree>
    <p:extLst>
      <p:ext uri="{BB962C8B-B14F-4D97-AF65-F5344CB8AC3E}">
        <p14:creationId xmlns:p14="http://schemas.microsoft.com/office/powerpoint/2010/main" val="707163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3E7F6D-30D7-49B7-916C-8C3990CA5876}"/>
              </a:ext>
            </a:extLst>
          </p:cNvPr>
          <p:cNvGrpSpPr/>
          <p:nvPr/>
        </p:nvGrpSpPr>
        <p:grpSpPr>
          <a:xfrm>
            <a:off x="688601" y="1923743"/>
            <a:ext cx="10814798" cy="4337207"/>
            <a:chOff x="640976" y="1835740"/>
            <a:chExt cx="10814798" cy="4337207"/>
          </a:xfrm>
        </p:grpSpPr>
        <p:grpSp>
          <p:nvGrpSpPr>
            <p:cNvPr id="3" name="Group 2">
              <a:extLst>
                <a:ext uri="{FF2B5EF4-FFF2-40B4-BE49-F238E27FC236}">
                  <a16:creationId xmlns:a16="http://schemas.microsoft.com/office/drawing/2014/main" id="{AE3E93A1-F4AC-407B-A040-CED85F047337}"/>
                </a:ext>
              </a:extLst>
            </p:cNvPr>
            <p:cNvGrpSpPr/>
            <p:nvPr/>
          </p:nvGrpSpPr>
          <p:grpSpPr>
            <a:xfrm>
              <a:off x="640976" y="1835740"/>
              <a:ext cx="10814798" cy="4337207"/>
              <a:chOff x="761999" y="1822293"/>
              <a:chExt cx="10814798" cy="4337207"/>
            </a:xfrm>
          </p:grpSpPr>
          <p:grpSp>
            <p:nvGrpSpPr>
              <p:cNvPr id="5" name="Group 4">
                <a:extLst>
                  <a:ext uri="{FF2B5EF4-FFF2-40B4-BE49-F238E27FC236}">
                    <a16:creationId xmlns:a16="http://schemas.microsoft.com/office/drawing/2014/main" id="{17FA5E21-7AFE-4286-A3F1-27AF9DB840C8}"/>
                  </a:ext>
                </a:extLst>
              </p:cNvPr>
              <p:cNvGrpSpPr/>
              <p:nvPr/>
            </p:nvGrpSpPr>
            <p:grpSpPr>
              <a:xfrm>
                <a:off x="761999" y="1822293"/>
                <a:ext cx="10814798" cy="3931846"/>
                <a:chOff x="1679058" y="1349727"/>
                <a:chExt cx="9474966" cy="2825111"/>
              </a:xfrm>
            </p:grpSpPr>
            <p:grpSp>
              <p:nvGrpSpPr>
                <p:cNvPr id="9" name="Group 8">
                  <a:extLst>
                    <a:ext uri="{FF2B5EF4-FFF2-40B4-BE49-F238E27FC236}">
                      <a16:creationId xmlns:a16="http://schemas.microsoft.com/office/drawing/2014/main" id="{E9F69DE0-9B70-41C0-98F1-50A594578370}"/>
                    </a:ext>
                  </a:extLst>
                </p:cNvPr>
                <p:cNvGrpSpPr/>
                <p:nvPr/>
              </p:nvGrpSpPr>
              <p:grpSpPr>
                <a:xfrm>
                  <a:off x="1679058" y="1349727"/>
                  <a:ext cx="9474966" cy="2825111"/>
                  <a:chOff x="1306079" y="1339249"/>
                  <a:chExt cx="9474966" cy="2825111"/>
                </a:xfrm>
              </p:grpSpPr>
              <p:cxnSp>
                <p:nvCxnSpPr>
                  <p:cNvPr id="11" name="Straight Arrow Connector 10">
                    <a:extLst>
                      <a:ext uri="{FF2B5EF4-FFF2-40B4-BE49-F238E27FC236}">
                        <a16:creationId xmlns:a16="http://schemas.microsoft.com/office/drawing/2014/main" id="{6EF98C6E-ECC5-4F0F-AADF-4960212380E6}"/>
                      </a:ext>
                    </a:extLst>
                  </p:cNvPr>
                  <p:cNvCxnSpPr>
                    <a:cxnSpLocks/>
                    <a:stCxn id="28" idx="3"/>
                    <a:endCxn id="35" idx="1"/>
                  </p:cNvCxnSpPr>
                  <p:nvPr/>
                </p:nvCxnSpPr>
                <p:spPr>
                  <a:xfrm flipV="1">
                    <a:off x="5573642" y="3724211"/>
                    <a:ext cx="2437180" cy="6979"/>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60E41BB-CCA8-445F-AD40-675A627E9F26}"/>
                      </a:ext>
                    </a:extLst>
                  </p:cNvPr>
                  <p:cNvCxnSpPr>
                    <a:cxnSpLocks/>
                    <a:stCxn id="29" idx="3"/>
                    <a:endCxn id="30" idx="1"/>
                  </p:cNvCxnSpPr>
                  <p:nvPr/>
                </p:nvCxnSpPr>
                <p:spPr>
                  <a:xfrm flipV="1">
                    <a:off x="5576118" y="2980031"/>
                    <a:ext cx="2432229" cy="1267"/>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8769D07-0C3A-4D3A-944B-78E5F834FAC5}"/>
                      </a:ext>
                    </a:extLst>
                  </p:cNvPr>
                  <p:cNvCxnSpPr>
                    <a:cxnSpLocks/>
                    <a:stCxn id="27" idx="3"/>
                    <a:endCxn id="40" idx="1"/>
                  </p:cNvCxnSpPr>
                  <p:nvPr/>
                </p:nvCxnSpPr>
                <p:spPr>
                  <a:xfrm>
                    <a:off x="5576118" y="2143855"/>
                    <a:ext cx="2444613" cy="8246"/>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147295D-E564-44A0-B5C4-A50ACFB5E38C}"/>
                      </a:ext>
                    </a:extLst>
                  </p:cNvPr>
                  <p:cNvGrpSpPr/>
                  <p:nvPr/>
                </p:nvGrpSpPr>
                <p:grpSpPr>
                  <a:xfrm>
                    <a:off x="1306079" y="1339249"/>
                    <a:ext cx="9474966" cy="2715800"/>
                    <a:chOff x="-183977" y="1014173"/>
                    <a:chExt cx="9870819" cy="3310001"/>
                  </a:xfrm>
                </p:grpSpPr>
                <p:cxnSp>
                  <p:nvCxnSpPr>
                    <p:cNvPr id="18" name="Straight Arrow Connector 17">
                      <a:extLst>
                        <a:ext uri="{FF2B5EF4-FFF2-40B4-BE49-F238E27FC236}">
                          <a16:creationId xmlns:a16="http://schemas.microsoft.com/office/drawing/2014/main" id="{171F3EF1-DDFA-430D-AAF0-AFA7E345FC25}"/>
                        </a:ext>
                      </a:extLst>
                    </p:cNvPr>
                    <p:cNvCxnSpPr>
                      <a:cxnSpLocks/>
                      <a:stCxn id="20" idx="2"/>
                    </p:cNvCxnSpPr>
                    <p:nvPr/>
                  </p:nvCxnSpPr>
                  <p:spPr>
                    <a:xfrm flipH="1">
                      <a:off x="1671030" y="2475677"/>
                      <a:ext cx="7563" cy="1175095"/>
                    </a:xfrm>
                    <a:prstGeom prst="straightConnector1">
                      <a:avLst/>
                    </a:prstGeom>
                    <a:ln w="22225" cmpd="sng">
                      <a:tailEnd type="non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50AD86B-B845-46F1-ADA1-C3ADFD472590}"/>
                        </a:ext>
                      </a:extLst>
                    </p:cNvPr>
                    <p:cNvGrpSpPr/>
                    <p:nvPr/>
                  </p:nvGrpSpPr>
                  <p:grpSpPr>
                    <a:xfrm>
                      <a:off x="-183977" y="1014173"/>
                      <a:ext cx="9870819" cy="3310001"/>
                      <a:chOff x="576178" y="739667"/>
                      <a:chExt cx="10410080" cy="3883231"/>
                    </a:xfrm>
                  </p:grpSpPr>
                  <p:sp>
                    <p:nvSpPr>
                      <p:cNvPr id="20" name="Flowchart: Multidocument 19">
                        <a:extLst>
                          <a:ext uri="{FF2B5EF4-FFF2-40B4-BE49-F238E27FC236}">
                            <a16:creationId xmlns:a16="http://schemas.microsoft.com/office/drawing/2014/main" id="{59A9BE0A-3A85-45E8-A950-FAD5A9404D2D}"/>
                          </a:ext>
                        </a:extLst>
                      </p:cNvPr>
                      <p:cNvSpPr/>
                      <p:nvPr/>
                    </p:nvSpPr>
                    <p:spPr>
                      <a:xfrm>
                        <a:off x="1831781" y="1556178"/>
                        <a:ext cx="1646464" cy="933451"/>
                      </a:xfrm>
                      <a:prstGeom prst="flowChartMultidocument">
                        <a:avLst/>
                      </a:prstGeom>
                      <a:solidFill>
                        <a:schemeClr val="tx2">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200" b="1" dirty="0">
                            <a:solidFill>
                              <a:schemeClr val="dk1"/>
                            </a:solidFill>
                          </a:rPr>
                          <a:t>Project-related factors</a:t>
                        </a:r>
                      </a:p>
                    </p:txBody>
                  </p:sp>
                  <p:sp>
                    <p:nvSpPr>
                      <p:cNvPr id="21" name="Rectangle 20">
                        <a:extLst>
                          <a:ext uri="{FF2B5EF4-FFF2-40B4-BE49-F238E27FC236}">
                            <a16:creationId xmlns:a16="http://schemas.microsoft.com/office/drawing/2014/main" id="{DCB226B5-B7AF-490F-BE40-986F3638C7AD}"/>
                          </a:ext>
                        </a:extLst>
                      </p:cNvPr>
                      <p:cNvSpPr/>
                      <p:nvPr/>
                    </p:nvSpPr>
                    <p:spPr>
                      <a:xfrm>
                        <a:off x="576178" y="739667"/>
                        <a:ext cx="2999022" cy="507779"/>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dirty="0">
                            <a:solidFill>
                              <a:schemeClr val="bg1"/>
                            </a:solidFill>
                          </a:rPr>
                          <a:t>Phase 1: Constructability Analysis </a:t>
                        </a:r>
                      </a:p>
                      <a:p>
                        <a:pPr algn="ctr"/>
                        <a:r>
                          <a:rPr lang="en-US" sz="1400" b="1" dirty="0">
                            <a:solidFill>
                              <a:schemeClr val="bg1"/>
                            </a:solidFill>
                          </a:rPr>
                          <a:t>Input</a:t>
                        </a:r>
                      </a:p>
                    </p:txBody>
                  </p:sp>
                  <p:sp>
                    <p:nvSpPr>
                      <p:cNvPr id="22" name="Rectangle 21">
                        <a:extLst>
                          <a:ext uri="{FF2B5EF4-FFF2-40B4-BE49-F238E27FC236}">
                            <a16:creationId xmlns:a16="http://schemas.microsoft.com/office/drawing/2014/main" id="{FCF9513B-F519-48DB-939C-470FA616E9CB}"/>
                          </a:ext>
                        </a:extLst>
                      </p:cNvPr>
                      <p:cNvSpPr/>
                      <p:nvPr/>
                    </p:nvSpPr>
                    <p:spPr>
                      <a:xfrm>
                        <a:off x="3665246" y="753300"/>
                        <a:ext cx="3689472" cy="4935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wrap="square" rtlCol="0" anchor="ctr"/>
                      <a:lstStyle/>
                      <a:p>
                        <a:pPr algn="ctr"/>
                        <a:r>
                          <a:rPr lang="en-US" sz="1400" b="1" dirty="0">
                            <a:solidFill>
                              <a:schemeClr val="bg1"/>
                            </a:solidFill>
                          </a:rPr>
                          <a:t>Phase 2: Constructability Review</a:t>
                        </a:r>
                      </a:p>
                      <a:p>
                        <a:pPr algn="ctr"/>
                        <a:r>
                          <a:rPr lang="en-US" sz="1400" b="1" dirty="0">
                            <a:solidFill>
                              <a:schemeClr val="bg1"/>
                            </a:solidFill>
                          </a:rPr>
                          <a:t>Processing</a:t>
                        </a:r>
                      </a:p>
                    </p:txBody>
                  </p:sp>
                  <p:sp>
                    <p:nvSpPr>
                      <p:cNvPr id="23" name="Rectangle 22">
                        <a:extLst>
                          <a:ext uri="{FF2B5EF4-FFF2-40B4-BE49-F238E27FC236}">
                            <a16:creationId xmlns:a16="http://schemas.microsoft.com/office/drawing/2014/main" id="{4F11E9B6-4052-4042-86EB-6FA045225588}"/>
                          </a:ext>
                        </a:extLst>
                      </p:cNvPr>
                      <p:cNvSpPr/>
                      <p:nvPr/>
                    </p:nvSpPr>
                    <p:spPr>
                      <a:xfrm>
                        <a:off x="7444763" y="756447"/>
                        <a:ext cx="3541495" cy="475549"/>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wrap="square" rtlCol="0" anchor="ctr"/>
                      <a:lstStyle/>
                      <a:p>
                        <a:pPr algn="ctr"/>
                        <a:r>
                          <a:rPr lang="en-US" sz="1400" b="1" dirty="0">
                            <a:solidFill>
                              <a:schemeClr val="bg1"/>
                            </a:solidFill>
                          </a:rPr>
                          <a:t>Phase 3: Constructability Outcomes </a:t>
                        </a:r>
                      </a:p>
                      <a:p>
                        <a:pPr algn="ctr"/>
                        <a:r>
                          <a:rPr lang="en-US" sz="1400" b="1" dirty="0">
                            <a:solidFill>
                              <a:schemeClr val="bg1"/>
                            </a:solidFill>
                          </a:rPr>
                          <a:t>Recommendation</a:t>
                        </a:r>
                      </a:p>
                    </p:txBody>
                  </p:sp>
                  <p:cxnSp>
                    <p:nvCxnSpPr>
                      <p:cNvPr id="24" name="Elbow Connector 77">
                        <a:extLst>
                          <a:ext uri="{FF2B5EF4-FFF2-40B4-BE49-F238E27FC236}">
                            <a16:creationId xmlns:a16="http://schemas.microsoft.com/office/drawing/2014/main" id="{3F21E6E9-B679-45F0-B369-FF98CF116C41}"/>
                          </a:ext>
                        </a:extLst>
                      </p:cNvPr>
                      <p:cNvCxnSpPr>
                        <a:cxnSpLocks/>
                        <a:stCxn id="37" idx="2"/>
                        <a:endCxn id="20" idx="1"/>
                      </p:cNvCxnSpPr>
                      <p:nvPr/>
                    </p:nvCxnSpPr>
                    <p:spPr>
                      <a:xfrm flipV="1">
                        <a:off x="1334771" y="2022904"/>
                        <a:ext cx="497010" cy="1174448"/>
                      </a:xfrm>
                      <a:prstGeom prst="bentConnector3">
                        <a:avLst>
                          <a:gd name="adj1" fmla="val 50000"/>
                        </a:avLst>
                      </a:prstGeom>
                      <a:ln w="22225" cmpd="sng">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83">
                        <a:extLst>
                          <a:ext uri="{FF2B5EF4-FFF2-40B4-BE49-F238E27FC236}">
                            <a16:creationId xmlns:a16="http://schemas.microsoft.com/office/drawing/2014/main" id="{5DA2A887-6CFE-4307-9541-0D6F5C38CDDE}"/>
                          </a:ext>
                        </a:extLst>
                      </p:cNvPr>
                      <p:cNvCxnSpPr>
                        <a:cxnSpLocks/>
                        <a:stCxn id="37" idx="2"/>
                      </p:cNvCxnSpPr>
                      <p:nvPr/>
                    </p:nvCxnSpPr>
                    <p:spPr>
                      <a:xfrm>
                        <a:off x="1334771" y="3197349"/>
                        <a:ext cx="497010" cy="1074936"/>
                      </a:xfrm>
                      <a:prstGeom prst="bentConnector3">
                        <a:avLst>
                          <a:gd name="adj1" fmla="val 50000"/>
                        </a:avLst>
                      </a:prstGeom>
                      <a:ln w="22225" cmpd="sng">
                        <a:tailEnd type="triangle"/>
                      </a:ln>
                    </p:spPr>
                    <p:style>
                      <a:lnRef idx="1">
                        <a:schemeClr val="accent1"/>
                      </a:lnRef>
                      <a:fillRef idx="0">
                        <a:schemeClr val="accent1"/>
                      </a:fillRef>
                      <a:effectRef idx="0">
                        <a:schemeClr val="accent1"/>
                      </a:effectRef>
                      <a:fontRef idx="minor">
                        <a:schemeClr val="tx1"/>
                      </a:fontRef>
                    </p:style>
                  </p:cxnSp>
                  <p:sp>
                    <p:nvSpPr>
                      <p:cNvPr id="26" name="Flowchart: Data 25">
                        <a:extLst>
                          <a:ext uri="{FF2B5EF4-FFF2-40B4-BE49-F238E27FC236}">
                            <a16:creationId xmlns:a16="http://schemas.microsoft.com/office/drawing/2014/main" id="{0780DF3D-F62B-4EE7-84F9-F9E1F83D583E}"/>
                          </a:ext>
                        </a:extLst>
                      </p:cNvPr>
                      <p:cNvSpPr/>
                      <p:nvPr/>
                    </p:nvSpPr>
                    <p:spPr>
                      <a:xfrm>
                        <a:off x="1659395" y="2796391"/>
                        <a:ext cx="1883791" cy="581025"/>
                      </a:xfrm>
                      <a:prstGeom prst="flowChartInputOutput">
                        <a:avLst/>
                      </a:prstGeom>
                      <a:solidFill>
                        <a:schemeClr val="accent1">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b="1" dirty="0">
                            <a:solidFill>
                              <a:schemeClr val="dk1"/>
                            </a:solidFill>
                            <a:latin typeface="+mn-lt"/>
                            <a:ea typeface="+mn-ea"/>
                            <a:cs typeface="+mn-cs"/>
                          </a:rPr>
                          <a:t>CR Selection &amp; Delivery Methods</a:t>
                        </a:r>
                      </a:p>
                    </p:txBody>
                  </p:sp>
                  <p:sp>
                    <p:nvSpPr>
                      <p:cNvPr id="27" name="Horizontal Scroll 85">
                        <a:extLst>
                          <a:ext uri="{FF2B5EF4-FFF2-40B4-BE49-F238E27FC236}">
                            <a16:creationId xmlns:a16="http://schemas.microsoft.com/office/drawing/2014/main" id="{8296A71B-85A5-440E-BC2B-6FEC620CC4FC}"/>
                          </a:ext>
                        </a:extLst>
                      </p:cNvPr>
                      <p:cNvSpPr/>
                      <p:nvPr/>
                    </p:nvSpPr>
                    <p:spPr>
                      <a:xfrm>
                        <a:off x="4119191" y="1564011"/>
                        <a:ext cx="1148443" cy="652271"/>
                      </a:xfrm>
                      <a:prstGeom prst="horizontalScroll">
                        <a:avLst/>
                      </a:prstGeom>
                      <a:solidFill>
                        <a:schemeClr val="accent5">
                          <a:lumMod val="20000"/>
                          <a:lumOff val="8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b="1" dirty="0">
                            <a:solidFill>
                              <a:schemeClr val="dk1"/>
                            </a:solidFill>
                            <a:latin typeface="+mn-lt"/>
                            <a:ea typeface="+mn-ea"/>
                            <a:cs typeface="+mn-cs"/>
                          </a:rPr>
                          <a:t>Informal</a:t>
                        </a:r>
                        <a:br>
                          <a:rPr lang="en-US" sz="1050" b="1" dirty="0">
                            <a:solidFill>
                              <a:schemeClr val="dk1"/>
                            </a:solidFill>
                            <a:latin typeface="+mn-lt"/>
                            <a:ea typeface="+mn-ea"/>
                            <a:cs typeface="+mn-cs"/>
                          </a:rPr>
                        </a:br>
                        <a:r>
                          <a:rPr lang="en-US" sz="1050" b="1" dirty="0">
                            <a:solidFill>
                              <a:schemeClr val="dk1"/>
                            </a:solidFill>
                            <a:latin typeface="+mn-lt"/>
                            <a:ea typeface="+mn-ea"/>
                            <a:cs typeface="+mn-cs"/>
                          </a:rPr>
                          <a:t>CR (</a:t>
                        </a:r>
                        <a:r>
                          <a:rPr lang="en-US" sz="1050" b="1" baseline="0" dirty="0">
                            <a:solidFill>
                              <a:schemeClr val="dk1"/>
                            </a:solidFill>
                            <a:latin typeface="+mn-lt"/>
                            <a:ea typeface="+mn-ea"/>
                            <a:cs typeface="+mn-cs"/>
                          </a:rPr>
                          <a:t>1)</a:t>
                        </a:r>
                        <a:endParaRPr lang="en-US" sz="1050" b="1" dirty="0">
                          <a:solidFill>
                            <a:schemeClr val="dk1"/>
                          </a:solidFill>
                          <a:latin typeface="+mn-lt"/>
                          <a:ea typeface="+mn-ea"/>
                          <a:cs typeface="+mn-cs"/>
                        </a:endParaRPr>
                      </a:p>
                    </p:txBody>
                  </p:sp>
                  <p:sp>
                    <p:nvSpPr>
                      <p:cNvPr id="28" name="Horizontal Scroll 88">
                        <a:extLst>
                          <a:ext uri="{FF2B5EF4-FFF2-40B4-BE49-F238E27FC236}">
                            <a16:creationId xmlns:a16="http://schemas.microsoft.com/office/drawing/2014/main" id="{5355F02C-CCBD-4FD5-9730-ED01EE4526DF}"/>
                          </a:ext>
                        </a:extLst>
                      </p:cNvPr>
                      <p:cNvSpPr/>
                      <p:nvPr/>
                    </p:nvSpPr>
                    <p:spPr>
                      <a:xfrm>
                        <a:off x="4116470" y="3833687"/>
                        <a:ext cx="1148443" cy="652271"/>
                      </a:xfrm>
                      <a:prstGeom prst="horizontalScroll">
                        <a:avLst/>
                      </a:prstGeom>
                      <a:solidFill>
                        <a:schemeClr val="accent5">
                          <a:lumMod val="60000"/>
                          <a:lumOff val="4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b="1" dirty="0">
                            <a:solidFill>
                              <a:schemeClr val="dk1"/>
                            </a:solidFill>
                            <a:latin typeface="+mn-lt"/>
                            <a:ea typeface="+mn-ea"/>
                            <a:cs typeface="+mn-cs"/>
                          </a:rPr>
                          <a:t>Formal</a:t>
                        </a:r>
                        <a:br>
                          <a:rPr lang="en-US" sz="1050" b="1" dirty="0">
                            <a:solidFill>
                              <a:schemeClr val="dk1"/>
                            </a:solidFill>
                            <a:latin typeface="+mn-lt"/>
                            <a:ea typeface="+mn-ea"/>
                            <a:cs typeface="+mn-cs"/>
                          </a:rPr>
                        </a:br>
                        <a:r>
                          <a:rPr lang="en-US" sz="1050" b="1" dirty="0">
                            <a:solidFill>
                              <a:schemeClr val="dk1"/>
                            </a:solidFill>
                            <a:latin typeface="+mn-lt"/>
                            <a:ea typeface="+mn-ea"/>
                            <a:cs typeface="+mn-cs"/>
                          </a:rPr>
                          <a:t>CR (</a:t>
                        </a:r>
                        <a:r>
                          <a:rPr lang="en-US" sz="1050" b="1" baseline="0" dirty="0">
                            <a:solidFill>
                              <a:schemeClr val="dk1"/>
                            </a:solidFill>
                            <a:latin typeface="+mn-lt"/>
                            <a:ea typeface="+mn-ea"/>
                            <a:cs typeface="+mn-cs"/>
                          </a:rPr>
                          <a:t>3)</a:t>
                        </a:r>
                        <a:endParaRPr lang="en-US" sz="1050" b="1" dirty="0">
                          <a:solidFill>
                            <a:schemeClr val="dk1"/>
                          </a:solidFill>
                          <a:latin typeface="+mn-lt"/>
                          <a:ea typeface="+mn-ea"/>
                          <a:cs typeface="+mn-cs"/>
                        </a:endParaRPr>
                      </a:p>
                    </p:txBody>
                  </p:sp>
                  <p:sp>
                    <p:nvSpPr>
                      <p:cNvPr id="29" name="Horizontal Scroll 89">
                        <a:extLst>
                          <a:ext uri="{FF2B5EF4-FFF2-40B4-BE49-F238E27FC236}">
                            <a16:creationId xmlns:a16="http://schemas.microsoft.com/office/drawing/2014/main" id="{7C7D682F-CF8C-431F-8453-75B275602407}"/>
                          </a:ext>
                        </a:extLst>
                      </p:cNvPr>
                      <p:cNvSpPr/>
                      <p:nvPr/>
                    </p:nvSpPr>
                    <p:spPr>
                      <a:xfrm>
                        <a:off x="4119191" y="2761442"/>
                        <a:ext cx="1148443" cy="652271"/>
                      </a:xfrm>
                      <a:prstGeom prst="horizontalScroll">
                        <a:avLst/>
                      </a:prstGeom>
                      <a:solidFill>
                        <a:schemeClr val="accent5">
                          <a:lumMod val="40000"/>
                          <a:lumOff val="6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b="1" dirty="0">
                            <a:solidFill>
                              <a:schemeClr val="dk1"/>
                            </a:solidFill>
                            <a:latin typeface="+mn-lt"/>
                            <a:ea typeface="+mn-ea"/>
                            <a:cs typeface="+mn-cs"/>
                          </a:rPr>
                          <a:t>Semi-formal</a:t>
                        </a:r>
                        <a:br>
                          <a:rPr lang="en-US" sz="1050" b="1" dirty="0">
                            <a:solidFill>
                              <a:schemeClr val="dk1"/>
                            </a:solidFill>
                            <a:latin typeface="+mn-lt"/>
                            <a:ea typeface="+mn-ea"/>
                            <a:cs typeface="+mn-cs"/>
                          </a:rPr>
                        </a:br>
                        <a:r>
                          <a:rPr lang="en-US" sz="1050" b="1" dirty="0">
                            <a:solidFill>
                              <a:schemeClr val="dk1"/>
                            </a:solidFill>
                            <a:latin typeface="+mn-lt"/>
                            <a:ea typeface="+mn-ea"/>
                            <a:cs typeface="+mn-cs"/>
                          </a:rPr>
                          <a:t>CR (</a:t>
                        </a:r>
                        <a:r>
                          <a:rPr lang="en-US" sz="1050" b="1" baseline="0" dirty="0">
                            <a:solidFill>
                              <a:schemeClr val="dk1"/>
                            </a:solidFill>
                            <a:latin typeface="+mn-lt"/>
                            <a:ea typeface="+mn-ea"/>
                            <a:cs typeface="+mn-cs"/>
                          </a:rPr>
                          <a:t>2)</a:t>
                        </a:r>
                        <a:endParaRPr lang="en-US" sz="1050" b="1" dirty="0">
                          <a:solidFill>
                            <a:schemeClr val="dk1"/>
                          </a:solidFill>
                          <a:latin typeface="+mn-lt"/>
                          <a:ea typeface="+mn-ea"/>
                          <a:cs typeface="+mn-cs"/>
                        </a:endParaRPr>
                      </a:p>
                    </p:txBody>
                  </p:sp>
                  <p:sp>
                    <p:nvSpPr>
                      <p:cNvPr id="30" name="Horizontal Scroll 90">
                        <a:extLst>
                          <a:ext uri="{FF2B5EF4-FFF2-40B4-BE49-F238E27FC236}">
                            <a16:creationId xmlns:a16="http://schemas.microsoft.com/office/drawing/2014/main" id="{EC502672-BF44-4363-BF11-402C3C05AD3E}"/>
                          </a:ext>
                        </a:extLst>
                      </p:cNvPr>
                      <p:cNvSpPr/>
                      <p:nvPr/>
                    </p:nvSpPr>
                    <p:spPr>
                      <a:xfrm>
                        <a:off x="7939911" y="2759629"/>
                        <a:ext cx="1670957" cy="652272"/>
                      </a:xfrm>
                      <a:prstGeom prst="horizontalScroll">
                        <a:avLst/>
                      </a:prstGeom>
                      <a:solidFill>
                        <a:schemeClr val="accent2">
                          <a:lumMod val="60000"/>
                          <a:lumOff val="4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dirty="0">
                            <a:solidFill>
                              <a:schemeClr val="dk1"/>
                            </a:solidFill>
                            <a:effectLst/>
                          </a:rPr>
                          <a:t>CR Teams and Tools Recommended</a:t>
                        </a:r>
                        <a:endParaRPr lang="en-US" sz="1050" dirty="0">
                          <a:solidFill>
                            <a:srgbClr val="FF0000"/>
                          </a:solidFill>
                          <a:effectLst/>
                        </a:endParaRPr>
                      </a:p>
                    </p:txBody>
                  </p:sp>
                  <p:sp>
                    <p:nvSpPr>
                      <p:cNvPr id="31" name="Right Triangle 30">
                        <a:extLst>
                          <a:ext uri="{FF2B5EF4-FFF2-40B4-BE49-F238E27FC236}">
                            <a16:creationId xmlns:a16="http://schemas.microsoft.com/office/drawing/2014/main" id="{2D6EAF6D-121A-44E4-920C-68E001B40EED}"/>
                          </a:ext>
                        </a:extLst>
                      </p:cNvPr>
                      <p:cNvSpPr/>
                      <p:nvPr/>
                    </p:nvSpPr>
                    <p:spPr>
                      <a:xfrm>
                        <a:off x="5417750" y="1479647"/>
                        <a:ext cx="1877786" cy="3143251"/>
                      </a:xfrm>
                      <a:prstGeom prst="rtTriangle">
                        <a:avLst/>
                      </a:prstGeom>
                      <a:ln w="22225" cmpd="sng">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endParaRPr lang="en-US" sz="1050" b="1">
                          <a:solidFill>
                            <a:schemeClr val="dk1"/>
                          </a:solidFill>
                          <a:latin typeface="+mn-lt"/>
                          <a:ea typeface="+mn-ea"/>
                          <a:cs typeface="+mn-cs"/>
                        </a:endParaRPr>
                      </a:p>
                    </p:txBody>
                  </p:sp>
                  <p:sp>
                    <p:nvSpPr>
                      <p:cNvPr id="32" name="Rounded Rectangle 92">
                        <a:extLst>
                          <a:ext uri="{FF2B5EF4-FFF2-40B4-BE49-F238E27FC236}">
                            <a16:creationId xmlns:a16="http://schemas.microsoft.com/office/drawing/2014/main" id="{327F0039-A907-4336-8F75-69E4AC8D7F1B}"/>
                          </a:ext>
                        </a:extLst>
                      </p:cNvPr>
                      <p:cNvSpPr/>
                      <p:nvPr/>
                    </p:nvSpPr>
                    <p:spPr>
                      <a:xfrm>
                        <a:off x="5428633" y="3847411"/>
                        <a:ext cx="1635579" cy="606076"/>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b="1" dirty="0"/>
                          <a:t>PIP, prelim, </a:t>
                        </a:r>
                      </a:p>
                      <a:p>
                        <a:r>
                          <a:rPr lang="en-US" sz="1050" b="1" dirty="0"/>
                          <a:t>interim, and final design, construction, </a:t>
                        </a:r>
                      </a:p>
                      <a:p>
                        <a:r>
                          <a:rPr lang="en-US" sz="1050" b="1" baseline="0" dirty="0">
                            <a:solidFill>
                              <a:schemeClr val="dk1"/>
                            </a:solidFill>
                            <a:latin typeface="+mn-lt"/>
                            <a:ea typeface="+mn-ea"/>
                            <a:cs typeface="+mn-cs"/>
                          </a:rPr>
                          <a:t>post-construction</a:t>
                        </a:r>
                        <a:endParaRPr lang="en-US" sz="1050" b="1" dirty="0">
                          <a:solidFill>
                            <a:schemeClr val="dk1"/>
                          </a:solidFill>
                          <a:latin typeface="+mn-lt"/>
                          <a:ea typeface="+mn-ea"/>
                          <a:cs typeface="+mn-cs"/>
                        </a:endParaRPr>
                      </a:p>
                    </p:txBody>
                  </p:sp>
                  <p:sp>
                    <p:nvSpPr>
                      <p:cNvPr id="33" name="Rounded Rectangle 93">
                        <a:extLst>
                          <a:ext uri="{FF2B5EF4-FFF2-40B4-BE49-F238E27FC236}">
                            <a16:creationId xmlns:a16="http://schemas.microsoft.com/office/drawing/2014/main" id="{117A4B0E-DF89-43DA-A684-B43DAB37E852}"/>
                          </a:ext>
                        </a:extLst>
                      </p:cNvPr>
                      <p:cNvSpPr/>
                      <p:nvPr/>
                    </p:nvSpPr>
                    <p:spPr>
                      <a:xfrm>
                        <a:off x="5362282" y="2788652"/>
                        <a:ext cx="1203910" cy="541565"/>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l"/>
                        <a:r>
                          <a:rPr lang="en-US" sz="1050" b="1" dirty="0"/>
                          <a:t>PIP, prelim, </a:t>
                        </a:r>
                      </a:p>
                      <a:p>
                        <a:pPr marL="0" indent="0" algn="l"/>
                        <a:r>
                          <a:rPr lang="en-US" sz="1050" b="1" dirty="0"/>
                          <a:t>interim, and final design, </a:t>
                        </a:r>
                        <a:r>
                          <a:rPr lang="en-US" sz="1050" b="1" baseline="0" dirty="0">
                            <a:solidFill>
                              <a:schemeClr val="dk1"/>
                            </a:solidFill>
                          </a:rPr>
                          <a:t>construction</a:t>
                        </a:r>
                        <a:endParaRPr lang="en-US" sz="1050" b="1" dirty="0">
                          <a:solidFill>
                            <a:schemeClr val="dk1"/>
                          </a:solidFill>
                        </a:endParaRPr>
                      </a:p>
                    </p:txBody>
                  </p:sp>
                  <p:sp>
                    <p:nvSpPr>
                      <p:cNvPr id="34" name="Rounded Rectangle 94">
                        <a:extLst>
                          <a:ext uri="{FF2B5EF4-FFF2-40B4-BE49-F238E27FC236}">
                            <a16:creationId xmlns:a16="http://schemas.microsoft.com/office/drawing/2014/main" id="{2FC42A81-3293-4BFF-8D72-0C17513D0961}"/>
                          </a:ext>
                        </a:extLst>
                      </p:cNvPr>
                      <p:cNvSpPr/>
                      <p:nvPr/>
                    </p:nvSpPr>
                    <p:spPr>
                      <a:xfrm>
                        <a:off x="5325220" y="1757232"/>
                        <a:ext cx="664030" cy="541565"/>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l"/>
                        <a:r>
                          <a:rPr lang="en-US" sz="1050" b="1" dirty="0"/>
                          <a:t>PIP,</a:t>
                        </a:r>
                      </a:p>
                      <a:p>
                        <a:pPr marL="0" indent="0" algn="l"/>
                        <a:r>
                          <a:rPr lang="en-US" sz="1050" b="1" dirty="0"/>
                          <a:t>f</a:t>
                        </a:r>
                        <a:r>
                          <a:rPr lang="en-US" sz="1050" b="1" dirty="0">
                            <a:solidFill>
                              <a:schemeClr val="dk1"/>
                            </a:solidFill>
                          </a:rPr>
                          <a:t>inal</a:t>
                        </a:r>
                      </a:p>
                      <a:p>
                        <a:pPr marL="0" indent="0" algn="l"/>
                        <a:r>
                          <a:rPr lang="en-US" sz="1050" b="1" dirty="0"/>
                          <a:t>design</a:t>
                        </a:r>
                        <a:endParaRPr lang="en-US" sz="1050" b="1" dirty="0">
                          <a:solidFill>
                            <a:schemeClr val="dk1"/>
                          </a:solidFill>
                        </a:endParaRPr>
                      </a:p>
                    </p:txBody>
                  </p:sp>
                  <p:sp>
                    <p:nvSpPr>
                      <p:cNvPr id="35" name="Horizontal Scroll 96">
                        <a:extLst>
                          <a:ext uri="{FF2B5EF4-FFF2-40B4-BE49-F238E27FC236}">
                            <a16:creationId xmlns:a16="http://schemas.microsoft.com/office/drawing/2014/main" id="{A5D99BD3-EC15-4E8E-B345-0BD4D6809155}"/>
                          </a:ext>
                        </a:extLst>
                      </p:cNvPr>
                      <p:cNvSpPr/>
                      <p:nvPr/>
                    </p:nvSpPr>
                    <p:spPr>
                      <a:xfrm>
                        <a:off x="7942630" y="3823707"/>
                        <a:ext cx="1670957" cy="652272"/>
                      </a:xfrm>
                      <a:prstGeom prst="horizontalScroll">
                        <a:avLst/>
                      </a:prstGeom>
                      <a:solidFill>
                        <a:schemeClr val="accent2">
                          <a:lumMod val="60000"/>
                          <a:lumOff val="4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dirty="0"/>
                          <a:t>Document B/C, LL, and KPI</a:t>
                        </a:r>
                        <a:endParaRPr lang="en-US" sz="1050" dirty="0">
                          <a:solidFill>
                            <a:srgbClr val="FF0000"/>
                          </a:solidFill>
                          <a:effectLst/>
                        </a:endParaRPr>
                      </a:p>
                    </p:txBody>
                  </p:sp>
                  <p:sp>
                    <p:nvSpPr>
                      <p:cNvPr id="36" name="Rounded Rectangle 97">
                        <a:extLst>
                          <a:ext uri="{FF2B5EF4-FFF2-40B4-BE49-F238E27FC236}">
                            <a16:creationId xmlns:a16="http://schemas.microsoft.com/office/drawing/2014/main" id="{49B4B028-70BD-452E-81B8-83E549357230}"/>
                          </a:ext>
                        </a:extLst>
                      </p:cNvPr>
                      <p:cNvSpPr/>
                      <p:nvPr/>
                    </p:nvSpPr>
                    <p:spPr>
                      <a:xfrm rot="5400000">
                        <a:off x="9479231" y="2821493"/>
                        <a:ext cx="2116107" cy="503965"/>
                      </a:xfrm>
                      <a:prstGeom prst="roundRect">
                        <a:avLst/>
                      </a:prstGeom>
                      <a:solidFill>
                        <a:schemeClr val="accent6">
                          <a:lumMod val="60000"/>
                          <a:lumOff val="40000"/>
                        </a:schemeClr>
                      </a:solidFill>
                      <a:ln w="22225" cmpd="sng">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b="1">
                            <a:solidFill>
                              <a:schemeClr val="dk1"/>
                            </a:solidFill>
                            <a:latin typeface="+mn-lt"/>
                            <a:ea typeface="+mn-ea"/>
                            <a:cs typeface="+mn-cs"/>
                          </a:rPr>
                          <a:t>Update Constructability</a:t>
                        </a:r>
                        <a:r>
                          <a:rPr lang="en-US" sz="1050" b="1" baseline="0">
                            <a:solidFill>
                              <a:schemeClr val="dk1"/>
                            </a:solidFill>
                            <a:latin typeface="+mn-lt"/>
                            <a:ea typeface="+mn-ea"/>
                            <a:cs typeface="+mn-cs"/>
                          </a:rPr>
                          <a:t> Program</a:t>
                        </a:r>
                        <a:endParaRPr lang="en-US" sz="1050" b="1">
                          <a:solidFill>
                            <a:schemeClr val="dk1"/>
                          </a:solidFill>
                          <a:latin typeface="+mn-lt"/>
                          <a:ea typeface="+mn-ea"/>
                          <a:cs typeface="+mn-cs"/>
                        </a:endParaRPr>
                      </a:p>
                    </p:txBody>
                  </p:sp>
                  <p:sp>
                    <p:nvSpPr>
                      <p:cNvPr id="37" name="Rounded Rectangle 103">
                        <a:extLst>
                          <a:ext uri="{FF2B5EF4-FFF2-40B4-BE49-F238E27FC236}">
                            <a16:creationId xmlns:a16="http://schemas.microsoft.com/office/drawing/2014/main" id="{932B8245-903D-4BD3-839B-6BB0E5F64DCE}"/>
                          </a:ext>
                        </a:extLst>
                      </p:cNvPr>
                      <p:cNvSpPr/>
                      <p:nvPr/>
                    </p:nvSpPr>
                    <p:spPr>
                      <a:xfrm rot="16200000">
                        <a:off x="204862" y="2945369"/>
                        <a:ext cx="1755857" cy="503965"/>
                      </a:xfrm>
                      <a:prstGeom prst="roundRect">
                        <a:avLst/>
                      </a:prstGeom>
                      <a:solidFill>
                        <a:srgbClr val="00B0F0"/>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b="1">
                            <a:solidFill>
                              <a:schemeClr val="dk1"/>
                            </a:solidFill>
                            <a:latin typeface="+mn-lt"/>
                            <a:ea typeface="+mn-ea"/>
                            <a:cs typeface="+mn-cs"/>
                          </a:rPr>
                          <a:t>Project Goals and Objectives</a:t>
                        </a:r>
                      </a:p>
                    </p:txBody>
                  </p:sp>
                  <p:cxnSp>
                    <p:nvCxnSpPr>
                      <p:cNvPr id="38" name="Elbow Connector 104">
                        <a:extLst>
                          <a:ext uri="{FF2B5EF4-FFF2-40B4-BE49-F238E27FC236}">
                            <a16:creationId xmlns:a16="http://schemas.microsoft.com/office/drawing/2014/main" id="{F68DAF1F-4F2F-4D73-8EFA-A43AFD8FC419}"/>
                          </a:ext>
                        </a:extLst>
                      </p:cNvPr>
                      <p:cNvCxnSpPr>
                        <a:cxnSpLocks/>
                        <a:stCxn id="35" idx="3"/>
                        <a:endCxn id="36" idx="2"/>
                      </p:cNvCxnSpPr>
                      <p:nvPr/>
                    </p:nvCxnSpPr>
                    <p:spPr>
                      <a:xfrm flipV="1">
                        <a:off x="9613587" y="3073475"/>
                        <a:ext cx="671715" cy="1076369"/>
                      </a:xfrm>
                      <a:prstGeom prst="bentConnector3">
                        <a:avLst>
                          <a:gd name="adj1" fmla="val 50000"/>
                        </a:avLst>
                      </a:prstGeom>
                      <a:ln w="22225" cmpd="sng">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105">
                        <a:extLst>
                          <a:ext uri="{FF2B5EF4-FFF2-40B4-BE49-F238E27FC236}">
                            <a16:creationId xmlns:a16="http://schemas.microsoft.com/office/drawing/2014/main" id="{9BFF82AB-D64A-4B43-97A9-1F47C80E9519}"/>
                          </a:ext>
                        </a:extLst>
                      </p:cNvPr>
                      <p:cNvCxnSpPr>
                        <a:cxnSpLocks/>
                        <a:stCxn id="40" idx="3"/>
                        <a:endCxn id="36" idx="2"/>
                      </p:cNvCxnSpPr>
                      <p:nvPr/>
                    </p:nvCxnSpPr>
                    <p:spPr>
                      <a:xfrm>
                        <a:off x="9610868" y="1901936"/>
                        <a:ext cx="674435" cy="1171539"/>
                      </a:xfrm>
                      <a:prstGeom prst="bentConnector3">
                        <a:avLst>
                          <a:gd name="adj1" fmla="val 50000"/>
                        </a:avLst>
                      </a:prstGeom>
                      <a:ln w="22225" cmpd="sng">
                        <a:tailEnd type="triangle"/>
                      </a:ln>
                    </p:spPr>
                    <p:style>
                      <a:lnRef idx="1">
                        <a:schemeClr val="accent1"/>
                      </a:lnRef>
                      <a:fillRef idx="0">
                        <a:schemeClr val="accent1"/>
                      </a:fillRef>
                      <a:effectRef idx="0">
                        <a:schemeClr val="accent1"/>
                      </a:effectRef>
                      <a:fontRef idx="minor">
                        <a:schemeClr val="tx1"/>
                      </a:fontRef>
                    </p:style>
                  </p:cxnSp>
                  <p:sp>
                    <p:nvSpPr>
                      <p:cNvPr id="40" name="Horizontal Scroll 106">
                        <a:extLst>
                          <a:ext uri="{FF2B5EF4-FFF2-40B4-BE49-F238E27FC236}">
                            <a16:creationId xmlns:a16="http://schemas.microsoft.com/office/drawing/2014/main" id="{46F11A5A-6CBD-465E-BB83-D581DEAB963D}"/>
                          </a:ext>
                        </a:extLst>
                      </p:cNvPr>
                      <p:cNvSpPr/>
                      <p:nvPr/>
                    </p:nvSpPr>
                    <p:spPr>
                      <a:xfrm>
                        <a:off x="7953517" y="1575800"/>
                        <a:ext cx="1657351" cy="652272"/>
                      </a:xfrm>
                      <a:prstGeom prst="horizontalScroll">
                        <a:avLst/>
                      </a:prstGeom>
                      <a:solidFill>
                        <a:schemeClr val="accent2">
                          <a:lumMod val="60000"/>
                          <a:lumOff val="4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dirty="0">
                            <a:solidFill>
                              <a:schemeClr val="dk1"/>
                            </a:solidFill>
                            <a:latin typeface="+mn-lt"/>
                            <a:ea typeface="+mn-ea"/>
                            <a:cs typeface="+mn-cs"/>
                          </a:rPr>
                          <a:t>CR Levels </a:t>
                        </a:r>
                        <a:r>
                          <a:rPr lang="en-US" sz="1050" b="1" dirty="0"/>
                          <a:t>of Formality Recommended </a:t>
                        </a:r>
                        <a:endParaRPr lang="en-US" sz="1050" b="1" dirty="0">
                          <a:solidFill>
                            <a:srgbClr val="FF0000"/>
                          </a:solidFill>
                          <a:latin typeface="+mn-lt"/>
                          <a:ea typeface="+mn-ea"/>
                          <a:cs typeface="+mn-cs"/>
                        </a:endParaRPr>
                      </a:p>
                    </p:txBody>
                  </p:sp>
                </p:grpSp>
              </p:grpSp>
              <p:cxnSp>
                <p:nvCxnSpPr>
                  <p:cNvPr id="15" name="Elbow Connector 62">
                    <a:extLst>
                      <a:ext uri="{FF2B5EF4-FFF2-40B4-BE49-F238E27FC236}">
                        <a16:creationId xmlns:a16="http://schemas.microsoft.com/office/drawing/2014/main" id="{550B677B-050F-4AE0-AE93-5196A776F7DE}"/>
                      </a:ext>
                    </a:extLst>
                  </p:cNvPr>
                  <p:cNvCxnSpPr>
                    <a:cxnSpLocks/>
                    <a:stCxn id="26" idx="5"/>
                    <a:endCxn id="27" idx="1"/>
                  </p:cNvCxnSpPr>
                  <p:nvPr/>
                </p:nvCxnSpPr>
                <p:spPr>
                  <a:xfrm flipV="1">
                    <a:off x="3835109" y="2143858"/>
                    <a:ext cx="695722" cy="836972"/>
                  </a:xfrm>
                  <a:prstGeom prst="bentConnector3">
                    <a:avLst>
                      <a:gd name="adj1" fmla="val 50000"/>
                    </a:avLst>
                  </a:prstGeom>
                  <a:ln w="22225" cmpd="sng">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64">
                    <a:extLst>
                      <a:ext uri="{FF2B5EF4-FFF2-40B4-BE49-F238E27FC236}">
                        <a16:creationId xmlns:a16="http://schemas.microsoft.com/office/drawing/2014/main" id="{237DFD5C-8F82-44FD-B352-49FB0F266172}"/>
                      </a:ext>
                    </a:extLst>
                  </p:cNvPr>
                  <p:cNvCxnSpPr>
                    <a:cxnSpLocks/>
                    <a:stCxn id="26" idx="5"/>
                    <a:endCxn id="28" idx="1"/>
                  </p:cNvCxnSpPr>
                  <p:nvPr/>
                </p:nvCxnSpPr>
                <p:spPr>
                  <a:xfrm>
                    <a:off x="3835109" y="2980830"/>
                    <a:ext cx="693245" cy="750363"/>
                  </a:xfrm>
                  <a:prstGeom prst="bentConnector3">
                    <a:avLst>
                      <a:gd name="adj1" fmla="val 50000"/>
                    </a:avLst>
                  </a:prstGeom>
                  <a:ln w="22225" cmpd="sng">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65">
                    <a:extLst>
                      <a:ext uri="{FF2B5EF4-FFF2-40B4-BE49-F238E27FC236}">
                        <a16:creationId xmlns:a16="http://schemas.microsoft.com/office/drawing/2014/main" id="{51ADF22F-2E80-4745-9FF3-0E0BF59C4E18}"/>
                      </a:ext>
                    </a:extLst>
                  </p:cNvPr>
                  <p:cNvSpPr/>
                  <p:nvPr/>
                </p:nvSpPr>
                <p:spPr>
                  <a:xfrm rot="3462672">
                    <a:off x="5288034" y="2745138"/>
                    <a:ext cx="2632126" cy="206318"/>
                  </a:xfrm>
                  <a:prstGeom prst="roundRect">
                    <a:avLst/>
                  </a:prstGeom>
                  <a:solidFill>
                    <a:schemeClr val="bg1"/>
                  </a:solid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b="1" dirty="0">
                        <a:solidFill>
                          <a:schemeClr val="dk1"/>
                        </a:solidFill>
                        <a:latin typeface="+mn-lt"/>
                        <a:ea typeface="+mn-ea"/>
                        <a:cs typeface="+mn-cs"/>
                      </a:rPr>
                      <a:t>Constructability</a:t>
                    </a:r>
                    <a:r>
                      <a:rPr lang="en-US" sz="1050" b="1" baseline="0" dirty="0">
                        <a:solidFill>
                          <a:schemeClr val="dk1"/>
                        </a:solidFill>
                        <a:latin typeface="+mn-lt"/>
                        <a:ea typeface="+mn-ea"/>
                        <a:cs typeface="+mn-cs"/>
                      </a:rPr>
                      <a:t> </a:t>
                    </a:r>
                    <a:r>
                      <a:rPr lang="en-US" sz="1050" b="1" dirty="0">
                        <a:solidFill>
                          <a:schemeClr val="dk1"/>
                        </a:solidFill>
                        <a:latin typeface="+mn-lt"/>
                        <a:ea typeface="+mn-ea"/>
                        <a:cs typeface="+mn-cs"/>
                      </a:rPr>
                      <a:t> Resources, Tools, Teams, and Analysis </a:t>
                    </a:r>
                  </a:p>
                </p:txBody>
              </p:sp>
            </p:grpSp>
            <p:sp>
              <p:nvSpPr>
                <p:cNvPr id="10" name="Flowchart: Multidocument 9">
                  <a:extLst>
                    <a:ext uri="{FF2B5EF4-FFF2-40B4-BE49-F238E27FC236}">
                      <a16:creationId xmlns:a16="http://schemas.microsoft.com/office/drawing/2014/main" id="{85D49F95-B8F5-4862-8628-59F6DF12284A}"/>
                    </a:ext>
                  </a:extLst>
                </p:cNvPr>
                <p:cNvSpPr/>
                <p:nvPr/>
              </p:nvSpPr>
              <p:spPr>
                <a:xfrm>
                  <a:off x="2821883" y="3493909"/>
                  <a:ext cx="1498564" cy="652824"/>
                </a:xfrm>
                <a:prstGeom prst="flowChartMultidocument">
                  <a:avLst/>
                </a:prstGeom>
                <a:solidFill>
                  <a:schemeClr val="tx2">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t>Agency-related</a:t>
                  </a:r>
                  <a:r>
                    <a:rPr lang="en-US" sz="1200" b="1" baseline="0" dirty="0"/>
                    <a:t> factors</a:t>
                  </a:r>
                </a:p>
              </p:txBody>
            </p:sp>
          </p:grpSp>
          <p:sp>
            <p:nvSpPr>
              <p:cNvPr id="6" name="Rectangle 5">
                <a:extLst>
                  <a:ext uri="{FF2B5EF4-FFF2-40B4-BE49-F238E27FC236}">
                    <a16:creationId xmlns:a16="http://schemas.microsoft.com/office/drawing/2014/main" id="{9C0247CA-A625-482C-9394-F48234EC8738}"/>
                  </a:ext>
                </a:extLst>
              </p:cNvPr>
              <p:cNvSpPr/>
              <p:nvPr/>
            </p:nvSpPr>
            <p:spPr>
              <a:xfrm>
                <a:off x="761999" y="2344164"/>
                <a:ext cx="3101843" cy="3815336"/>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D8D9AE-05E7-4BE6-B135-D5D87252670F}"/>
                  </a:ext>
                </a:extLst>
              </p:cNvPr>
              <p:cNvSpPr/>
              <p:nvPr/>
            </p:nvSpPr>
            <p:spPr>
              <a:xfrm>
                <a:off x="3971163" y="2344164"/>
                <a:ext cx="3832909" cy="380581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3E2380-7076-40C6-B714-8EB858B3D4F8}"/>
                  </a:ext>
                </a:extLst>
              </p:cNvPr>
              <p:cNvSpPr/>
              <p:nvPr/>
            </p:nvSpPr>
            <p:spPr>
              <a:xfrm>
                <a:off x="7897617" y="2344164"/>
                <a:ext cx="3679180" cy="3815336"/>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 name="Straight Arrow Connector 3">
              <a:extLst>
                <a:ext uri="{FF2B5EF4-FFF2-40B4-BE49-F238E27FC236}">
                  <a16:creationId xmlns:a16="http://schemas.microsoft.com/office/drawing/2014/main" id="{AF1E2595-0608-4E58-A05B-156664BBEC55}"/>
                </a:ext>
              </a:extLst>
            </p:cNvPr>
            <p:cNvCxnSpPr>
              <a:cxnSpLocks/>
              <a:stCxn id="26" idx="5"/>
              <a:endCxn id="29" idx="1"/>
            </p:cNvCxnSpPr>
            <p:nvPr/>
          </p:nvCxnSpPr>
          <p:spPr>
            <a:xfrm>
              <a:off x="3527628" y="4120409"/>
              <a:ext cx="794102" cy="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73BB360B-0DB5-4372-B237-14EBAA35779C}"/>
              </a:ext>
            </a:extLst>
          </p:cNvPr>
          <p:cNvSpPr/>
          <p:nvPr/>
        </p:nvSpPr>
        <p:spPr>
          <a:xfrm>
            <a:off x="1878824" y="597050"/>
            <a:ext cx="10062164" cy="1102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0000" lnSpcReduction="10000"/>
          </a:bodyPr>
          <a:lstStyle/>
          <a:p>
            <a:pPr>
              <a:spcBef>
                <a:spcPct val="0"/>
              </a:spcBef>
            </a:pPr>
            <a:r>
              <a:rPr lang="en-US" sz="4000" b="1" dirty="0">
                <a:solidFill>
                  <a:schemeClr val="tx1">
                    <a:lumMod val="85000"/>
                    <a:lumOff val="15000"/>
                  </a:schemeClr>
                </a:solidFill>
                <a:latin typeface="+mj-lt"/>
                <a:ea typeface="+mj-ea"/>
                <a:cs typeface="+mj-cs"/>
              </a:rPr>
              <a:t>Project Phase I –</a:t>
            </a:r>
            <a:br>
              <a:rPr lang="en-US" sz="4000" b="1" dirty="0">
                <a:solidFill>
                  <a:schemeClr val="tx1">
                    <a:lumMod val="85000"/>
                    <a:lumOff val="15000"/>
                  </a:schemeClr>
                </a:solidFill>
                <a:latin typeface="+mj-lt"/>
                <a:ea typeface="+mj-ea"/>
                <a:cs typeface="+mj-cs"/>
              </a:rPr>
            </a:br>
            <a:r>
              <a:rPr lang="en-US" sz="4000" b="1" dirty="0">
                <a:solidFill>
                  <a:schemeClr val="tx1">
                    <a:lumMod val="85000"/>
                    <a:lumOff val="15000"/>
                  </a:schemeClr>
                </a:solidFill>
                <a:latin typeface="+mj-lt"/>
                <a:ea typeface="+mj-ea"/>
                <a:cs typeface="+mj-cs"/>
              </a:rPr>
              <a:t>Task 1-3</a:t>
            </a:r>
            <a:r>
              <a:rPr lang="x-none" sz="4000" b="1" dirty="0">
                <a:solidFill>
                  <a:schemeClr val="tx1">
                    <a:lumMod val="85000"/>
                    <a:lumOff val="15000"/>
                  </a:schemeClr>
                </a:solidFill>
                <a:latin typeface="+mj-lt"/>
                <a:ea typeface="+mj-ea"/>
                <a:cs typeface="+mj-cs"/>
              </a:rPr>
              <a:t>: Develop</a:t>
            </a:r>
            <a:r>
              <a:rPr lang="en-US" sz="4000" b="1" dirty="0">
                <a:solidFill>
                  <a:schemeClr val="tx1">
                    <a:lumMod val="85000"/>
                    <a:lumOff val="15000"/>
                  </a:schemeClr>
                </a:solidFill>
                <a:latin typeface="+mj-lt"/>
                <a:ea typeface="+mj-ea"/>
                <a:cs typeface="+mj-cs"/>
              </a:rPr>
              <a:t> Conceptual F</a:t>
            </a:r>
            <a:r>
              <a:rPr lang="x-none" sz="4000" b="1" dirty="0">
                <a:solidFill>
                  <a:schemeClr val="tx1">
                    <a:lumMod val="85000"/>
                    <a:lumOff val="15000"/>
                  </a:schemeClr>
                </a:solidFill>
                <a:latin typeface="+mj-lt"/>
                <a:ea typeface="+mj-ea"/>
                <a:cs typeface="+mj-cs"/>
              </a:rPr>
              <a:t>ramework</a:t>
            </a:r>
            <a:endParaRPr lang="en-US" sz="4000" b="1" dirty="0">
              <a:solidFill>
                <a:schemeClr val="tx1">
                  <a:lumMod val="85000"/>
                  <a:lumOff val="15000"/>
                </a:schemeClr>
              </a:solidFill>
              <a:latin typeface="+mj-lt"/>
              <a:ea typeface="+mj-ea"/>
              <a:cs typeface="+mj-cs"/>
            </a:endParaRPr>
          </a:p>
          <a:p>
            <a:pPr>
              <a:spcBef>
                <a:spcPct val="0"/>
              </a:spcBef>
            </a:pPr>
            <a:endParaRPr lang="en-US" sz="4000" b="1" dirty="0">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92876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4" descr="Rectangle: Click to edit Master text styles&#10;Second level&#10;Third level&#10;Fourth level&#10;Fifth level"/>
          <p:cNvSpPr txBox="1">
            <a:spLocks noChangeArrowheads="1"/>
          </p:cNvSpPr>
          <p:nvPr/>
        </p:nvSpPr>
        <p:spPr bwMode="auto">
          <a:xfrm>
            <a:off x="1878824" y="2244138"/>
            <a:ext cx="9295143" cy="385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900"/>
              </a:spcBef>
              <a:buClr>
                <a:srgbClr val="0F4B90"/>
              </a:buClr>
              <a:buFont typeface="Arial" panose="020B0604020202020204" pitchFamily="34" charset="0"/>
              <a:buChar char="•"/>
            </a:pPr>
            <a:r>
              <a:rPr lang="en-US" dirty="0"/>
              <a:t>Meeting with panel informed the presented conceptual decision-making framework</a:t>
            </a:r>
          </a:p>
          <a:p>
            <a:pPr marL="342900" indent="-342900" algn="l">
              <a:lnSpc>
                <a:spcPct val="100000"/>
              </a:lnSpc>
              <a:spcBef>
                <a:spcPts val="900"/>
              </a:spcBef>
              <a:buClr>
                <a:srgbClr val="0F4B90"/>
              </a:buClr>
              <a:buFont typeface="Arial" panose="020B0604020202020204" pitchFamily="34" charset="0"/>
              <a:buChar char="•"/>
            </a:pPr>
            <a:r>
              <a:rPr lang="en-US" dirty="0"/>
              <a:t>Moved the team to Phase II</a:t>
            </a:r>
          </a:p>
        </p:txBody>
      </p:sp>
      <p:sp>
        <p:nvSpPr>
          <p:cNvPr id="5" name="Rectangle 4"/>
          <p:cNvSpPr/>
          <p:nvPr/>
        </p:nvSpPr>
        <p:spPr>
          <a:xfrm>
            <a:off x="1878824" y="597049"/>
            <a:ext cx="10062164" cy="13823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82500" lnSpcReduction="20000"/>
          </a:bodyPr>
          <a:lstStyle/>
          <a:p>
            <a:pPr>
              <a:spcBef>
                <a:spcPct val="0"/>
              </a:spcBef>
            </a:pPr>
            <a:r>
              <a:rPr lang="en-US" sz="4000" b="1" dirty="0">
                <a:solidFill>
                  <a:schemeClr val="tx1">
                    <a:lumMod val="85000"/>
                    <a:lumOff val="15000"/>
                  </a:schemeClr>
                </a:solidFill>
                <a:latin typeface="+mj-lt"/>
                <a:ea typeface="+mj-ea"/>
                <a:cs typeface="+mj-cs"/>
              </a:rPr>
              <a:t>Project Phase I –</a:t>
            </a:r>
            <a:br>
              <a:rPr lang="en-US" sz="4000" b="1" dirty="0">
                <a:solidFill>
                  <a:schemeClr val="tx1">
                    <a:lumMod val="85000"/>
                    <a:lumOff val="15000"/>
                  </a:schemeClr>
                </a:solidFill>
                <a:latin typeface="+mj-lt"/>
                <a:ea typeface="+mj-ea"/>
                <a:cs typeface="+mj-cs"/>
              </a:rPr>
            </a:br>
            <a:r>
              <a:rPr lang="en-US" sz="4000" b="1" dirty="0">
                <a:solidFill>
                  <a:schemeClr val="tx1">
                    <a:lumMod val="85000"/>
                    <a:lumOff val="15000"/>
                  </a:schemeClr>
                </a:solidFill>
                <a:latin typeface="+mj-lt"/>
                <a:ea typeface="+mj-ea"/>
                <a:cs typeface="+mj-cs"/>
              </a:rPr>
              <a:t>Task 1-4</a:t>
            </a:r>
            <a:r>
              <a:rPr lang="x-none" sz="4000" b="1" dirty="0">
                <a:solidFill>
                  <a:schemeClr val="tx1">
                    <a:lumMod val="85000"/>
                    <a:lumOff val="15000"/>
                  </a:schemeClr>
                </a:solidFill>
                <a:latin typeface="+mj-lt"/>
                <a:ea typeface="+mj-ea"/>
                <a:cs typeface="+mj-cs"/>
              </a:rPr>
              <a:t>: </a:t>
            </a:r>
            <a:r>
              <a:rPr lang="en-US" sz="4000" b="1" dirty="0">
                <a:solidFill>
                  <a:schemeClr val="tx1">
                    <a:lumMod val="85000"/>
                    <a:lumOff val="15000"/>
                  </a:schemeClr>
                </a:solidFill>
                <a:latin typeface="+mj-lt"/>
                <a:ea typeface="+mj-ea"/>
                <a:cs typeface="+mj-cs"/>
              </a:rPr>
              <a:t>Prepare Interim Report</a:t>
            </a:r>
          </a:p>
          <a:p>
            <a:pPr>
              <a:spcBef>
                <a:spcPct val="0"/>
              </a:spcBef>
            </a:pPr>
            <a:r>
              <a:rPr lang="en-US" sz="4000" b="1" dirty="0">
                <a:solidFill>
                  <a:schemeClr val="tx1">
                    <a:lumMod val="85000"/>
                    <a:lumOff val="15000"/>
                  </a:schemeClr>
                </a:solidFill>
                <a:latin typeface="+mj-lt"/>
                <a:ea typeface="+mj-ea"/>
                <a:cs typeface="+mj-cs"/>
              </a:rPr>
              <a:t>Task 1-5: Face-to-face Meeting with Panel</a:t>
            </a:r>
          </a:p>
          <a:p>
            <a:pPr>
              <a:spcBef>
                <a:spcPct val="0"/>
              </a:spcBef>
            </a:pPr>
            <a:endParaRPr lang="en-US" sz="4000" b="1" dirty="0">
              <a:solidFill>
                <a:schemeClr val="tx1">
                  <a:lumMod val="85000"/>
                  <a:lumOff val="15000"/>
                </a:schemeClr>
              </a:solidFill>
              <a:latin typeface="+mj-lt"/>
              <a:ea typeface="+mj-ea"/>
              <a:cs typeface="+mj-cs"/>
            </a:endParaRPr>
          </a:p>
        </p:txBody>
      </p:sp>
      <p:sp>
        <p:nvSpPr>
          <p:cNvPr id="6" name="TextBox 5">
            <a:extLst>
              <a:ext uri="{FF2B5EF4-FFF2-40B4-BE49-F238E27FC236}">
                <a16:creationId xmlns:a16="http://schemas.microsoft.com/office/drawing/2014/main" id="{D05605ED-2EAB-42A9-9EFF-5CA90492293E}"/>
              </a:ext>
            </a:extLst>
          </p:cNvPr>
          <p:cNvSpPr txBox="1"/>
          <p:nvPr/>
        </p:nvSpPr>
        <p:spPr>
          <a:xfrm>
            <a:off x="1471383" y="5871411"/>
            <a:ext cx="10720618" cy="923330"/>
          </a:xfrm>
          <a:prstGeom prst="rect">
            <a:avLst/>
          </a:prstGeom>
          <a:noFill/>
        </p:spPr>
        <p:txBody>
          <a:bodyPr wrap="square" rtlCol="0">
            <a:spAutoFit/>
          </a:bodyPr>
          <a:lstStyle/>
          <a:p>
            <a:r>
              <a:rPr lang="en-US" i="1" dirty="0">
                <a:latin typeface="+mj-lt"/>
              </a:rPr>
              <a:t>* </a:t>
            </a:r>
            <a:r>
              <a:rPr lang="en-US" b="0" i="0" dirty="0">
                <a:solidFill>
                  <a:srgbClr val="2C2C2C"/>
                </a:solidFill>
                <a:effectLst/>
                <a:latin typeface="+mj-lt"/>
              </a:rPr>
              <a:t>For further information and resources, visit the National Academies Press website (</a:t>
            </a:r>
            <a:r>
              <a:rPr lang="en-US" b="1" i="0" u="none" strike="noStrike" dirty="0">
                <a:solidFill>
                  <a:srgbClr val="1473E6"/>
                </a:solidFill>
                <a:effectLst/>
                <a:latin typeface="+mj-lt"/>
                <a:hlinkClick r:id="rId2"/>
              </a:rPr>
              <a:t>nap.nationalacademies.org</a:t>
            </a:r>
            <a:r>
              <a:rPr lang="en-US" b="0" i="0" dirty="0">
                <a:solidFill>
                  <a:srgbClr val="2C2C2C"/>
                </a:solidFill>
                <a:effectLst/>
                <a:latin typeface="+mj-lt"/>
              </a:rPr>
              <a:t>) and search for </a:t>
            </a:r>
            <a:r>
              <a:rPr lang="en-US" b="0" i="1" dirty="0">
                <a:solidFill>
                  <a:srgbClr val="2C2C2C"/>
                </a:solidFill>
                <a:effectLst/>
                <a:latin typeface="+mj-lt"/>
              </a:rPr>
              <a:t>NCHRP Web-Only Document 388: Framework for Implementing Constructability Throughout Project Development from NEPA to Final Design</a:t>
            </a:r>
            <a:r>
              <a:rPr lang="en-US" b="0" i="0" dirty="0">
                <a:solidFill>
                  <a:srgbClr val="2C2C2C"/>
                </a:solidFill>
                <a:effectLst/>
                <a:latin typeface="+mj-lt"/>
              </a:rPr>
              <a:t>.</a:t>
            </a:r>
            <a:endParaRPr lang="en-US" i="1" dirty="0">
              <a:latin typeface="+mj-lt"/>
            </a:endParaRPr>
          </a:p>
        </p:txBody>
      </p:sp>
    </p:spTree>
    <p:extLst>
      <p:ext uri="{BB962C8B-B14F-4D97-AF65-F5344CB8AC3E}">
        <p14:creationId xmlns:p14="http://schemas.microsoft.com/office/powerpoint/2010/main" val="1972345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F2BA-6E24-41E4-ACA9-3B6091505302}"/>
              </a:ext>
            </a:extLst>
          </p:cNvPr>
          <p:cNvSpPr>
            <a:spLocks noGrp="1"/>
          </p:cNvSpPr>
          <p:nvPr>
            <p:ph type="title"/>
          </p:nvPr>
        </p:nvSpPr>
        <p:spPr/>
        <p:txBody>
          <a:bodyPr/>
          <a:lstStyle/>
          <a:p>
            <a:r>
              <a:rPr lang="en-US" dirty="0"/>
              <a:t>Project Phases &amp; Tasks</a:t>
            </a:r>
          </a:p>
        </p:txBody>
      </p:sp>
      <p:graphicFrame>
        <p:nvGraphicFramePr>
          <p:cNvPr id="4" name="Content Placeholder 3">
            <a:extLst>
              <a:ext uri="{FF2B5EF4-FFF2-40B4-BE49-F238E27FC236}">
                <a16:creationId xmlns:a16="http://schemas.microsoft.com/office/drawing/2014/main" id="{FC2DC176-F53D-4F57-90AD-AED18A2BBFB7}"/>
              </a:ext>
            </a:extLst>
          </p:cNvPr>
          <p:cNvGraphicFramePr>
            <a:graphicFrameLocks noGrp="1"/>
          </p:cNvGraphicFramePr>
          <p:nvPr>
            <p:ph idx="1"/>
          </p:nvPr>
        </p:nvGraphicFramePr>
        <p:xfrm>
          <a:off x="1847580" y="1458514"/>
          <a:ext cx="9646748" cy="5062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01E9A4B3-91BF-4190-A6B9-DA115B90156C}"/>
              </a:ext>
            </a:extLst>
          </p:cNvPr>
          <p:cNvSpPr/>
          <p:nvPr/>
        </p:nvSpPr>
        <p:spPr>
          <a:xfrm>
            <a:off x="3431688" y="1559858"/>
            <a:ext cx="7906871" cy="1979407"/>
          </a:xfrm>
          <a:prstGeom prst="roundRect">
            <a:avLst/>
          </a:prstGeom>
          <a:solidFill>
            <a:schemeClr val="bg1">
              <a:alpha val="72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96452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73642B-5BAC-4C61-948F-2D8167822940}"/>
              </a:ext>
            </a:extLst>
          </p:cNvPr>
          <p:cNvGrpSpPr/>
          <p:nvPr/>
        </p:nvGrpSpPr>
        <p:grpSpPr>
          <a:xfrm>
            <a:off x="-2004391" y="850565"/>
            <a:ext cx="13527614" cy="6603774"/>
            <a:chOff x="-2004391" y="850565"/>
            <a:chExt cx="13527614" cy="6603774"/>
          </a:xfrm>
        </p:grpSpPr>
        <p:sp>
          <p:nvSpPr>
            <p:cNvPr id="6" name="Block Arc 5">
              <a:extLst>
                <a:ext uri="{FF2B5EF4-FFF2-40B4-BE49-F238E27FC236}">
                  <a16:creationId xmlns:a16="http://schemas.microsoft.com/office/drawing/2014/main" id="{F8FB4E92-77CA-4EA6-9C58-CEACACA91924}"/>
                </a:ext>
              </a:extLst>
            </p:cNvPr>
            <p:cNvSpPr/>
            <p:nvPr/>
          </p:nvSpPr>
          <p:spPr>
            <a:xfrm>
              <a:off x="-2004391" y="850565"/>
              <a:ext cx="6603774" cy="6603774"/>
            </a:xfrm>
            <a:prstGeom prst="blockArc">
              <a:avLst>
                <a:gd name="adj1" fmla="val 18900000"/>
                <a:gd name="adj2" fmla="val 2700000"/>
                <a:gd name="adj3" fmla="val 327"/>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Freeform: Shape 6">
              <a:extLst>
                <a:ext uri="{FF2B5EF4-FFF2-40B4-BE49-F238E27FC236}">
                  <a16:creationId xmlns:a16="http://schemas.microsoft.com/office/drawing/2014/main" id="{AAC3D7D3-E659-4430-9632-705830E5A7FF}"/>
                </a:ext>
              </a:extLst>
            </p:cNvPr>
            <p:cNvSpPr/>
            <p:nvPr/>
          </p:nvSpPr>
          <p:spPr>
            <a:xfrm>
              <a:off x="4337897" y="2076841"/>
              <a:ext cx="7163292" cy="754660"/>
            </a:xfrm>
            <a:custGeom>
              <a:avLst/>
              <a:gdLst>
                <a:gd name="connsiteX0" fmla="*/ 0 w 7163292"/>
                <a:gd name="connsiteY0" fmla="*/ 0 h 754660"/>
                <a:gd name="connsiteX1" fmla="*/ 7163292 w 7163292"/>
                <a:gd name="connsiteY1" fmla="*/ 0 h 754660"/>
                <a:gd name="connsiteX2" fmla="*/ 7163292 w 7163292"/>
                <a:gd name="connsiteY2" fmla="*/ 754660 h 754660"/>
                <a:gd name="connsiteX3" fmla="*/ 0 w 7163292"/>
                <a:gd name="connsiteY3" fmla="*/ 754660 h 754660"/>
                <a:gd name="connsiteX4" fmla="*/ 0 w 7163292"/>
                <a:gd name="connsiteY4" fmla="*/ 0 h 754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3292" h="754660">
                  <a:moveTo>
                    <a:pt x="0" y="0"/>
                  </a:moveTo>
                  <a:lnTo>
                    <a:pt x="7163292" y="0"/>
                  </a:lnTo>
                  <a:lnTo>
                    <a:pt x="7163292" y="754660"/>
                  </a:lnTo>
                  <a:lnTo>
                    <a:pt x="0" y="7546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9011" tIns="58420" rIns="58420" bIns="58420" numCol="1" spcCol="1270" anchor="ctr" anchorCtr="0">
              <a:noAutofit/>
            </a:bodyPr>
            <a:lstStyle/>
            <a:p>
              <a:pPr lvl="0" algn="l" defTabSz="1022350">
                <a:lnSpc>
                  <a:spcPct val="90000"/>
                </a:lnSpc>
                <a:spcBef>
                  <a:spcPct val="0"/>
                </a:spcBef>
                <a:spcAft>
                  <a:spcPct val="35000"/>
                </a:spcAft>
                <a:buNone/>
              </a:pPr>
              <a:r>
                <a:rPr lang="en-US" sz="2300" kern="1200" dirty="0"/>
                <a:t>When should the CRP commence? And at what milestones should the CRP be revisited?</a:t>
              </a:r>
            </a:p>
          </p:txBody>
        </p:sp>
        <p:sp>
          <p:nvSpPr>
            <p:cNvPr id="9" name="Freeform: Shape 8">
              <a:extLst>
                <a:ext uri="{FF2B5EF4-FFF2-40B4-BE49-F238E27FC236}">
                  <a16:creationId xmlns:a16="http://schemas.microsoft.com/office/drawing/2014/main" id="{57AE6C18-2228-466B-89ED-4C69A8FA6805}"/>
                </a:ext>
              </a:extLst>
            </p:cNvPr>
            <p:cNvSpPr/>
            <p:nvPr/>
          </p:nvSpPr>
          <p:spPr>
            <a:xfrm>
              <a:off x="4605306" y="3209028"/>
              <a:ext cx="6895884" cy="754660"/>
            </a:xfrm>
            <a:custGeom>
              <a:avLst/>
              <a:gdLst>
                <a:gd name="connsiteX0" fmla="*/ 0 w 6730628"/>
                <a:gd name="connsiteY0" fmla="*/ 0 h 754660"/>
                <a:gd name="connsiteX1" fmla="*/ 6730628 w 6730628"/>
                <a:gd name="connsiteY1" fmla="*/ 0 h 754660"/>
                <a:gd name="connsiteX2" fmla="*/ 6730628 w 6730628"/>
                <a:gd name="connsiteY2" fmla="*/ 754660 h 754660"/>
                <a:gd name="connsiteX3" fmla="*/ 0 w 6730628"/>
                <a:gd name="connsiteY3" fmla="*/ 754660 h 754660"/>
                <a:gd name="connsiteX4" fmla="*/ 0 w 6730628"/>
                <a:gd name="connsiteY4" fmla="*/ 0 h 754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0628" h="754660">
                  <a:moveTo>
                    <a:pt x="0" y="0"/>
                  </a:moveTo>
                  <a:lnTo>
                    <a:pt x="6730628" y="0"/>
                  </a:lnTo>
                  <a:lnTo>
                    <a:pt x="6730628" y="754660"/>
                  </a:lnTo>
                  <a:lnTo>
                    <a:pt x="0" y="7546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901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What level of formality should be conducted in the CRP for a given project? </a:t>
              </a:r>
            </a:p>
          </p:txBody>
        </p:sp>
        <p:sp>
          <p:nvSpPr>
            <p:cNvPr id="11" name="Freeform: Shape 10">
              <a:extLst>
                <a:ext uri="{FF2B5EF4-FFF2-40B4-BE49-F238E27FC236}">
                  <a16:creationId xmlns:a16="http://schemas.microsoft.com/office/drawing/2014/main" id="{8DC7A155-8A25-4DB2-BEEE-E7B07FD8E144}"/>
                </a:ext>
              </a:extLst>
            </p:cNvPr>
            <p:cNvSpPr/>
            <p:nvPr/>
          </p:nvSpPr>
          <p:spPr>
            <a:xfrm>
              <a:off x="4605306" y="4341214"/>
              <a:ext cx="6895884" cy="754660"/>
            </a:xfrm>
            <a:custGeom>
              <a:avLst/>
              <a:gdLst>
                <a:gd name="connsiteX0" fmla="*/ 0 w 6730628"/>
                <a:gd name="connsiteY0" fmla="*/ 0 h 754660"/>
                <a:gd name="connsiteX1" fmla="*/ 6730628 w 6730628"/>
                <a:gd name="connsiteY1" fmla="*/ 0 h 754660"/>
                <a:gd name="connsiteX2" fmla="*/ 6730628 w 6730628"/>
                <a:gd name="connsiteY2" fmla="*/ 754660 h 754660"/>
                <a:gd name="connsiteX3" fmla="*/ 0 w 6730628"/>
                <a:gd name="connsiteY3" fmla="*/ 754660 h 754660"/>
                <a:gd name="connsiteX4" fmla="*/ 0 w 6730628"/>
                <a:gd name="connsiteY4" fmla="*/ 0 h 754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0628" h="754660">
                  <a:moveTo>
                    <a:pt x="0" y="0"/>
                  </a:moveTo>
                  <a:lnTo>
                    <a:pt x="6730628" y="0"/>
                  </a:lnTo>
                  <a:lnTo>
                    <a:pt x="6730628" y="754660"/>
                  </a:lnTo>
                  <a:lnTo>
                    <a:pt x="0" y="7546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901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Who should be involved in the CRP?</a:t>
              </a:r>
            </a:p>
          </p:txBody>
        </p:sp>
        <p:sp>
          <p:nvSpPr>
            <p:cNvPr id="13" name="Freeform: Shape 12">
              <a:extLst>
                <a:ext uri="{FF2B5EF4-FFF2-40B4-BE49-F238E27FC236}">
                  <a16:creationId xmlns:a16="http://schemas.microsoft.com/office/drawing/2014/main" id="{3B0DEC10-3B1F-4820-B02E-3217BAE58FE7}"/>
                </a:ext>
              </a:extLst>
            </p:cNvPr>
            <p:cNvSpPr/>
            <p:nvPr/>
          </p:nvSpPr>
          <p:spPr>
            <a:xfrm>
              <a:off x="4359931" y="5473401"/>
              <a:ext cx="7163292" cy="754660"/>
            </a:xfrm>
            <a:custGeom>
              <a:avLst/>
              <a:gdLst>
                <a:gd name="connsiteX0" fmla="*/ 0 w 7163292"/>
                <a:gd name="connsiteY0" fmla="*/ 0 h 754660"/>
                <a:gd name="connsiteX1" fmla="*/ 7163292 w 7163292"/>
                <a:gd name="connsiteY1" fmla="*/ 0 h 754660"/>
                <a:gd name="connsiteX2" fmla="*/ 7163292 w 7163292"/>
                <a:gd name="connsiteY2" fmla="*/ 754660 h 754660"/>
                <a:gd name="connsiteX3" fmla="*/ 0 w 7163292"/>
                <a:gd name="connsiteY3" fmla="*/ 754660 h 754660"/>
                <a:gd name="connsiteX4" fmla="*/ 0 w 7163292"/>
                <a:gd name="connsiteY4" fmla="*/ 0 h 754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3292" h="754660">
                  <a:moveTo>
                    <a:pt x="0" y="0"/>
                  </a:moveTo>
                  <a:lnTo>
                    <a:pt x="7163292" y="0"/>
                  </a:lnTo>
                  <a:lnTo>
                    <a:pt x="7163292" y="754660"/>
                  </a:lnTo>
                  <a:lnTo>
                    <a:pt x="0" y="7546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901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What tools should be used in performing the CRP?</a:t>
              </a:r>
            </a:p>
          </p:txBody>
        </p:sp>
      </p:grpSp>
      <p:sp>
        <p:nvSpPr>
          <p:cNvPr id="5" name="Rectangle 4"/>
          <p:cNvSpPr/>
          <p:nvPr/>
        </p:nvSpPr>
        <p:spPr>
          <a:xfrm>
            <a:off x="1878824" y="597050"/>
            <a:ext cx="10062164" cy="1102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0000" lnSpcReduction="10000"/>
          </a:bodyPr>
          <a:lstStyle/>
          <a:p>
            <a:pPr>
              <a:spcBef>
                <a:spcPct val="0"/>
              </a:spcBef>
            </a:pPr>
            <a:r>
              <a:rPr lang="en-US" sz="4000" b="1" dirty="0">
                <a:solidFill>
                  <a:schemeClr val="tx1">
                    <a:lumMod val="85000"/>
                    <a:lumOff val="15000"/>
                  </a:schemeClr>
                </a:solidFill>
                <a:latin typeface="+mj-lt"/>
                <a:ea typeface="+mj-ea"/>
                <a:cs typeface="+mj-cs"/>
              </a:rPr>
              <a:t>Project Phase II–</a:t>
            </a:r>
            <a:br>
              <a:rPr lang="en-US" sz="4000" b="1" dirty="0">
                <a:solidFill>
                  <a:schemeClr val="tx1">
                    <a:lumMod val="85000"/>
                    <a:lumOff val="15000"/>
                  </a:schemeClr>
                </a:solidFill>
                <a:latin typeface="+mj-lt"/>
                <a:ea typeface="+mj-ea"/>
                <a:cs typeface="+mj-cs"/>
              </a:rPr>
            </a:br>
            <a:r>
              <a:rPr lang="en-US" sz="4000" b="1" dirty="0">
                <a:solidFill>
                  <a:schemeClr val="tx1">
                    <a:lumMod val="85000"/>
                    <a:lumOff val="15000"/>
                  </a:schemeClr>
                </a:solidFill>
                <a:latin typeface="+mj-lt"/>
                <a:ea typeface="+mj-ea"/>
                <a:cs typeface="+mj-cs"/>
              </a:rPr>
              <a:t>Task 2-1</a:t>
            </a:r>
            <a:r>
              <a:rPr lang="x-none" sz="4000" b="1" dirty="0">
                <a:solidFill>
                  <a:schemeClr val="tx1">
                    <a:lumMod val="85000"/>
                    <a:lumOff val="15000"/>
                  </a:schemeClr>
                </a:solidFill>
                <a:latin typeface="+mj-lt"/>
                <a:ea typeface="+mj-ea"/>
                <a:cs typeface="+mj-cs"/>
              </a:rPr>
              <a:t>: Develop</a:t>
            </a:r>
            <a:r>
              <a:rPr lang="en-US" sz="4000" b="1" dirty="0">
                <a:solidFill>
                  <a:schemeClr val="tx1">
                    <a:lumMod val="85000"/>
                    <a:lumOff val="15000"/>
                  </a:schemeClr>
                </a:solidFill>
                <a:latin typeface="+mj-lt"/>
                <a:ea typeface="+mj-ea"/>
                <a:cs typeface="+mj-cs"/>
              </a:rPr>
              <a:t> CRP Decision-Making F</a:t>
            </a:r>
            <a:r>
              <a:rPr lang="x-none" sz="4000" b="1" dirty="0">
                <a:solidFill>
                  <a:schemeClr val="tx1">
                    <a:lumMod val="85000"/>
                    <a:lumOff val="15000"/>
                  </a:schemeClr>
                </a:solidFill>
                <a:latin typeface="+mj-lt"/>
                <a:ea typeface="+mj-ea"/>
                <a:cs typeface="+mj-cs"/>
              </a:rPr>
              <a:t>ramework</a:t>
            </a:r>
            <a:endParaRPr lang="en-US" sz="4000" b="1" dirty="0">
              <a:solidFill>
                <a:schemeClr val="tx1">
                  <a:lumMod val="85000"/>
                  <a:lumOff val="15000"/>
                </a:schemeClr>
              </a:solidFill>
              <a:latin typeface="+mj-lt"/>
              <a:ea typeface="+mj-ea"/>
              <a:cs typeface="+mj-cs"/>
            </a:endParaRPr>
          </a:p>
          <a:p>
            <a:pPr>
              <a:spcBef>
                <a:spcPct val="0"/>
              </a:spcBef>
            </a:pPr>
            <a:endParaRPr lang="en-US" sz="4000" b="1" dirty="0">
              <a:solidFill>
                <a:schemeClr val="tx1">
                  <a:lumMod val="85000"/>
                  <a:lumOff val="15000"/>
                </a:schemeClr>
              </a:solidFill>
              <a:latin typeface="+mj-lt"/>
              <a:ea typeface="+mj-ea"/>
              <a:cs typeface="+mj-cs"/>
            </a:endParaRPr>
          </a:p>
        </p:txBody>
      </p:sp>
      <p:sp>
        <p:nvSpPr>
          <p:cNvPr id="3" name="Flowchart: Delay 2">
            <a:extLst>
              <a:ext uri="{FF2B5EF4-FFF2-40B4-BE49-F238E27FC236}">
                <a16:creationId xmlns:a16="http://schemas.microsoft.com/office/drawing/2014/main" id="{780DAAF8-7934-4699-A353-BD42F522991D}"/>
              </a:ext>
            </a:extLst>
          </p:cNvPr>
          <p:cNvSpPr/>
          <p:nvPr/>
        </p:nvSpPr>
        <p:spPr>
          <a:xfrm>
            <a:off x="2000924" y="2604818"/>
            <a:ext cx="2781283" cy="2553474"/>
          </a:xfrm>
          <a:prstGeom prst="flowChartDelay">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b="1" dirty="0">
                <a:solidFill>
                  <a:schemeClr val="tx1"/>
                </a:solidFill>
              </a:rPr>
              <a:t>Aims at answering the following questions:</a:t>
            </a:r>
          </a:p>
        </p:txBody>
      </p:sp>
    </p:spTree>
    <p:extLst>
      <p:ext uri="{BB962C8B-B14F-4D97-AF65-F5344CB8AC3E}">
        <p14:creationId xmlns:p14="http://schemas.microsoft.com/office/powerpoint/2010/main" val="1292323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78824" y="597050"/>
            <a:ext cx="10062164" cy="1102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0000" lnSpcReduction="10000"/>
          </a:bodyPr>
          <a:lstStyle/>
          <a:p>
            <a:pPr>
              <a:spcBef>
                <a:spcPct val="0"/>
              </a:spcBef>
            </a:pPr>
            <a:r>
              <a:rPr lang="en-US" sz="4000" b="1" dirty="0">
                <a:solidFill>
                  <a:schemeClr val="tx1">
                    <a:lumMod val="85000"/>
                    <a:lumOff val="15000"/>
                  </a:schemeClr>
                </a:solidFill>
                <a:latin typeface="+mj-lt"/>
                <a:ea typeface="+mj-ea"/>
                <a:cs typeface="+mj-cs"/>
              </a:rPr>
              <a:t>Project Phase II–</a:t>
            </a:r>
            <a:br>
              <a:rPr lang="en-US" sz="4000" b="1" dirty="0">
                <a:solidFill>
                  <a:schemeClr val="tx1">
                    <a:lumMod val="85000"/>
                    <a:lumOff val="15000"/>
                  </a:schemeClr>
                </a:solidFill>
                <a:latin typeface="+mj-lt"/>
                <a:ea typeface="+mj-ea"/>
                <a:cs typeface="+mj-cs"/>
              </a:rPr>
            </a:br>
            <a:r>
              <a:rPr lang="en-US" sz="4000" b="1" dirty="0">
                <a:solidFill>
                  <a:schemeClr val="tx1">
                    <a:lumMod val="85000"/>
                    <a:lumOff val="15000"/>
                  </a:schemeClr>
                </a:solidFill>
                <a:latin typeface="+mj-lt"/>
                <a:ea typeface="+mj-ea"/>
                <a:cs typeface="+mj-cs"/>
              </a:rPr>
              <a:t>Task 2-1</a:t>
            </a:r>
            <a:r>
              <a:rPr lang="x-none" sz="4000" b="1" dirty="0">
                <a:solidFill>
                  <a:schemeClr val="tx1">
                    <a:lumMod val="85000"/>
                    <a:lumOff val="15000"/>
                  </a:schemeClr>
                </a:solidFill>
                <a:latin typeface="+mj-lt"/>
                <a:ea typeface="+mj-ea"/>
                <a:cs typeface="+mj-cs"/>
              </a:rPr>
              <a:t>: Develop</a:t>
            </a:r>
            <a:r>
              <a:rPr lang="en-US" sz="4000" b="1" dirty="0">
                <a:solidFill>
                  <a:schemeClr val="tx1">
                    <a:lumMod val="85000"/>
                    <a:lumOff val="15000"/>
                  </a:schemeClr>
                </a:solidFill>
                <a:latin typeface="+mj-lt"/>
                <a:ea typeface="+mj-ea"/>
                <a:cs typeface="+mj-cs"/>
              </a:rPr>
              <a:t> CRP Decision-Making F</a:t>
            </a:r>
            <a:r>
              <a:rPr lang="x-none" sz="4000" b="1" dirty="0">
                <a:solidFill>
                  <a:schemeClr val="tx1">
                    <a:lumMod val="85000"/>
                    <a:lumOff val="15000"/>
                  </a:schemeClr>
                </a:solidFill>
                <a:latin typeface="+mj-lt"/>
                <a:ea typeface="+mj-ea"/>
                <a:cs typeface="+mj-cs"/>
              </a:rPr>
              <a:t>ramework</a:t>
            </a:r>
            <a:endParaRPr lang="en-US" sz="4000" b="1" dirty="0">
              <a:solidFill>
                <a:schemeClr val="tx1">
                  <a:lumMod val="85000"/>
                  <a:lumOff val="15000"/>
                </a:schemeClr>
              </a:solidFill>
              <a:latin typeface="+mj-lt"/>
              <a:ea typeface="+mj-ea"/>
              <a:cs typeface="+mj-cs"/>
            </a:endParaRPr>
          </a:p>
          <a:p>
            <a:pPr>
              <a:spcBef>
                <a:spcPct val="0"/>
              </a:spcBef>
            </a:pPr>
            <a:endParaRPr lang="en-US" sz="4000" b="1" dirty="0">
              <a:solidFill>
                <a:schemeClr val="tx1">
                  <a:lumMod val="85000"/>
                  <a:lumOff val="15000"/>
                </a:schemeClr>
              </a:solidFill>
              <a:latin typeface="+mj-lt"/>
              <a:ea typeface="+mj-ea"/>
              <a:cs typeface="+mj-cs"/>
            </a:endParaRPr>
          </a:p>
        </p:txBody>
      </p:sp>
      <p:sp>
        <p:nvSpPr>
          <p:cNvPr id="6" name="Rectangle 5">
            <a:extLst>
              <a:ext uri="{FF2B5EF4-FFF2-40B4-BE49-F238E27FC236}">
                <a16:creationId xmlns:a16="http://schemas.microsoft.com/office/drawing/2014/main" id="{221F8990-5DBD-4FC6-962F-8DE78D337C58}"/>
              </a:ext>
            </a:extLst>
          </p:cNvPr>
          <p:cNvSpPr/>
          <p:nvPr/>
        </p:nvSpPr>
        <p:spPr>
          <a:xfrm>
            <a:off x="2051097" y="3061429"/>
            <a:ext cx="7555612"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a:t>A total of 29 questions categorized into 5 sections</a:t>
            </a:r>
          </a:p>
          <a:p>
            <a:pPr marL="342900" indent="-342900">
              <a:buFont typeface="+mj-lt"/>
              <a:buAutoNum type="arabicPeriod"/>
            </a:pPr>
            <a:r>
              <a:rPr lang="en-US" sz="2400" dirty="0"/>
              <a:t>General Information</a:t>
            </a:r>
          </a:p>
          <a:p>
            <a:pPr marL="342900" indent="-342900">
              <a:buFont typeface="+mj-lt"/>
              <a:buAutoNum type="arabicPeriod"/>
            </a:pPr>
            <a:r>
              <a:rPr lang="en-US" sz="2400" dirty="0"/>
              <a:t>Physical Characteristics</a:t>
            </a:r>
          </a:p>
          <a:p>
            <a:pPr marL="342900" indent="-342900">
              <a:buFont typeface="+mj-lt"/>
              <a:buAutoNum type="arabicPeriod"/>
            </a:pPr>
            <a:r>
              <a:rPr lang="en-US" sz="2400" dirty="0"/>
              <a:t>Intangible Features</a:t>
            </a:r>
          </a:p>
          <a:p>
            <a:pPr marL="342900" indent="-342900">
              <a:buFont typeface="+mj-lt"/>
              <a:buAutoNum type="arabicPeriod"/>
            </a:pPr>
            <a:r>
              <a:rPr lang="en-US" sz="2400" dirty="0"/>
              <a:t>Local Circumstances</a:t>
            </a:r>
          </a:p>
          <a:p>
            <a:pPr marL="342900" indent="-342900">
              <a:buFont typeface="+mj-lt"/>
              <a:buAutoNum type="arabicPeriod"/>
            </a:pPr>
            <a:r>
              <a:rPr lang="en-US" sz="2400" dirty="0"/>
              <a:t>Agency Capabilities</a:t>
            </a:r>
          </a:p>
        </p:txBody>
      </p:sp>
      <p:sp>
        <p:nvSpPr>
          <p:cNvPr id="8" name="Rectangle 7">
            <a:extLst>
              <a:ext uri="{FF2B5EF4-FFF2-40B4-BE49-F238E27FC236}">
                <a16:creationId xmlns:a16="http://schemas.microsoft.com/office/drawing/2014/main" id="{FE25ABB8-0445-46CE-BD28-7D40860A5610}"/>
              </a:ext>
            </a:extLst>
          </p:cNvPr>
          <p:cNvSpPr/>
          <p:nvPr/>
        </p:nvSpPr>
        <p:spPr>
          <a:xfrm>
            <a:off x="2051097" y="2186945"/>
            <a:ext cx="404490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801688" lvl="1"/>
            <a:r>
              <a:rPr lang="en-US" sz="2400" b="1" dirty="0"/>
              <a:t>Decision-Making Tool</a:t>
            </a:r>
          </a:p>
        </p:txBody>
      </p:sp>
      <p:pic>
        <p:nvPicPr>
          <p:cNvPr id="9" name="Picture 8">
            <a:extLst>
              <a:ext uri="{FF2B5EF4-FFF2-40B4-BE49-F238E27FC236}">
                <a16:creationId xmlns:a16="http://schemas.microsoft.com/office/drawing/2014/main" id="{80F7B728-002A-4B79-B529-03C12F1750E5}"/>
              </a:ext>
            </a:extLst>
          </p:cNvPr>
          <p:cNvPicPr>
            <a:picLocks noChangeAspect="1"/>
          </p:cNvPicPr>
          <p:nvPr/>
        </p:nvPicPr>
        <p:blipFill rotWithShape="1">
          <a:blip r:embed="rId3"/>
          <a:srcRect b="22043"/>
          <a:stretch/>
        </p:blipFill>
        <p:spPr>
          <a:xfrm>
            <a:off x="2115079" y="2261804"/>
            <a:ext cx="751899" cy="698379"/>
          </a:xfrm>
          <a:prstGeom prst="ellipse">
            <a:avLst/>
          </a:prstGeom>
          <a:solidFill>
            <a:srgbClr val="418AB3"/>
          </a:solidFill>
          <a:ln w="63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08337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8B48BAD-96C0-4053-8969-1285547FC81C}"/>
              </a:ext>
            </a:extLst>
          </p:cNvPr>
          <p:cNvPicPr>
            <a:picLocks noChangeAspect="1"/>
          </p:cNvPicPr>
          <p:nvPr/>
        </p:nvPicPr>
        <p:blipFill>
          <a:blip r:embed="rId2"/>
          <a:stretch>
            <a:fillRect/>
          </a:stretch>
        </p:blipFill>
        <p:spPr>
          <a:xfrm>
            <a:off x="8403735" y="1206176"/>
            <a:ext cx="3534680" cy="2771530"/>
          </a:xfrm>
          <a:prstGeom prst="rect">
            <a:avLst/>
          </a:prstGeom>
        </p:spPr>
      </p:pic>
      <p:pic>
        <p:nvPicPr>
          <p:cNvPr id="2" name="Picture 1">
            <a:extLst>
              <a:ext uri="{FF2B5EF4-FFF2-40B4-BE49-F238E27FC236}">
                <a16:creationId xmlns:a16="http://schemas.microsoft.com/office/drawing/2014/main" id="{E843E80A-58AD-4172-8045-416D5BCB1892}"/>
              </a:ext>
            </a:extLst>
          </p:cNvPr>
          <p:cNvPicPr>
            <a:picLocks noChangeAspect="1"/>
          </p:cNvPicPr>
          <p:nvPr/>
        </p:nvPicPr>
        <p:blipFill>
          <a:blip r:embed="rId3"/>
          <a:stretch>
            <a:fillRect/>
          </a:stretch>
        </p:blipFill>
        <p:spPr>
          <a:xfrm>
            <a:off x="171331" y="1206176"/>
            <a:ext cx="4096005" cy="2747589"/>
          </a:xfrm>
          <a:prstGeom prst="rect">
            <a:avLst/>
          </a:prstGeom>
        </p:spPr>
      </p:pic>
      <p:sp>
        <p:nvSpPr>
          <p:cNvPr id="16" name="Rectangle 15"/>
          <p:cNvSpPr/>
          <p:nvPr/>
        </p:nvSpPr>
        <p:spPr>
          <a:xfrm>
            <a:off x="1" y="498290"/>
            <a:ext cx="12192000"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7500"/>
          </a:bodyPr>
          <a:lstStyle/>
          <a:p>
            <a:pPr algn="ctr">
              <a:spcBef>
                <a:spcPct val="0"/>
              </a:spcBef>
            </a:pPr>
            <a:r>
              <a:rPr lang="en-US" sz="3100" b="1" i="1" dirty="0">
                <a:ln w="0"/>
                <a:solidFill>
                  <a:schemeClr val="accent1"/>
                </a:solidFill>
                <a:effectLst>
                  <a:outerShdw blurRad="38100" dist="25400" dir="5400000" algn="ctr" rotWithShape="0">
                    <a:srgbClr val="6E747A">
                      <a:alpha val="43000"/>
                    </a:srgbClr>
                  </a:outerShdw>
                </a:effectLst>
                <a:latin typeface="+mj-lt"/>
                <a:ea typeface="+mj-ea"/>
                <a:cs typeface="+mj-cs"/>
              </a:rPr>
              <a:t>Sample Factors Inputs</a:t>
            </a:r>
          </a:p>
        </p:txBody>
      </p:sp>
      <p:sp>
        <p:nvSpPr>
          <p:cNvPr id="7" name="Rectangle 6">
            <a:extLst>
              <a:ext uri="{FF2B5EF4-FFF2-40B4-BE49-F238E27FC236}">
                <a16:creationId xmlns:a16="http://schemas.microsoft.com/office/drawing/2014/main" id="{A45FE8AE-2624-4165-840E-3ADF2E23B664}"/>
              </a:ext>
            </a:extLst>
          </p:cNvPr>
          <p:cNvSpPr/>
          <p:nvPr/>
        </p:nvSpPr>
        <p:spPr>
          <a:xfrm>
            <a:off x="1820118" y="3587142"/>
            <a:ext cx="2529434" cy="307777"/>
          </a:xfrm>
          <a:prstGeom prst="rect">
            <a:avLst/>
          </a:prstGeom>
        </p:spPr>
        <p:txBody>
          <a:bodyPr wrap="square">
            <a:spAutoFit/>
          </a:bodyPr>
          <a:lstStyle/>
          <a:p>
            <a:pPr algn="r"/>
            <a:r>
              <a:rPr lang="en-US" sz="1400" b="1" i="1" dirty="0">
                <a:solidFill>
                  <a:srgbClr val="002060"/>
                </a:solidFill>
                <a:latin typeface="Tahoma" panose="020B0604030504040204" pitchFamily="34" charset="0"/>
                <a:ea typeface="Tahoma" panose="020B0604030504040204" pitchFamily="34" charset="0"/>
                <a:cs typeface="Tahoma" panose="020B0604030504040204" pitchFamily="34" charset="0"/>
              </a:rPr>
              <a:t>(A total of 6 questions)</a:t>
            </a:r>
          </a:p>
        </p:txBody>
      </p:sp>
      <p:pic>
        <p:nvPicPr>
          <p:cNvPr id="11" name="Picture 10">
            <a:extLst>
              <a:ext uri="{FF2B5EF4-FFF2-40B4-BE49-F238E27FC236}">
                <a16:creationId xmlns:a16="http://schemas.microsoft.com/office/drawing/2014/main" id="{20BE20A6-EC15-4315-9A92-044A9DC8BC6C}"/>
              </a:ext>
            </a:extLst>
          </p:cNvPr>
          <p:cNvPicPr>
            <a:picLocks noChangeAspect="1"/>
          </p:cNvPicPr>
          <p:nvPr/>
        </p:nvPicPr>
        <p:blipFill>
          <a:blip r:embed="rId4"/>
          <a:stretch>
            <a:fillRect/>
          </a:stretch>
        </p:blipFill>
        <p:spPr>
          <a:xfrm>
            <a:off x="4472134" y="1206176"/>
            <a:ext cx="3809019" cy="2746727"/>
          </a:xfrm>
          <a:prstGeom prst="rect">
            <a:avLst/>
          </a:prstGeom>
        </p:spPr>
      </p:pic>
      <p:sp>
        <p:nvSpPr>
          <p:cNvPr id="9" name="Rectangle 8">
            <a:extLst>
              <a:ext uri="{FF2B5EF4-FFF2-40B4-BE49-F238E27FC236}">
                <a16:creationId xmlns:a16="http://schemas.microsoft.com/office/drawing/2014/main" id="{9B6A84B8-9C0F-47DE-B528-96A2F71CB124}"/>
              </a:ext>
            </a:extLst>
          </p:cNvPr>
          <p:cNvSpPr/>
          <p:nvPr/>
        </p:nvSpPr>
        <p:spPr>
          <a:xfrm>
            <a:off x="5620192" y="3587142"/>
            <a:ext cx="2660961" cy="307777"/>
          </a:xfrm>
          <a:prstGeom prst="rect">
            <a:avLst/>
          </a:prstGeom>
        </p:spPr>
        <p:txBody>
          <a:bodyPr wrap="square">
            <a:spAutoFit/>
          </a:bodyPr>
          <a:lstStyle/>
          <a:p>
            <a:pPr algn="r"/>
            <a:r>
              <a:rPr lang="en-US" sz="1400" b="1" i="1" dirty="0">
                <a:solidFill>
                  <a:srgbClr val="002060"/>
                </a:solidFill>
                <a:latin typeface="Tahoma" panose="020B0604030504040204" pitchFamily="34" charset="0"/>
                <a:ea typeface="Tahoma" panose="020B0604030504040204" pitchFamily="34" charset="0"/>
                <a:cs typeface="Tahoma" panose="020B0604030504040204" pitchFamily="34" charset="0"/>
              </a:rPr>
              <a:t>(A total of 4 questions)</a:t>
            </a:r>
          </a:p>
        </p:txBody>
      </p:sp>
      <p:sp>
        <p:nvSpPr>
          <p:cNvPr id="21" name="Rectangle 20">
            <a:extLst>
              <a:ext uri="{FF2B5EF4-FFF2-40B4-BE49-F238E27FC236}">
                <a16:creationId xmlns:a16="http://schemas.microsoft.com/office/drawing/2014/main" id="{C4AE9E85-E98C-482C-A1B4-F7A9821A07C7}"/>
              </a:ext>
            </a:extLst>
          </p:cNvPr>
          <p:cNvSpPr/>
          <p:nvPr/>
        </p:nvSpPr>
        <p:spPr>
          <a:xfrm>
            <a:off x="8952807" y="3608087"/>
            <a:ext cx="2985608" cy="307777"/>
          </a:xfrm>
          <a:prstGeom prst="rect">
            <a:avLst/>
          </a:prstGeom>
        </p:spPr>
        <p:txBody>
          <a:bodyPr wrap="square">
            <a:spAutoFit/>
          </a:bodyPr>
          <a:lstStyle/>
          <a:p>
            <a:pPr algn="r"/>
            <a:r>
              <a:rPr lang="en-US" sz="1400" b="1" i="1" dirty="0">
                <a:solidFill>
                  <a:srgbClr val="002060"/>
                </a:solidFill>
                <a:latin typeface="Tahoma" panose="020B0604030504040204" pitchFamily="34" charset="0"/>
                <a:ea typeface="Tahoma" panose="020B0604030504040204" pitchFamily="34" charset="0"/>
                <a:cs typeface="Tahoma" panose="020B0604030504040204" pitchFamily="34" charset="0"/>
              </a:rPr>
              <a:t>(A total of 9 questions)</a:t>
            </a:r>
          </a:p>
        </p:txBody>
      </p:sp>
      <p:pic>
        <p:nvPicPr>
          <p:cNvPr id="27" name="Picture 26">
            <a:extLst>
              <a:ext uri="{FF2B5EF4-FFF2-40B4-BE49-F238E27FC236}">
                <a16:creationId xmlns:a16="http://schemas.microsoft.com/office/drawing/2014/main" id="{42BA7165-78D1-4C68-B258-AB0847BB761C}"/>
              </a:ext>
            </a:extLst>
          </p:cNvPr>
          <p:cNvPicPr>
            <a:picLocks noChangeAspect="1"/>
          </p:cNvPicPr>
          <p:nvPr/>
        </p:nvPicPr>
        <p:blipFill>
          <a:blip r:embed="rId5"/>
          <a:stretch>
            <a:fillRect/>
          </a:stretch>
        </p:blipFill>
        <p:spPr>
          <a:xfrm>
            <a:off x="2219334" y="4186008"/>
            <a:ext cx="4020102" cy="2668043"/>
          </a:xfrm>
          <a:prstGeom prst="rect">
            <a:avLst/>
          </a:prstGeom>
        </p:spPr>
      </p:pic>
      <p:sp>
        <p:nvSpPr>
          <p:cNvPr id="28" name="Rectangle 27">
            <a:extLst>
              <a:ext uri="{FF2B5EF4-FFF2-40B4-BE49-F238E27FC236}">
                <a16:creationId xmlns:a16="http://schemas.microsoft.com/office/drawing/2014/main" id="{74B208B0-45B6-4A0C-9D33-7F7A96C99972}"/>
              </a:ext>
            </a:extLst>
          </p:cNvPr>
          <p:cNvSpPr/>
          <p:nvPr/>
        </p:nvSpPr>
        <p:spPr>
          <a:xfrm>
            <a:off x="3596870" y="6550223"/>
            <a:ext cx="2642566" cy="307777"/>
          </a:xfrm>
          <a:prstGeom prst="rect">
            <a:avLst/>
          </a:prstGeom>
        </p:spPr>
        <p:txBody>
          <a:bodyPr wrap="square">
            <a:spAutoFit/>
          </a:bodyPr>
          <a:lstStyle/>
          <a:p>
            <a:pPr algn="r"/>
            <a:r>
              <a:rPr lang="en-US" sz="1400" b="1" i="1" dirty="0">
                <a:solidFill>
                  <a:srgbClr val="002060"/>
                </a:solidFill>
                <a:latin typeface="Tahoma" panose="020B0604030504040204" pitchFamily="34" charset="0"/>
                <a:ea typeface="Tahoma" panose="020B0604030504040204" pitchFamily="34" charset="0"/>
                <a:cs typeface="Tahoma" panose="020B0604030504040204" pitchFamily="34" charset="0"/>
              </a:rPr>
              <a:t>(A total of 5 questions)</a:t>
            </a:r>
          </a:p>
        </p:txBody>
      </p:sp>
      <p:pic>
        <p:nvPicPr>
          <p:cNvPr id="30" name="Picture 29">
            <a:extLst>
              <a:ext uri="{FF2B5EF4-FFF2-40B4-BE49-F238E27FC236}">
                <a16:creationId xmlns:a16="http://schemas.microsoft.com/office/drawing/2014/main" id="{060517F4-3F78-4A4D-9E7A-397414F991C0}"/>
              </a:ext>
            </a:extLst>
          </p:cNvPr>
          <p:cNvPicPr>
            <a:picLocks noChangeAspect="1"/>
          </p:cNvPicPr>
          <p:nvPr/>
        </p:nvPicPr>
        <p:blipFill>
          <a:blip r:embed="rId6"/>
          <a:stretch>
            <a:fillRect/>
          </a:stretch>
        </p:blipFill>
        <p:spPr>
          <a:xfrm>
            <a:off x="6745536" y="4186008"/>
            <a:ext cx="3809018" cy="2671992"/>
          </a:xfrm>
          <a:prstGeom prst="rect">
            <a:avLst/>
          </a:prstGeom>
        </p:spPr>
      </p:pic>
      <p:sp>
        <p:nvSpPr>
          <p:cNvPr id="31" name="Rectangle 30">
            <a:extLst>
              <a:ext uri="{FF2B5EF4-FFF2-40B4-BE49-F238E27FC236}">
                <a16:creationId xmlns:a16="http://schemas.microsoft.com/office/drawing/2014/main" id="{D05481DC-334C-4F96-8DE2-5139F980D57D}"/>
              </a:ext>
            </a:extLst>
          </p:cNvPr>
          <p:cNvSpPr/>
          <p:nvPr/>
        </p:nvSpPr>
        <p:spPr>
          <a:xfrm>
            <a:off x="7644468" y="6550223"/>
            <a:ext cx="2939002" cy="307777"/>
          </a:xfrm>
          <a:prstGeom prst="rect">
            <a:avLst/>
          </a:prstGeom>
        </p:spPr>
        <p:txBody>
          <a:bodyPr wrap="square">
            <a:spAutoFit/>
          </a:bodyPr>
          <a:lstStyle/>
          <a:p>
            <a:pPr algn="r"/>
            <a:r>
              <a:rPr lang="en-US" sz="1400" b="1" i="1" dirty="0">
                <a:solidFill>
                  <a:srgbClr val="002060"/>
                </a:solidFill>
                <a:latin typeface="Tahoma" panose="020B0604030504040204" pitchFamily="34" charset="0"/>
                <a:ea typeface="Tahoma" panose="020B0604030504040204" pitchFamily="34" charset="0"/>
                <a:cs typeface="Tahoma" panose="020B0604030504040204" pitchFamily="34" charset="0"/>
              </a:rPr>
              <a:t>(A total of 5 questions)</a:t>
            </a:r>
          </a:p>
        </p:txBody>
      </p:sp>
      <p:sp>
        <p:nvSpPr>
          <p:cNvPr id="20" name="Rectangle 19">
            <a:extLst>
              <a:ext uri="{FF2B5EF4-FFF2-40B4-BE49-F238E27FC236}">
                <a16:creationId xmlns:a16="http://schemas.microsoft.com/office/drawing/2014/main" id="{E32C5E61-6476-4584-95C0-ACF893C53533}"/>
              </a:ext>
            </a:extLst>
          </p:cNvPr>
          <p:cNvSpPr/>
          <p:nvPr/>
        </p:nvSpPr>
        <p:spPr>
          <a:xfrm>
            <a:off x="191829" y="3949"/>
            <a:ext cx="407550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801688" lvl="1"/>
            <a:r>
              <a:rPr lang="en-US" sz="2400" b="1" dirty="0"/>
              <a:t>Decision-Making Tool</a:t>
            </a:r>
          </a:p>
        </p:txBody>
      </p:sp>
      <p:pic>
        <p:nvPicPr>
          <p:cNvPr id="23" name="Picture 22">
            <a:extLst>
              <a:ext uri="{FF2B5EF4-FFF2-40B4-BE49-F238E27FC236}">
                <a16:creationId xmlns:a16="http://schemas.microsoft.com/office/drawing/2014/main" id="{1B7F3ED8-C824-4D7D-BA47-DDF545440EB9}"/>
              </a:ext>
            </a:extLst>
          </p:cNvPr>
          <p:cNvPicPr>
            <a:picLocks noChangeAspect="1"/>
          </p:cNvPicPr>
          <p:nvPr/>
        </p:nvPicPr>
        <p:blipFill rotWithShape="1">
          <a:blip r:embed="rId7"/>
          <a:srcRect b="22043"/>
          <a:stretch/>
        </p:blipFill>
        <p:spPr>
          <a:xfrm>
            <a:off x="255811" y="78808"/>
            <a:ext cx="751899" cy="6983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8815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490424" y="844950"/>
            <a:ext cx="5211151"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lgn="ctr">
              <a:spcBef>
                <a:spcPct val="0"/>
              </a:spcBef>
            </a:pPr>
            <a:r>
              <a:rPr lang="en-US" sz="3100" b="1" i="1" dirty="0">
                <a:ln w="0"/>
                <a:solidFill>
                  <a:schemeClr val="accent1"/>
                </a:solidFill>
                <a:effectLst>
                  <a:outerShdw blurRad="38100" dist="25400" dir="5400000" algn="ctr" rotWithShape="0">
                    <a:srgbClr val="6E747A">
                      <a:alpha val="43000"/>
                    </a:srgbClr>
                  </a:outerShdw>
                </a:effectLst>
                <a:latin typeface="+mj-lt"/>
                <a:ea typeface="+mj-ea"/>
                <a:cs typeface="+mj-cs"/>
              </a:rPr>
              <a:t>Sample Summary of CRP Input</a:t>
            </a:r>
          </a:p>
        </p:txBody>
      </p:sp>
      <p:pic>
        <p:nvPicPr>
          <p:cNvPr id="20" name="Picture 19">
            <a:extLst>
              <a:ext uri="{FF2B5EF4-FFF2-40B4-BE49-F238E27FC236}">
                <a16:creationId xmlns:a16="http://schemas.microsoft.com/office/drawing/2014/main" id="{65C5FAAB-D816-4173-9A21-7279693D5C3C}"/>
              </a:ext>
            </a:extLst>
          </p:cNvPr>
          <p:cNvPicPr>
            <a:picLocks noChangeAspect="1"/>
          </p:cNvPicPr>
          <p:nvPr/>
        </p:nvPicPr>
        <p:blipFill>
          <a:blip r:embed="rId2"/>
          <a:stretch>
            <a:fillRect/>
          </a:stretch>
        </p:blipFill>
        <p:spPr>
          <a:xfrm>
            <a:off x="3345300" y="1493360"/>
            <a:ext cx="5501400" cy="4570188"/>
          </a:xfrm>
          <a:prstGeom prst="rect">
            <a:avLst/>
          </a:prstGeom>
        </p:spPr>
      </p:pic>
      <p:sp>
        <p:nvSpPr>
          <p:cNvPr id="7" name="Rectangle 6">
            <a:extLst>
              <a:ext uri="{FF2B5EF4-FFF2-40B4-BE49-F238E27FC236}">
                <a16:creationId xmlns:a16="http://schemas.microsoft.com/office/drawing/2014/main" id="{5976BEC3-023A-4A5E-BC93-4F44C629EBE2}"/>
              </a:ext>
            </a:extLst>
          </p:cNvPr>
          <p:cNvSpPr/>
          <p:nvPr/>
        </p:nvSpPr>
        <p:spPr>
          <a:xfrm>
            <a:off x="191829" y="3949"/>
            <a:ext cx="407550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801688" lvl="1"/>
            <a:r>
              <a:rPr lang="en-US" sz="2400" b="1" dirty="0"/>
              <a:t>Decision-Making Tool</a:t>
            </a:r>
          </a:p>
        </p:txBody>
      </p:sp>
      <p:pic>
        <p:nvPicPr>
          <p:cNvPr id="8" name="Picture 7">
            <a:extLst>
              <a:ext uri="{FF2B5EF4-FFF2-40B4-BE49-F238E27FC236}">
                <a16:creationId xmlns:a16="http://schemas.microsoft.com/office/drawing/2014/main" id="{54AA09FD-C33E-444A-B9A5-3D4F9765F2F4}"/>
              </a:ext>
            </a:extLst>
          </p:cNvPr>
          <p:cNvPicPr>
            <a:picLocks noChangeAspect="1"/>
          </p:cNvPicPr>
          <p:nvPr/>
        </p:nvPicPr>
        <p:blipFill rotWithShape="1">
          <a:blip r:embed="rId3"/>
          <a:srcRect b="22043"/>
          <a:stretch/>
        </p:blipFill>
        <p:spPr>
          <a:xfrm>
            <a:off x="255811" y="78808"/>
            <a:ext cx="751899" cy="6983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87785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844950"/>
            <a:ext cx="12192000"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lgn="ctr">
              <a:spcBef>
                <a:spcPct val="0"/>
              </a:spcBef>
            </a:pPr>
            <a:r>
              <a:rPr lang="en-US" sz="3100" b="1" i="1" dirty="0">
                <a:ln w="0"/>
                <a:solidFill>
                  <a:schemeClr val="accent1"/>
                </a:solidFill>
                <a:effectLst>
                  <a:outerShdw blurRad="38100" dist="25400" dir="5400000" algn="ctr" rotWithShape="0">
                    <a:srgbClr val="6E747A">
                      <a:alpha val="43000"/>
                    </a:srgbClr>
                  </a:outerShdw>
                </a:effectLst>
                <a:latin typeface="+mj-lt"/>
                <a:ea typeface="+mj-ea"/>
                <a:cs typeface="+mj-cs"/>
              </a:rPr>
              <a:t>Sample AHP Example</a:t>
            </a:r>
          </a:p>
        </p:txBody>
      </p:sp>
      <p:pic>
        <p:nvPicPr>
          <p:cNvPr id="7" name="Picture 6">
            <a:extLst>
              <a:ext uri="{FF2B5EF4-FFF2-40B4-BE49-F238E27FC236}">
                <a16:creationId xmlns:a16="http://schemas.microsoft.com/office/drawing/2014/main" id="{2866C1F8-4DE1-418C-8241-B0D834ED7B3F}"/>
              </a:ext>
            </a:extLst>
          </p:cNvPr>
          <p:cNvPicPr>
            <a:picLocks noChangeAspect="1"/>
          </p:cNvPicPr>
          <p:nvPr/>
        </p:nvPicPr>
        <p:blipFill>
          <a:blip r:embed="rId2"/>
          <a:stretch>
            <a:fillRect/>
          </a:stretch>
        </p:blipFill>
        <p:spPr>
          <a:xfrm>
            <a:off x="2990672" y="1650261"/>
            <a:ext cx="7138915" cy="12889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DB4263F7-A34B-49E0-B829-1454DEE31FDC}"/>
              </a:ext>
            </a:extLst>
          </p:cNvPr>
          <p:cNvPicPr>
            <a:picLocks noChangeAspect="1"/>
          </p:cNvPicPr>
          <p:nvPr/>
        </p:nvPicPr>
        <p:blipFill>
          <a:blip r:embed="rId3"/>
          <a:stretch>
            <a:fillRect/>
          </a:stretch>
        </p:blipFill>
        <p:spPr>
          <a:xfrm>
            <a:off x="251794" y="3204504"/>
            <a:ext cx="6172200" cy="1052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CEC8DF77-DE50-4346-B532-6B70452D1DB3}"/>
              </a:ext>
            </a:extLst>
          </p:cNvPr>
          <p:cNvPicPr>
            <a:picLocks noChangeAspect="1"/>
          </p:cNvPicPr>
          <p:nvPr/>
        </p:nvPicPr>
        <p:blipFill rotWithShape="1">
          <a:blip r:embed="rId4"/>
          <a:srcRect l="-1" r="-6180" b="-49983"/>
          <a:stretch/>
        </p:blipFill>
        <p:spPr>
          <a:xfrm>
            <a:off x="6699875" y="3204504"/>
            <a:ext cx="5359446" cy="1052736"/>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EFD8E6C-E72B-493D-B9B6-ADED595B4CB2}"/>
              </a:ext>
            </a:extLst>
          </p:cNvPr>
          <p:cNvPicPr>
            <a:picLocks noChangeAspect="1"/>
          </p:cNvPicPr>
          <p:nvPr/>
        </p:nvPicPr>
        <p:blipFill>
          <a:blip r:embed="rId5"/>
          <a:stretch>
            <a:fillRect/>
          </a:stretch>
        </p:blipFill>
        <p:spPr>
          <a:xfrm>
            <a:off x="2930584" y="4529959"/>
            <a:ext cx="7348489" cy="1817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C968F730-7685-48C5-BBA6-447655162BCA}"/>
              </a:ext>
            </a:extLst>
          </p:cNvPr>
          <p:cNvSpPr/>
          <p:nvPr/>
        </p:nvSpPr>
        <p:spPr>
          <a:xfrm>
            <a:off x="191829" y="3949"/>
            <a:ext cx="407550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801688" lvl="1"/>
            <a:r>
              <a:rPr lang="en-US" sz="2400" b="1" dirty="0"/>
              <a:t>Decision-Making Tool</a:t>
            </a:r>
          </a:p>
        </p:txBody>
      </p:sp>
      <p:pic>
        <p:nvPicPr>
          <p:cNvPr id="12" name="Picture 11">
            <a:extLst>
              <a:ext uri="{FF2B5EF4-FFF2-40B4-BE49-F238E27FC236}">
                <a16:creationId xmlns:a16="http://schemas.microsoft.com/office/drawing/2014/main" id="{5F165D0D-93D8-401D-8AB7-AE2517080A7B}"/>
              </a:ext>
            </a:extLst>
          </p:cNvPr>
          <p:cNvPicPr>
            <a:picLocks noChangeAspect="1"/>
          </p:cNvPicPr>
          <p:nvPr/>
        </p:nvPicPr>
        <p:blipFill rotWithShape="1">
          <a:blip r:embed="rId6"/>
          <a:srcRect b="22043"/>
          <a:stretch/>
        </p:blipFill>
        <p:spPr>
          <a:xfrm>
            <a:off x="255811" y="78808"/>
            <a:ext cx="751899" cy="6983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09484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844950"/>
            <a:ext cx="12192000"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lgn="ctr">
              <a:spcBef>
                <a:spcPct val="0"/>
              </a:spcBef>
            </a:pPr>
            <a:r>
              <a:rPr lang="en-US" sz="3100" b="1" i="1" dirty="0">
                <a:ln w="0"/>
                <a:solidFill>
                  <a:schemeClr val="accent1"/>
                </a:solidFill>
                <a:effectLst>
                  <a:outerShdw blurRad="38100" dist="25400" dir="5400000" algn="ctr" rotWithShape="0">
                    <a:srgbClr val="6E747A">
                      <a:alpha val="43000"/>
                    </a:srgbClr>
                  </a:outerShdw>
                </a:effectLst>
                <a:latin typeface="+mj-lt"/>
                <a:ea typeface="+mj-ea"/>
                <a:cs typeface="+mj-cs"/>
              </a:rPr>
              <a:t>Sample CR Outcomes/Recommendations </a:t>
            </a:r>
          </a:p>
          <a:p>
            <a:pPr algn="ctr">
              <a:spcBef>
                <a:spcPct val="0"/>
              </a:spcBef>
            </a:pPr>
            <a:endParaRPr lang="en-US" sz="3100" b="1" i="1" dirty="0">
              <a:ln w="0"/>
              <a:solidFill>
                <a:schemeClr val="accent1"/>
              </a:solidFill>
              <a:effectLst>
                <a:outerShdw blurRad="38100" dist="25400" dir="5400000" algn="ctr" rotWithShape="0">
                  <a:srgbClr val="6E747A">
                    <a:alpha val="43000"/>
                  </a:srgbClr>
                </a:outerShdw>
              </a:effectLst>
              <a:latin typeface="+mj-lt"/>
              <a:ea typeface="+mj-ea"/>
              <a:cs typeface="+mj-cs"/>
            </a:endParaRPr>
          </a:p>
        </p:txBody>
      </p:sp>
      <p:pic>
        <p:nvPicPr>
          <p:cNvPr id="11" name="Picture 10">
            <a:extLst>
              <a:ext uri="{FF2B5EF4-FFF2-40B4-BE49-F238E27FC236}">
                <a16:creationId xmlns:a16="http://schemas.microsoft.com/office/drawing/2014/main" id="{A164890E-2AC4-43DF-95DF-219E1DF8E640}"/>
              </a:ext>
            </a:extLst>
          </p:cNvPr>
          <p:cNvPicPr>
            <a:picLocks noChangeAspect="1"/>
          </p:cNvPicPr>
          <p:nvPr/>
        </p:nvPicPr>
        <p:blipFill>
          <a:blip r:embed="rId3"/>
          <a:stretch>
            <a:fillRect/>
          </a:stretch>
        </p:blipFill>
        <p:spPr>
          <a:xfrm>
            <a:off x="1285618" y="1662369"/>
            <a:ext cx="4622503" cy="2467159"/>
          </a:xfrm>
          <a:prstGeom prst="rect">
            <a:avLst/>
          </a:prstGeom>
        </p:spPr>
      </p:pic>
      <p:pic>
        <p:nvPicPr>
          <p:cNvPr id="12" name="Picture 11">
            <a:extLst>
              <a:ext uri="{FF2B5EF4-FFF2-40B4-BE49-F238E27FC236}">
                <a16:creationId xmlns:a16="http://schemas.microsoft.com/office/drawing/2014/main" id="{D42D435E-2B5E-4E5C-B5CA-7BA915644BC0}"/>
              </a:ext>
            </a:extLst>
          </p:cNvPr>
          <p:cNvPicPr>
            <a:picLocks noChangeAspect="1"/>
          </p:cNvPicPr>
          <p:nvPr/>
        </p:nvPicPr>
        <p:blipFill>
          <a:blip r:embed="rId4"/>
          <a:stretch>
            <a:fillRect/>
          </a:stretch>
        </p:blipFill>
        <p:spPr>
          <a:xfrm>
            <a:off x="6842918" y="2272945"/>
            <a:ext cx="4457700" cy="1314379"/>
          </a:xfrm>
          <a:prstGeom prst="rect">
            <a:avLst/>
          </a:prstGeom>
        </p:spPr>
      </p:pic>
      <p:pic>
        <p:nvPicPr>
          <p:cNvPr id="13" name="Picture 12">
            <a:extLst>
              <a:ext uri="{FF2B5EF4-FFF2-40B4-BE49-F238E27FC236}">
                <a16:creationId xmlns:a16="http://schemas.microsoft.com/office/drawing/2014/main" id="{694B14C8-7F48-4E24-B7AB-F3F085A115EF}"/>
              </a:ext>
            </a:extLst>
          </p:cNvPr>
          <p:cNvPicPr>
            <a:picLocks noChangeAspect="1"/>
          </p:cNvPicPr>
          <p:nvPr/>
        </p:nvPicPr>
        <p:blipFill>
          <a:blip r:embed="rId5"/>
          <a:stretch>
            <a:fillRect/>
          </a:stretch>
        </p:blipFill>
        <p:spPr>
          <a:xfrm>
            <a:off x="4249271" y="4923894"/>
            <a:ext cx="4622503" cy="1024364"/>
          </a:xfrm>
          <a:prstGeom prst="rect">
            <a:avLst/>
          </a:prstGeom>
        </p:spPr>
      </p:pic>
      <p:pic>
        <p:nvPicPr>
          <p:cNvPr id="14" name="Picture 13">
            <a:extLst>
              <a:ext uri="{FF2B5EF4-FFF2-40B4-BE49-F238E27FC236}">
                <a16:creationId xmlns:a16="http://schemas.microsoft.com/office/drawing/2014/main" id="{52B26046-91CD-4DF6-8905-59C4C1979862}"/>
              </a:ext>
            </a:extLst>
          </p:cNvPr>
          <p:cNvPicPr>
            <a:picLocks noChangeAspect="1"/>
          </p:cNvPicPr>
          <p:nvPr/>
        </p:nvPicPr>
        <p:blipFill>
          <a:blip r:embed="rId6"/>
          <a:stretch>
            <a:fillRect/>
          </a:stretch>
        </p:blipFill>
        <p:spPr>
          <a:xfrm>
            <a:off x="6842918" y="1662369"/>
            <a:ext cx="4457700" cy="610576"/>
          </a:xfrm>
          <a:prstGeom prst="rect">
            <a:avLst/>
          </a:prstGeom>
        </p:spPr>
      </p:pic>
      <p:pic>
        <p:nvPicPr>
          <p:cNvPr id="15" name="Picture 14">
            <a:extLst>
              <a:ext uri="{FF2B5EF4-FFF2-40B4-BE49-F238E27FC236}">
                <a16:creationId xmlns:a16="http://schemas.microsoft.com/office/drawing/2014/main" id="{F4B0F0CE-D178-4B4E-9025-37D7DC758369}"/>
              </a:ext>
            </a:extLst>
          </p:cNvPr>
          <p:cNvPicPr>
            <a:picLocks noChangeAspect="1"/>
          </p:cNvPicPr>
          <p:nvPr/>
        </p:nvPicPr>
        <p:blipFill>
          <a:blip r:embed="rId6"/>
          <a:stretch>
            <a:fillRect/>
          </a:stretch>
        </p:blipFill>
        <p:spPr>
          <a:xfrm>
            <a:off x="4249271" y="4393357"/>
            <a:ext cx="4624039" cy="530537"/>
          </a:xfrm>
          <a:prstGeom prst="rect">
            <a:avLst/>
          </a:prstGeom>
        </p:spPr>
      </p:pic>
      <p:sp>
        <p:nvSpPr>
          <p:cNvPr id="20" name="Rectangle 19">
            <a:extLst>
              <a:ext uri="{FF2B5EF4-FFF2-40B4-BE49-F238E27FC236}">
                <a16:creationId xmlns:a16="http://schemas.microsoft.com/office/drawing/2014/main" id="{BF6FAA21-D760-4067-ABF4-3CB978B006C2}"/>
              </a:ext>
            </a:extLst>
          </p:cNvPr>
          <p:cNvSpPr/>
          <p:nvPr/>
        </p:nvSpPr>
        <p:spPr>
          <a:xfrm>
            <a:off x="191829" y="3949"/>
            <a:ext cx="407550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801688" lvl="1"/>
            <a:r>
              <a:rPr lang="en-US" sz="2400" b="1" dirty="0"/>
              <a:t>Decision-Making Tool</a:t>
            </a:r>
          </a:p>
        </p:txBody>
      </p:sp>
      <p:pic>
        <p:nvPicPr>
          <p:cNvPr id="21" name="Picture 20">
            <a:extLst>
              <a:ext uri="{FF2B5EF4-FFF2-40B4-BE49-F238E27FC236}">
                <a16:creationId xmlns:a16="http://schemas.microsoft.com/office/drawing/2014/main" id="{48DADD6D-2F7E-4517-812A-D1E555972619}"/>
              </a:ext>
            </a:extLst>
          </p:cNvPr>
          <p:cNvPicPr>
            <a:picLocks noChangeAspect="1"/>
          </p:cNvPicPr>
          <p:nvPr/>
        </p:nvPicPr>
        <p:blipFill rotWithShape="1">
          <a:blip r:embed="rId7"/>
          <a:srcRect b="22043"/>
          <a:stretch/>
        </p:blipFill>
        <p:spPr>
          <a:xfrm>
            <a:off x="255811" y="78808"/>
            <a:ext cx="751899" cy="6983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21503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1730E79-59A1-4A37-B46E-834BBAC6BD66}"/>
              </a:ext>
            </a:extLst>
          </p:cNvPr>
          <p:cNvGraphicFramePr/>
          <p:nvPr/>
        </p:nvGraphicFramePr>
        <p:xfrm>
          <a:off x="2710928" y="1624404"/>
          <a:ext cx="9100968" cy="5066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878824" y="597050"/>
            <a:ext cx="10062164" cy="1102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0000" lnSpcReduction="10000"/>
          </a:bodyPr>
          <a:lstStyle/>
          <a:p>
            <a:pPr>
              <a:spcBef>
                <a:spcPct val="0"/>
              </a:spcBef>
            </a:pPr>
            <a:r>
              <a:rPr lang="en-US" sz="4000" b="1" dirty="0">
                <a:solidFill>
                  <a:schemeClr val="tx1">
                    <a:lumMod val="85000"/>
                    <a:lumOff val="15000"/>
                  </a:schemeClr>
                </a:solidFill>
                <a:latin typeface="+mj-lt"/>
                <a:ea typeface="+mj-ea"/>
                <a:cs typeface="+mj-cs"/>
              </a:rPr>
              <a:t>Project Phase II–</a:t>
            </a:r>
            <a:br>
              <a:rPr lang="en-US" sz="4000" b="1" dirty="0">
                <a:solidFill>
                  <a:schemeClr val="tx1">
                    <a:lumMod val="85000"/>
                    <a:lumOff val="15000"/>
                  </a:schemeClr>
                </a:solidFill>
                <a:latin typeface="+mj-lt"/>
                <a:ea typeface="+mj-ea"/>
                <a:cs typeface="+mj-cs"/>
              </a:rPr>
            </a:br>
            <a:r>
              <a:rPr lang="en-US" sz="4000" b="1" dirty="0">
                <a:solidFill>
                  <a:schemeClr val="tx1">
                    <a:lumMod val="85000"/>
                    <a:lumOff val="15000"/>
                  </a:schemeClr>
                </a:solidFill>
                <a:latin typeface="+mj-lt"/>
                <a:ea typeface="+mj-ea"/>
                <a:cs typeface="+mj-cs"/>
              </a:rPr>
              <a:t>Task 2-2: Workshop</a:t>
            </a:r>
          </a:p>
          <a:p>
            <a:pPr>
              <a:spcBef>
                <a:spcPct val="0"/>
              </a:spcBef>
            </a:pPr>
            <a:endParaRPr lang="en-US" sz="4000" b="1" dirty="0">
              <a:solidFill>
                <a:schemeClr val="tx1">
                  <a:lumMod val="85000"/>
                  <a:lumOff val="15000"/>
                </a:schemeClr>
              </a:solidFill>
              <a:latin typeface="+mj-lt"/>
              <a:ea typeface="+mj-ea"/>
              <a:cs typeface="+mj-cs"/>
            </a:endParaRPr>
          </a:p>
        </p:txBody>
      </p:sp>
      <p:sp>
        <p:nvSpPr>
          <p:cNvPr id="3" name="Flowchart: Delay 2">
            <a:extLst>
              <a:ext uri="{FF2B5EF4-FFF2-40B4-BE49-F238E27FC236}">
                <a16:creationId xmlns:a16="http://schemas.microsoft.com/office/drawing/2014/main" id="{780DAAF8-7934-4699-A353-BD42F522991D}"/>
              </a:ext>
            </a:extLst>
          </p:cNvPr>
          <p:cNvSpPr/>
          <p:nvPr/>
        </p:nvSpPr>
        <p:spPr>
          <a:xfrm>
            <a:off x="1000462" y="3196489"/>
            <a:ext cx="2887030" cy="1514773"/>
          </a:xfrm>
          <a:prstGeom prst="flowChartDelay">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200" b="1" dirty="0">
                <a:solidFill>
                  <a:schemeClr val="tx1"/>
                </a:solidFill>
              </a:rPr>
              <a:t>Workshop Goals</a:t>
            </a:r>
          </a:p>
        </p:txBody>
      </p:sp>
    </p:spTree>
    <p:extLst>
      <p:ext uri="{BB962C8B-B14F-4D97-AF65-F5344CB8AC3E}">
        <p14:creationId xmlns:p14="http://schemas.microsoft.com/office/powerpoint/2010/main" val="171249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ADDC38-B361-49D7-811F-769B9B1CA3EB}"/>
              </a:ext>
            </a:extLst>
          </p:cNvPr>
          <p:cNvSpPr>
            <a:spLocks noGrp="1"/>
          </p:cNvSpPr>
          <p:nvPr>
            <p:ph type="title"/>
          </p:nvPr>
        </p:nvSpPr>
        <p:spPr>
          <a:xfrm>
            <a:off x="1724860" y="624110"/>
            <a:ext cx="8911687" cy="1280890"/>
          </a:xfrm>
        </p:spPr>
        <p:txBody>
          <a:bodyPr>
            <a:normAutofit/>
          </a:bodyPr>
          <a:lstStyle/>
          <a:p>
            <a:r>
              <a:rPr lang="en-US" dirty="0"/>
              <a:t>Project Team </a:t>
            </a:r>
          </a:p>
        </p:txBody>
      </p:sp>
      <p:sp>
        <p:nvSpPr>
          <p:cNvPr id="5123" name="Rectangle 3"/>
          <p:cNvSpPr>
            <a:spLocks noGrp="1" noChangeArrowheads="1"/>
          </p:cNvSpPr>
          <p:nvPr>
            <p:ph idx="1"/>
          </p:nvPr>
        </p:nvSpPr>
        <p:spPr>
          <a:xfrm>
            <a:off x="3075708" y="1767109"/>
            <a:ext cx="8548255" cy="5229435"/>
          </a:xfrm>
        </p:spPr>
        <p:txBody>
          <a:bodyPr numCol="1">
            <a:normAutofit fontScale="85000" lnSpcReduction="20000"/>
          </a:bodyPr>
          <a:lstStyle/>
          <a:p>
            <a:pPr marL="0" indent="0">
              <a:spcBef>
                <a:spcPts val="0"/>
              </a:spcBef>
              <a:spcAft>
                <a:spcPts val="600"/>
              </a:spcAft>
              <a:buNone/>
            </a:pPr>
            <a:r>
              <a:rPr lang="en-US" b="1" dirty="0"/>
              <a:t>Dr. Edward Minchin, University of Florida</a:t>
            </a:r>
          </a:p>
          <a:p>
            <a:pPr marL="0" indent="0">
              <a:spcBef>
                <a:spcPts val="0"/>
              </a:spcBef>
              <a:spcAft>
                <a:spcPts val="600"/>
              </a:spcAft>
              <a:buNone/>
            </a:pPr>
            <a:r>
              <a:rPr lang="en-US" b="1" dirty="0"/>
              <a:t>Dr. Raymond Issa, University of Florida</a:t>
            </a:r>
          </a:p>
          <a:p>
            <a:pPr marL="0" indent="0">
              <a:spcBef>
                <a:spcPts val="0"/>
              </a:spcBef>
              <a:spcAft>
                <a:spcPts val="600"/>
              </a:spcAft>
              <a:buNone/>
            </a:pPr>
            <a:endParaRPr lang="en-US" b="1" dirty="0"/>
          </a:p>
          <a:p>
            <a:pPr marL="0" indent="0">
              <a:spcBef>
                <a:spcPts val="0"/>
              </a:spcBef>
              <a:spcAft>
                <a:spcPts val="600"/>
              </a:spcAft>
              <a:buNone/>
            </a:pPr>
            <a:r>
              <a:rPr lang="en-US" b="1" dirty="0"/>
              <a:t>Dr. Daniel Tran, University of Kansas</a:t>
            </a:r>
          </a:p>
          <a:p>
            <a:pPr marL="0" indent="0">
              <a:spcBef>
                <a:spcPts val="0"/>
              </a:spcBef>
              <a:spcAft>
                <a:spcPts val="600"/>
              </a:spcAft>
              <a:buNone/>
            </a:pPr>
            <a:endParaRPr lang="en-US" b="1" dirty="0"/>
          </a:p>
          <a:p>
            <a:pPr marL="0" indent="0">
              <a:spcBef>
                <a:spcPts val="0"/>
              </a:spcBef>
              <a:spcAft>
                <a:spcPts val="600"/>
              </a:spcAft>
              <a:buNone/>
            </a:pPr>
            <a:r>
              <a:rPr lang="en-US" b="1" dirty="0"/>
              <a:t>Mr. Sidney Scott, HKA</a:t>
            </a:r>
          </a:p>
          <a:p>
            <a:pPr marL="0" indent="0">
              <a:spcBef>
                <a:spcPts val="0"/>
              </a:spcBef>
              <a:spcAft>
                <a:spcPts val="600"/>
              </a:spcAft>
              <a:buNone/>
            </a:pPr>
            <a:r>
              <a:rPr lang="en-US" b="1" dirty="0"/>
              <a:t>Ms. Linda Konrath, HKA </a:t>
            </a:r>
          </a:p>
          <a:p>
            <a:pPr marL="0" indent="0">
              <a:spcBef>
                <a:spcPts val="0"/>
              </a:spcBef>
              <a:spcAft>
                <a:spcPts val="600"/>
              </a:spcAft>
              <a:buNone/>
            </a:pPr>
            <a:endParaRPr lang="en-US" b="1" dirty="0"/>
          </a:p>
          <a:p>
            <a:pPr marL="0" indent="0">
              <a:spcBef>
                <a:spcPts val="0"/>
              </a:spcBef>
              <a:spcAft>
                <a:spcPts val="600"/>
              </a:spcAft>
              <a:buNone/>
            </a:pPr>
            <a:r>
              <a:rPr lang="en-US" b="1" dirty="0"/>
              <a:t>Dr. Jeffrey Russell, University of Wisconsin</a:t>
            </a:r>
          </a:p>
          <a:p>
            <a:pPr marL="0" indent="0">
              <a:spcBef>
                <a:spcPts val="0"/>
              </a:spcBef>
              <a:spcAft>
                <a:spcPts val="600"/>
              </a:spcAft>
              <a:buNone/>
            </a:pPr>
            <a:endParaRPr lang="en-US" b="1" dirty="0"/>
          </a:p>
          <a:p>
            <a:pPr marL="0" indent="0">
              <a:spcBef>
                <a:spcPts val="0"/>
              </a:spcBef>
              <a:spcAft>
                <a:spcPts val="600"/>
              </a:spcAft>
              <a:buNone/>
            </a:pPr>
            <a:r>
              <a:rPr lang="en-US" b="1" dirty="0"/>
              <a:t>Dr. Clifford </a:t>
            </a:r>
            <a:r>
              <a:rPr lang="en-US" b="1" dirty="0" err="1"/>
              <a:t>Schexnayder</a:t>
            </a:r>
            <a:r>
              <a:rPr lang="en-US" b="1" dirty="0"/>
              <a:t>, Arizona State University</a:t>
            </a:r>
          </a:p>
          <a:p>
            <a:pPr marL="0" indent="0">
              <a:spcBef>
                <a:spcPts val="0"/>
              </a:spcBef>
              <a:spcAft>
                <a:spcPts val="600"/>
              </a:spcAft>
              <a:buNone/>
            </a:pPr>
            <a:endParaRPr lang="en-US" b="1" dirty="0"/>
          </a:p>
          <a:p>
            <a:pPr marL="0" indent="0">
              <a:spcBef>
                <a:spcPts val="0"/>
              </a:spcBef>
              <a:spcAft>
                <a:spcPts val="600"/>
              </a:spcAft>
              <a:buNone/>
            </a:pPr>
            <a:r>
              <a:rPr lang="en-US" b="1" dirty="0"/>
              <a:t>Mr. Daniel D’Angelo, Applied Research Associates, Inc.</a:t>
            </a:r>
          </a:p>
          <a:p>
            <a:pPr marL="0" indent="0">
              <a:spcBef>
                <a:spcPts val="0"/>
              </a:spcBef>
              <a:spcAft>
                <a:spcPts val="600"/>
              </a:spcAft>
              <a:buNone/>
            </a:pPr>
            <a:endParaRPr lang="en-US" b="1" dirty="0"/>
          </a:p>
          <a:p>
            <a:pPr marL="0" indent="0">
              <a:spcBef>
                <a:spcPts val="0"/>
              </a:spcBef>
              <a:spcAft>
                <a:spcPts val="600"/>
              </a:spcAft>
              <a:buNone/>
            </a:pPr>
            <a:r>
              <a:rPr lang="en-US" b="1" dirty="0"/>
              <a:t>Dr. Ghada M. Gad, California State Polytechnic University, Pomona</a:t>
            </a:r>
          </a:p>
        </p:txBody>
      </p:sp>
      <p:sp>
        <p:nvSpPr>
          <p:cNvPr id="10" name="Title 1">
            <a:extLst>
              <a:ext uri="{FF2B5EF4-FFF2-40B4-BE49-F238E27FC236}">
                <a16:creationId xmlns:a16="http://schemas.microsoft.com/office/drawing/2014/main" id="{FE1E18D3-F078-49C2-972C-A153ADA0E0D6}"/>
              </a:ext>
            </a:extLst>
          </p:cNvPr>
          <p:cNvSpPr txBox="1">
            <a:spLocks/>
          </p:cNvSpPr>
          <p:nvPr/>
        </p:nvSpPr>
        <p:spPr>
          <a:xfrm>
            <a:off x="1688843" y="136647"/>
            <a:ext cx="10363200" cy="11430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800" b="1" dirty="0"/>
          </a:p>
        </p:txBody>
      </p:sp>
      <p:pic>
        <p:nvPicPr>
          <p:cNvPr id="2" name="Picture 1">
            <a:extLst>
              <a:ext uri="{FF2B5EF4-FFF2-40B4-BE49-F238E27FC236}">
                <a16:creationId xmlns:a16="http://schemas.microsoft.com/office/drawing/2014/main" id="{BFFC76D4-CA08-4078-8D88-730B2ED26F01}"/>
              </a:ext>
            </a:extLst>
          </p:cNvPr>
          <p:cNvPicPr>
            <a:picLocks/>
          </p:cNvPicPr>
          <p:nvPr/>
        </p:nvPicPr>
        <p:blipFill>
          <a:blip r:embed="rId3"/>
          <a:stretch>
            <a:fillRect/>
          </a:stretch>
        </p:blipFill>
        <p:spPr>
          <a:xfrm>
            <a:off x="2366011" y="1767109"/>
            <a:ext cx="648183" cy="625354"/>
          </a:xfrm>
          <a:prstGeom prst="rect">
            <a:avLst/>
          </a:prstGeom>
        </p:spPr>
      </p:pic>
      <p:pic>
        <p:nvPicPr>
          <p:cNvPr id="3" name="Picture 2">
            <a:extLst>
              <a:ext uri="{FF2B5EF4-FFF2-40B4-BE49-F238E27FC236}">
                <a16:creationId xmlns:a16="http://schemas.microsoft.com/office/drawing/2014/main" id="{996A305C-16A3-4DAB-A58E-91BE413758FE}"/>
              </a:ext>
            </a:extLst>
          </p:cNvPr>
          <p:cNvPicPr>
            <a:picLocks/>
          </p:cNvPicPr>
          <p:nvPr/>
        </p:nvPicPr>
        <p:blipFill>
          <a:blip r:embed="rId4"/>
          <a:stretch>
            <a:fillRect/>
          </a:stretch>
        </p:blipFill>
        <p:spPr>
          <a:xfrm>
            <a:off x="2282674" y="2583441"/>
            <a:ext cx="731520" cy="623406"/>
          </a:xfrm>
          <a:prstGeom prst="rect">
            <a:avLst/>
          </a:prstGeom>
        </p:spPr>
      </p:pic>
      <p:pic>
        <p:nvPicPr>
          <p:cNvPr id="5" name="Picture 4">
            <a:extLst>
              <a:ext uri="{FF2B5EF4-FFF2-40B4-BE49-F238E27FC236}">
                <a16:creationId xmlns:a16="http://schemas.microsoft.com/office/drawing/2014/main" id="{AB9ED814-83C3-479C-8A9B-158C4DA41B5A}"/>
              </a:ext>
            </a:extLst>
          </p:cNvPr>
          <p:cNvPicPr>
            <a:picLocks noChangeAspect="1"/>
          </p:cNvPicPr>
          <p:nvPr/>
        </p:nvPicPr>
        <p:blipFill>
          <a:blip r:embed="rId5"/>
          <a:stretch>
            <a:fillRect/>
          </a:stretch>
        </p:blipFill>
        <p:spPr>
          <a:xfrm>
            <a:off x="2194561" y="4187123"/>
            <a:ext cx="819633" cy="538533"/>
          </a:xfrm>
          <a:prstGeom prst="rect">
            <a:avLst/>
          </a:prstGeom>
        </p:spPr>
      </p:pic>
      <p:pic>
        <p:nvPicPr>
          <p:cNvPr id="6" name="Picture 5">
            <a:extLst>
              <a:ext uri="{FF2B5EF4-FFF2-40B4-BE49-F238E27FC236}">
                <a16:creationId xmlns:a16="http://schemas.microsoft.com/office/drawing/2014/main" id="{705F6BAB-65A5-42B1-A135-EDB5138CB50E}"/>
              </a:ext>
            </a:extLst>
          </p:cNvPr>
          <p:cNvPicPr>
            <a:picLocks/>
          </p:cNvPicPr>
          <p:nvPr/>
        </p:nvPicPr>
        <p:blipFill rotWithShape="1">
          <a:blip r:embed="rId6"/>
          <a:srcRect l="16389" t="10987" r="13853" b="5186"/>
          <a:stretch/>
        </p:blipFill>
        <p:spPr>
          <a:xfrm>
            <a:off x="2282674" y="4947493"/>
            <a:ext cx="731520" cy="545839"/>
          </a:xfrm>
          <a:prstGeom prst="rect">
            <a:avLst/>
          </a:prstGeom>
        </p:spPr>
      </p:pic>
      <p:pic>
        <p:nvPicPr>
          <p:cNvPr id="7" name="Picture 6">
            <a:extLst>
              <a:ext uri="{FF2B5EF4-FFF2-40B4-BE49-F238E27FC236}">
                <a16:creationId xmlns:a16="http://schemas.microsoft.com/office/drawing/2014/main" id="{1DEBA977-87BA-43F6-959A-4E706C57D421}"/>
              </a:ext>
            </a:extLst>
          </p:cNvPr>
          <p:cNvPicPr>
            <a:picLocks noChangeAspect="1"/>
          </p:cNvPicPr>
          <p:nvPr/>
        </p:nvPicPr>
        <p:blipFill rotWithShape="1">
          <a:blip r:embed="rId7"/>
          <a:srcRect t="-10297" b="-22280"/>
          <a:stretch/>
        </p:blipFill>
        <p:spPr>
          <a:xfrm>
            <a:off x="2194561" y="5584181"/>
            <a:ext cx="819633" cy="409817"/>
          </a:xfrm>
          <a:prstGeom prst="rect">
            <a:avLst/>
          </a:prstGeom>
        </p:spPr>
      </p:pic>
      <p:pic>
        <p:nvPicPr>
          <p:cNvPr id="9" name="Picture 8">
            <a:extLst>
              <a:ext uri="{FF2B5EF4-FFF2-40B4-BE49-F238E27FC236}">
                <a16:creationId xmlns:a16="http://schemas.microsoft.com/office/drawing/2014/main" id="{999FA468-1B83-4046-9DE4-A1F6F681D80D}"/>
              </a:ext>
            </a:extLst>
          </p:cNvPr>
          <p:cNvPicPr>
            <a:picLocks/>
          </p:cNvPicPr>
          <p:nvPr/>
        </p:nvPicPr>
        <p:blipFill rotWithShape="1">
          <a:blip r:embed="rId8"/>
          <a:srcRect l="30705" t="8745" r="33674" b="12614"/>
          <a:stretch/>
        </p:blipFill>
        <p:spPr>
          <a:xfrm>
            <a:off x="2366011" y="6049754"/>
            <a:ext cx="648183" cy="727354"/>
          </a:xfrm>
          <a:prstGeom prst="rect">
            <a:avLst/>
          </a:prstGeom>
        </p:spPr>
      </p:pic>
      <p:pic>
        <p:nvPicPr>
          <p:cNvPr id="11" name="Picture 10">
            <a:extLst>
              <a:ext uri="{FF2B5EF4-FFF2-40B4-BE49-F238E27FC236}">
                <a16:creationId xmlns:a16="http://schemas.microsoft.com/office/drawing/2014/main" id="{C3EDD466-3C6E-40C6-81E1-7AD10C2028F8}"/>
              </a:ext>
            </a:extLst>
          </p:cNvPr>
          <p:cNvPicPr>
            <a:picLocks noChangeAspect="1"/>
          </p:cNvPicPr>
          <p:nvPr/>
        </p:nvPicPr>
        <p:blipFill>
          <a:blip r:embed="rId9"/>
          <a:stretch>
            <a:fillRect/>
          </a:stretch>
        </p:blipFill>
        <p:spPr>
          <a:xfrm>
            <a:off x="2282674" y="3428684"/>
            <a:ext cx="731520" cy="38227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1730E79-59A1-4A37-B46E-834BBAC6BD66}"/>
              </a:ext>
            </a:extLst>
          </p:cNvPr>
          <p:cNvGraphicFramePr/>
          <p:nvPr/>
        </p:nvGraphicFramePr>
        <p:xfrm>
          <a:off x="432966" y="1601717"/>
          <a:ext cx="10542497" cy="4722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878824" y="597050"/>
            <a:ext cx="10062164" cy="1102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0000" lnSpcReduction="10000"/>
          </a:bodyPr>
          <a:lstStyle/>
          <a:p>
            <a:pPr>
              <a:spcBef>
                <a:spcPct val="0"/>
              </a:spcBef>
            </a:pPr>
            <a:r>
              <a:rPr lang="en-US" sz="4000" b="1" dirty="0">
                <a:solidFill>
                  <a:schemeClr val="tx1">
                    <a:lumMod val="85000"/>
                    <a:lumOff val="15000"/>
                  </a:schemeClr>
                </a:solidFill>
                <a:latin typeface="+mj-lt"/>
                <a:ea typeface="+mj-ea"/>
                <a:cs typeface="+mj-cs"/>
              </a:rPr>
              <a:t>Project Phase II– </a:t>
            </a:r>
            <a:br>
              <a:rPr lang="en-US" sz="4000" b="1" dirty="0">
                <a:solidFill>
                  <a:schemeClr val="tx1">
                    <a:lumMod val="85000"/>
                    <a:lumOff val="15000"/>
                  </a:schemeClr>
                </a:solidFill>
                <a:latin typeface="+mj-lt"/>
                <a:ea typeface="+mj-ea"/>
                <a:cs typeface="+mj-cs"/>
              </a:rPr>
            </a:br>
            <a:r>
              <a:rPr lang="en-US" sz="4000" b="1" dirty="0">
                <a:solidFill>
                  <a:schemeClr val="tx1">
                    <a:lumMod val="85000"/>
                    <a:lumOff val="15000"/>
                  </a:schemeClr>
                </a:solidFill>
                <a:latin typeface="+mj-lt"/>
                <a:ea typeface="+mj-ea"/>
                <a:cs typeface="+mj-cs"/>
              </a:rPr>
              <a:t>Task 2-2: Workshop*</a:t>
            </a:r>
          </a:p>
          <a:p>
            <a:pPr>
              <a:spcBef>
                <a:spcPct val="0"/>
              </a:spcBef>
            </a:pPr>
            <a:endParaRPr lang="en-US" sz="4000" b="1" dirty="0">
              <a:solidFill>
                <a:schemeClr val="tx1">
                  <a:lumMod val="85000"/>
                  <a:lumOff val="15000"/>
                </a:schemeClr>
              </a:solidFill>
              <a:latin typeface="+mj-lt"/>
              <a:ea typeface="+mj-ea"/>
              <a:cs typeface="+mj-cs"/>
            </a:endParaRPr>
          </a:p>
        </p:txBody>
      </p:sp>
      <p:sp>
        <p:nvSpPr>
          <p:cNvPr id="6" name="TextBox 5">
            <a:extLst>
              <a:ext uri="{FF2B5EF4-FFF2-40B4-BE49-F238E27FC236}">
                <a16:creationId xmlns:a16="http://schemas.microsoft.com/office/drawing/2014/main" id="{ACC9577A-6265-414A-9F3E-4CA035DB9F65}"/>
              </a:ext>
            </a:extLst>
          </p:cNvPr>
          <p:cNvSpPr txBox="1"/>
          <p:nvPr/>
        </p:nvSpPr>
        <p:spPr>
          <a:xfrm>
            <a:off x="1424539" y="6306733"/>
            <a:ext cx="10767462" cy="553998"/>
          </a:xfrm>
          <a:prstGeom prst="rect">
            <a:avLst/>
          </a:prstGeom>
          <a:noFill/>
        </p:spPr>
        <p:txBody>
          <a:bodyPr wrap="square" rtlCol="0">
            <a:spAutoFit/>
          </a:bodyPr>
          <a:lstStyle/>
          <a:p>
            <a:r>
              <a:rPr lang="en-US" sz="1500" i="1" dirty="0">
                <a:latin typeface="+mj-lt"/>
              </a:rPr>
              <a:t>* </a:t>
            </a:r>
            <a:r>
              <a:rPr lang="en-US" sz="1500" b="0" i="0" dirty="0">
                <a:solidFill>
                  <a:srgbClr val="2C2C2C"/>
                </a:solidFill>
                <a:effectLst/>
                <a:latin typeface="+mj-lt"/>
              </a:rPr>
              <a:t>For further information and resources, visit the National Academies Press website (</a:t>
            </a:r>
            <a:r>
              <a:rPr lang="en-US" sz="1500" b="1" i="0" u="none" strike="noStrike" dirty="0">
                <a:solidFill>
                  <a:srgbClr val="1473E6"/>
                </a:solidFill>
                <a:effectLst/>
                <a:latin typeface="+mj-lt"/>
                <a:hlinkClick r:id="rId8"/>
              </a:rPr>
              <a:t>nap.nationalacademies.org</a:t>
            </a:r>
            <a:r>
              <a:rPr lang="en-US" sz="1500" b="0" i="0" dirty="0">
                <a:solidFill>
                  <a:srgbClr val="2C2C2C"/>
                </a:solidFill>
                <a:effectLst/>
                <a:latin typeface="+mj-lt"/>
              </a:rPr>
              <a:t>) and search for </a:t>
            </a:r>
            <a:r>
              <a:rPr lang="en-US" sz="1500" b="0" i="1" dirty="0">
                <a:solidFill>
                  <a:srgbClr val="2C2C2C"/>
                </a:solidFill>
                <a:effectLst/>
                <a:latin typeface="+mj-lt"/>
              </a:rPr>
              <a:t>NCHRP Web-Only Document 388: Framework for Implementing Constructability Throughout Project Development from NEPA to Final Design</a:t>
            </a:r>
            <a:r>
              <a:rPr lang="en-US" sz="1500" b="0" i="0" dirty="0">
                <a:solidFill>
                  <a:srgbClr val="2C2C2C"/>
                </a:solidFill>
                <a:effectLst/>
                <a:latin typeface="+mj-lt"/>
              </a:rPr>
              <a:t>.</a:t>
            </a:r>
            <a:endParaRPr lang="en-US" sz="1500" i="1" dirty="0">
              <a:latin typeface="+mj-lt"/>
            </a:endParaRPr>
          </a:p>
        </p:txBody>
      </p:sp>
      <p:pic>
        <p:nvPicPr>
          <p:cNvPr id="3" name="Picture 2">
            <a:extLst>
              <a:ext uri="{FF2B5EF4-FFF2-40B4-BE49-F238E27FC236}">
                <a16:creationId xmlns:a16="http://schemas.microsoft.com/office/drawing/2014/main" id="{7C4508DF-F3D3-F6A9-527A-2752843EE3EB}"/>
              </a:ext>
            </a:extLst>
          </p:cNvPr>
          <p:cNvPicPr>
            <a:picLocks noChangeAspect="1"/>
          </p:cNvPicPr>
          <p:nvPr/>
        </p:nvPicPr>
        <p:blipFill>
          <a:blip r:embed="rId9"/>
          <a:stretch>
            <a:fillRect/>
          </a:stretch>
        </p:blipFill>
        <p:spPr>
          <a:xfrm>
            <a:off x="996254" y="2807154"/>
            <a:ext cx="10199492" cy="1243692"/>
          </a:xfrm>
          <a:prstGeom prst="rect">
            <a:avLst/>
          </a:prstGeom>
        </p:spPr>
      </p:pic>
    </p:spTree>
    <p:extLst>
      <p:ext uri="{BB962C8B-B14F-4D97-AF65-F5344CB8AC3E}">
        <p14:creationId xmlns:p14="http://schemas.microsoft.com/office/powerpoint/2010/main" val="4291785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6701" y="661596"/>
            <a:ext cx="11969496" cy="10445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spcBef>
                <a:spcPct val="0"/>
              </a:spcBef>
            </a:pPr>
            <a:r>
              <a:rPr lang="en-US" sz="3600" b="1" dirty="0">
                <a:solidFill>
                  <a:schemeClr val="tx1">
                    <a:lumMod val="85000"/>
                    <a:lumOff val="15000"/>
                  </a:schemeClr>
                </a:solidFill>
                <a:latin typeface="+mj-lt"/>
              </a:rPr>
              <a:t>Project Phase II– </a:t>
            </a:r>
          </a:p>
          <a:p>
            <a:pPr>
              <a:spcBef>
                <a:spcPct val="0"/>
              </a:spcBef>
            </a:pPr>
            <a:r>
              <a:rPr lang="en-US" sz="3600" b="1" dirty="0">
                <a:solidFill>
                  <a:schemeClr val="tx1">
                    <a:lumMod val="85000"/>
                    <a:lumOff val="15000"/>
                  </a:schemeClr>
                </a:solidFill>
                <a:latin typeface="+mj-lt"/>
                <a:ea typeface="+mj-ea"/>
                <a:cs typeface="+mj-cs"/>
              </a:rPr>
              <a:t>Task 2-3: Training Material*</a:t>
            </a:r>
          </a:p>
        </p:txBody>
      </p:sp>
      <p:sp>
        <p:nvSpPr>
          <p:cNvPr id="6" name="Rectangle 64" descr="Rectangle: Click to edit Master text styles&#10;Second level&#10;Third level&#10;Fourth level&#10;Fifth level">
            <a:extLst>
              <a:ext uri="{FF2B5EF4-FFF2-40B4-BE49-F238E27FC236}">
                <a16:creationId xmlns:a16="http://schemas.microsoft.com/office/drawing/2014/main" id="{C651BD85-5FE2-4B50-9DEB-293A1DBBCAA0}"/>
              </a:ext>
            </a:extLst>
          </p:cNvPr>
          <p:cNvSpPr txBox="1">
            <a:spLocks noChangeArrowheads="1"/>
          </p:cNvSpPr>
          <p:nvPr/>
        </p:nvSpPr>
        <p:spPr bwMode="auto">
          <a:xfrm>
            <a:off x="1215483" y="2244138"/>
            <a:ext cx="10460735" cy="333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900"/>
              </a:spcBef>
              <a:buClr>
                <a:srgbClr val="0F4B90"/>
              </a:buClr>
            </a:pPr>
            <a:r>
              <a:rPr lang="en-US" dirty="0"/>
              <a:t>The workshop had a major impact on the development of training materials</a:t>
            </a:r>
          </a:p>
          <a:p>
            <a:pPr algn="l">
              <a:lnSpc>
                <a:spcPct val="100000"/>
              </a:lnSpc>
              <a:spcBef>
                <a:spcPts val="900"/>
              </a:spcBef>
              <a:buClr>
                <a:srgbClr val="0F4B90"/>
              </a:buClr>
            </a:pPr>
            <a:endParaRPr lang="en-US" dirty="0"/>
          </a:p>
          <a:p>
            <a:pPr marL="457200" indent="-457200" algn="l">
              <a:lnSpc>
                <a:spcPct val="100000"/>
              </a:lnSpc>
              <a:spcBef>
                <a:spcPts val="900"/>
              </a:spcBef>
              <a:buClr>
                <a:srgbClr val="0F4B90"/>
              </a:buClr>
              <a:buFont typeface="Arial" panose="020B0604020202020204" pitchFamily="34" charset="0"/>
              <a:buChar char="•"/>
            </a:pPr>
            <a:endParaRPr lang="en-US" sz="2800" dirty="0">
              <a:cs typeface="Arial" panose="020B0604020202020204" pitchFamily="34" charset="0"/>
            </a:endParaRPr>
          </a:p>
        </p:txBody>
      </p:sp>
      <p:sp>
        <p:nvSpPr>
          <p:cNvPr id="7" name="TextBox 6">
            <a:extLst>
              <a:ext uri="{FF2B5EF4-FFF2-40B4-BE49-F238E27FC236}">
                <a16:creationId xmlns:a16="http://schemas.microsoft.com/office/drawing/2014/main" id="{60071D90-0511-44C5-92CD-7CEED3D57094}"/>
              </a:ext>
            </a:extLst>
          </p:cNvPr>
          <p:cNvSpPr txBox="1"/>
          <p:nvPr/>
        </p:nvSpPr>
        <p:spPr>
          <a:xfrm>
            <a:off x="1465419" y="5488584"/>
            <a:ext cx="10147609" cy="1200329"/>
          </a:xfrm>
          <a:prstGeom prst="rect">
            <a:avLst/>
          </a:prstGeom>
          <a:noFill/>
        </p:spPr>
        <p:txBody>
          <a:bodyPr wrap="square" rtlCol="0">
            <a:spAutoFit/>
          </a:bodyPr>
          <a:lstStyle/>
          <a:p>
            <a:r>
              <a:rPr lang="en-US" i="1" dirty="0"/>
              <a:t>* </a:t>
            </a:r>
            <a:r>
              <a:rPr lang="en-US" i="1" dirty="0">
                <a:latin typeface="+mj-lt"/>
              </a:rPr>
              <a:t> </a:t>
            </a:r>
            <a:r>
              <a:rPr lang="en-US" b="0" i="0" dirty="0">
                <a:solidFill>
                  <a:srgbClr val="2C2C2C"/>
                </a:solidFill>
                <a:effectLst/>
                <a:latin typeface="+mj-lt"/>
              </a:rPr>
              <a:t>For further information and resources, visit the National Academies Press website (</a:t>
            </a:r>
            <a:r>
              <a:rPr lang="en-US" b="1" i="0" u="none" strike="noStrike" dirty="0">
                <a:solidFill>
                  <a:srgbClr val="1473E6"/>
                </a:solidFill>
                <a:effectLst/>
                <a:latin typeface="+mj-lt"/>
                <a:hlinkClick r:id="rId3"/>
              </a:rPr>
              <a:t>nap.nationalacademies.org</a:t>
            </a:r>
            <a:r>
              <a:rPr lang="en-US" b="0" i="0" dirty="0">
                <a:solidFill>
                  <a:srgbClr val="2C2C2C"/>
                </a:solidFill>
                <a:effectLst/>
                <a:latin typeface="+mj-lt"/>
              </a:rPr>
              <a:t>) and search for </a:t>
            </a:r>
            <a:r>
              <a:rPr lang="en-US" b="0" i="1" dirty="0">
                <a:solidFill>
                  <a:srgbClr val="2C2C2C"/>
                </a:solidFill>
                <a:effectLst/>
                <a:latin typeface="+mj-lt"/>
              </a:rPr>
              <a:t>NCHRP Web-Only Document 388: Framework for Implementing Constructability Throughout Project Development from NEPA to Final Design</a:t>
            </a:r>
            <a:r>
              <a:rPr lang="en-US" b="0" i="0" dirty="0">
                <a:solidFill>
                  <a:srgbClr val="2C2C2C"/>
                </a:solidFill>
                <a:effectLst/>
                <a:latin typeface="+mj-lt"/>
              </a:rPr>
              <a:t>.</a:t>
            </a:r>
            <a:endParaRPr lang="en-US" i="1" dirty="0">
              <a:highlight>
                <a:srgbClr val="FFFF00"/>
              </a:highlight>
              <a:latin typeface="+mj-lt"/>
            </a:endParaRPr>
          </a:p>
          <a:p>
            <a:endParaRPr lang="en-US" i="1" dirty="0"/>
          </a:p>
        </p:txBody>
      </p:sp>
      <p:graphicFrame>
        <p:nvGraphicFramePr>
          <p:cNvPr id="2" name="Diagram 1">
            <a:extLst>
              <a:ext uri="{FF2B5EF4-FFF2-40B4-BE49-F238E27FC236}">
                <a16:creationId xmlns:a16="http://schemas.microsoft.com/office/drawing/2014/main" id="{E1DF22E8-B24A-4733-A025-357A89443854}"/>
              </a:ext>
            </a:extLst>
          </p:cNvPr>
          <p:cNvGraphicFramePr/>
          <p:nvPr/>
        </p:nvGraphicFramePr>
        <p:xfrm>
          <a:off x="1465419" y="3027069"/>
          <a:ext cx="10147609" cy="228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8476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1730E79-59A1-4A37-B46E-834BBAC6BD66}"/>
              </a:ext>
            </a:extLst>
          </p:cNvPr>
          <p:cNvGraphicFramePr/>
          <p:nvPr/>
        </p:nvGraphicFramePr>
        <p:xfrm>
          <a:off x="2688609" y="1672412"/>
          <a:ext cx="8961120" cy="5185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878824" y="597050"/>
            <a:ext cx="10062164" cy="1102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0000" lnSpcReduction="10000"/>
          </a:bodyPr>
          <a:lstStyle/>
          <a:p>
            <a:pPr>
              <a:spcBef>
                <a:spcPct val="0"/>
              </a:spcBef>
            </a:pPr>
            <a:r>
              <a:rPr lang="en-US" sz="4000" b="1" dirty="0">
                <a:solidFill>
                  <a:schemeClr val="tx1">
                    <a:lumMod val="85000"/>
                    <a:lumOff val="15000"/>
                  </a:schemeClr>
                </a:solidFill>
                <a:latin typeface="+mj-lt"/>
                <a:ea typeface="+mj-ea"/>
                <a:cs typeface="+mj-cs"/>
              </a:rPr>
              <a:t>Project Phase II–</a:t>
            </a:r>
            <a:br>
              <a:rPr lang="en-US" sz="4000" b="1" dirty="0">
                <a:solidFill>
                  <a:schemeClr val="tx1">
                    <a:lumMod val="85000"/>
                    <a:lumOff val="15000"/>
                  </a:schemeClr>
                </a:solidFill>
                <a:latin typeface="+mj-lt"/>
                <a:ea typeface="+mj-ea"/>
                <a:cs typeface="+mj-cs"/>
              </a:rPr>
            </a:br>
            <a:r>
              <a:rPr lang="en-US" sz="4000" b="1" dirty="0">
                <a:solidFill>
                  <a:schemeClr val="tx1">
                    <a:lumMod val="85000"/>
                    <a:lumOff val="15000"/>
                  </a:schemeClr>
                </a:solidFill>
                <a:latin typeface="+mj-lt"/>
                <a:ea typeface="+mj-ea"/>
                <a:cs typeface="+mj-cs"/>
              </a:rPr>
              <a:t>Task 2-2: Workshop</a:t>
            </a:r>
          </a:p>
          <a:p>
            <a:pPr>
              <a:spcBef>
                <a:spcPct val="0"/>
              </a:spcBef>
            </a:pPr>
            <a:endParaRPr lang="en-US" sz="4000" b="1" dirty="0">
              <a:solidFill>
                <a:schemeClr val="tx1">
                  <a:lumMod val="85000"/>
                  <a:lumOff val="15000"/>
                </a:schemeClr>
              </a:solidFill>
              <a:latin typeface="+mj-lt"/>
              <a:ea typeface="+mj-ea"/>
              <a:cs typeface="+mj-cs"/>
            </a:endParaRPr>
          </a:p>
        </p:txBody>
      </p:sp>
      <p:sp>
        <p:nvSpPr>
          <p:cNvPr id="3" name="Flowchart: Delay 2">
            <a:extLst>
              <a:ext uri="{FF2B5EF4-FFF2-40B4-BE49-F238E27FC236}">
                <a16:creationId xmlns:a16="http://schemas.microsoft.com/office/drawing/2014/main" id="{780DAAF8-7934-4699-A353-BD42F522991D}"/>
              </a:ext>
            </a:extLst>
          </p:cNvPr>
          <p:cNvSpPr/>
          <p:nvPr/>
        </p:nvSpPr>
        <p:spPr>
          <a:xfrm>
            <a:off x="1227281" y="2978348"/>
            <a:ext cx="2649699" cy="2207240"/>
          </a:xfrm>
          <a:prstGeom prst="flowChartDelay">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200" b="1" dirty="0">
                <a:solidFill>
                  <a:schemeClr val="tx1"/>
                </a:solidFill>
              </a:rPr>
              <a:t>Workshop Main Takeaways</a:t>
            </a:r>
          </a:p>
        </p:txBody>
      </p:sp>
    </p:spTree>
    <p:extLst>
      <p:ext uri="{BB962C8B-B14F-4D97-AF65-F5344CB8AC3E}">
        <p14:creationId xmlns:p14="http://schemas.microsoft.com/office/powerpoint/2010/main" val="310826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6701" y="661596"/>
            <a:ext cx="11969496" cy="10445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spcBef>
                <a:spcPct val="0"/>
              </a:spcBef>
            </a:pPr>
            <a:r>
              <a:rPr lang="en-US" sz="3600" b="1" dirty="0">
                <a:solidFill>
                  <a:schemeClr val="tx1">
                    <a:lumMod val="85000"/>
                    <a:lumOff val="15000"/>
                  </a:schemeClr>
                </a:solidFill>
                <a:latin typeface="+mj-lt"/>
              </a:rPr>
              <a:t>Project Phase II– </a:t>
            </a:r>
          </a:p>
          <a:p>
            <a:pPr>
              <a:spcBef>
                <a:spcPct val="0"/>
              </a:spcBef>
            </a:pPr>
            <a:r>
              <a:rPr lang="en-US" sz="3600" b="1" dirty="0">
                <a:solidFill>
                  <a:schemeClr val="tx1">
                    <a:lumMod val="85000"/>
                    <a:lumOff val="15000"/>
                  </a:schemeClr>
                </a:solidFill>
                <a:latin typeface="+mj-lt"/>
                <a:ea typeface="+mj-ea"/>
                <a:cs typeface="+mj-cs"/>
              </a:rPr>
              <a:t>Task 2-3: Training Material*</a:t>
            </a:r>
          </a:p>
        </p:txBody>
      </p:sp>
      <p:sp>
        <p:nvSpPr>
          <p:cNvPr id="6" name="Rectangle 64" descr="Rectangle: Click to edit Master text styles&#10;Second level&#10;Third level&#10;Fourth level&#10;Fifth level">
            <a:extLst>
              <a:ext uri="{FF2B5EF4-FFF2-40B4-BE49-F238E27FC236}">
                <a16:creationId xmlns:a16="http://schemas.microsoft.com/office/drawing/2014/main" id="{C651BD85-5FE2-4B50-9DEB-293A1DBBCAA0}"/>
              </a:ext>
            </a:extLst>
          </p:cNvPr>
          <p:cNvSpPr txBox="1">
            <a:spLocks noChangeArrowheads="1"/>
          </p:cNvSpPr>
          <p:nvPr/>
        </p:nvSpPr>
        <p:spPr bwMode="auto">
          <a:xfrm>
            <a:off x="1465419" y="2244138"/>
            <a:ext cx="10210799" cy="385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900"/>
              </a:spcBef>
              <a:buClr>
                <a:srgbClr val="0F4B90"/>
              </a:buClr>
            </a:pPr>
            <a:r>
              <a:rPr lang="en-US" dirty="0"/>
              <a:t>The workshop had a major impact on the development of training materials</a:t>
            </a:r>
          </a:p>
          <a:p>
            <a:pPr algn="l">
              <a:lnSpc>
                <a:spcPct val="100000"/>
              </a:lnSpc>
              <a:spcBef>
                <a:spcPts val="900"/>
              </a:spcBef>
              <a:buClr>
                <a:srgbClr val="0F4B90"/>
              </a:buClr>
            </a:pPr>
            <a:endParaRPr lang="en-US" dirty="0"/>
          </a:p>
          <a:p>
            <a:pPr marL="457200" indent="-457200" algn="l">
              <a:lnSpc>
                <a:spcPct val="100000"/>
              </a:lnSpc>
              <a:spcBef>
                <a:spcPts val="900"/>
              </a:spcBef>
              <a:buClr>
                <a:srgbClr val="0F4B90"/>
              </a:buClr>
              <a:buFont typeface="Arial" panose="020B0604020202020204" pitchFamily="34" charset="0"/>
              <a:buChar char="•"/>
            </a:pPr>
            <a:endParaRPr lang="en-US" sz="2800" dirty="0">
              <a:cs typeface="Arial" panose="020B0604020202020204" pitchFamily="34" charset="0"/>
            </a:endParaRPr>
          </a:p>
        </p:txBody>
      </p:sp>
      <p:sp>
        <p:nvSpPr>
          <p:cNvPr id="7" name="TextBox 6">
            <a:extLst>
              <a:ext uri="{FF2B5EF4-FFF2-40B4-BE49-F238E27FC236}">
                <a16:creationId xmlns:a16="http://schemas.microsoft.com/office/drawing/2014/main" id="{60071D90-0511-44C5-92CD-7CEED3D57094}"/>
              </a:ext>
            </a:extLst>
          </p:cNvPr>
          <p:cNvSpPr txBox="1"/>
          <p:nvPr/>
        </p:nvSpPr>
        <p:spPr>
          <a:xfrm>
            <a:off x="1706701" y="5794817"/>
            <a:ext cx="10485299" cy="923330"/>
          </a:xfrm>
          <a:prstGeom prst="rect">
            <a:avLst/>
          </a:prstGeom>
          <a:noFill/>
        </p:spPr>
        <p:txBody>
          <a:bodyPr wrap="square" rtlCol="0">
            <a:spAutoFit/>
          </a:bodyPr>
          <a:lstStyle/>
          <a:p>
            <a:r>
              <a:rPr lang="en-US" i="1" dirty="0">
                <a:latin typeface="+mj-lt"/>
              </a:rPr>
              <a:t>* </a:t>
            </a:r>
            <a:r>
              <a:rPr lang="en-US" b="0" i="0" dirty="0">
                <a:solidFill>
                  <a:srgbClr val="2C2C2C"/>
                </a:solidFill>
                <a:effectLst/>
                <a:latin typeface="+mj-lt"/>
              </a:rPr>
              <a:t>For further information and resources, visit the National Academies Press website (</a:t>
            </a:r>
            <a:r>
              <a:rPr lang="en-US" b="1" i="0" u="none" strike="noStrike" dirty="0">
                <a:solidFill>
                  <a:srgbClr val="1473E6"/>
                </a:solidFill>
                <a:effectLst/>
                <a:latin typeface="+mj-lt"/>
                <a:hlinkClick r:id="rId3"/>
              </a:rPr>
              <a:t>nap.nationalacademies.org</a:t>
            </a:r>
            <a:r>
              <a:rPr lang="en-US" b="0" i="0" dirty="0">
                <a:solidFill>
                  <a:srgbClr val="2C2C2C"/>
                </a:solidFill>
                <a:effectLst/>
                <a:latin typeface="+mj-lt"/>
              </a:rPr>
              <a:t>) and search for </a:t>
            </a:r>
            <a:r>
              <a:rPr lang="en-US" b="0" i="1" dirty="0">
                <a:solidFill>
                  <a:srgbClr val="2C2C2C"/>
                </a:solidFill>
                <a:effectLst/>
                <a:latin typeface="+mj-lt"/>
              </a:rPr>
              <a:t>NCHRP Web-Only Document 388: Framework for Implementing Constructability Throughout Project Development from NEPA to Final Design</a:t>
            </a:r>
            <a:r>
              <a:rPr lang="en-US" b="0" i="0" dirty="0">
                <a:solidFill>
                  <a:srgbClr val="2C2C2C"/>
                </a:solidFill>
                <a:effectLst/>
                <a:latin typeface="+mj-lt"/>
              </a:rPr>
              <a:t>.</a:t>
            </a:r>
            <a:endParaRPr lang="en-US" i="1" dirty="0">
              <a:highlight>
                <a:srgbClr val="FFFF00"/>
              </a:highlight>
              <a:latin typeface="+mj-lt"/>
            </a:endParaRPr>
          </a:p>
        </p:txBody>
      </p:sp>
      <p:graphicFrame>
        <p:nvGraphicFramePr>
          <p:cNvPr id="2" name="Diagram 1">
            <a:extLst>
              <a:ext uri="{FF2B5EF4-FFF2-40B4-BE49-F238E27FC236}">
                <a16:creationId xmlns:a16="http://schemas.microsoft.com/office/drawing/2014/main" id="{E1DF22E8-B24A-4733-A025-357A89443854}"/>
              </a:ext>
            </a:extLst>
          </p:cNvPr>
          <p:cNvGraphicFramePr/>
          <p:nvPr/>
        </p:nvGraphicFramePr>
        <p:xfrm>
          <a:off x="1172802" y="2511746"/>
          <a:ext cx="10147609" cy="3851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340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42C51FF-A1F2-4D13-A4A5-0E1A43C70F1C}"/>
              </a:ext>
            </a:extLst>
          </p:cNvPr>
          <p:cNvPicPr>
            <a:picLocks noChangeAspect="1"/>
          </p:cNvPicPr>
          <p:nvPr/>
        </p:nvPicPr>
        <p:blipFill>
          <a:blip r:embed="rId3"/>
          <a:stretch>
            <a:fillRect/>
          </a:stretch>
        </p:blipFill>
        <p:spPr>
          <a:xfrm>
            <a:off x="3652512" y="5150710"/>
            <a:ext cx="7897838" cy="1028452"/>
          </a:xfrm>
          <a:prstGeom prst="rect">
            <a:avLst/>
          </a:prstGeom>
        </p:spPr>
      </p:pic>
      <p:pic>
        <p:nvPicPr>
          <p:cNvPr id="16" name="Picture 15">
            <a:extLst>
              <a:ext uri="{FF2B5EF4-FFF2-40B4-BE49-F238E27FC236}">
                <a16:creationId xmlns:a16="http://schemas.microsoft.com/office/drawing/2014/main" id="{801894BD-C0FF-46FC-97C8-0E6ABE4F34A2}"/>
              </a:ext>
            </a:extLst>
          </p:cNvPr>
          <p:cNvPicPr>
            <a:picLocks noChangeAspect="1"/>
          </p:cNvPicPr>
          <p:nvPr/>
        </p:nvPicPr>
        <p:blipFill rotWithShape="1">
          <a:blip r:embed="rId4"/>
          <a:srcRect l="12975" t="21473" r="6324" b="26088"/>
          <a:stretch/>
        </p:blipFill>
        <p:spPr>
          <a:xfrm>
            <a:off x="6174105" y="5363306"/>
            <a:ext cx="860611" cy="505610"/>
          </a:xfrm>
          <a:prstGeom prst="rect">
            <a:avLst/>
          </a:prstGeom>
        </p:spPr>
      </p:pic>
      <p:pic>
        <p:nvPicPr>
          <p:cNvPr id="3" name="Picture 2">
            <a:extLst>
              <a:ext uri="{FF2B5EF4-FFF2-40B4-BE49-F238E27FC236}">
                <a16:creationId xmlns:a16="http://schemas.microsoft.com/office/drawing/2014/main" id="{CAF8C96B-DC28-4CCE-9A13-5C98AB42B313}"/>
              </a:ext>
            </a:extLst>
          </p:cNvPr>
          <p:cNvPicPr>
            <a:picLocks noChangeAspect="1"/>
          </p:cNvPicPr>
          <p:nvPr/>
        </p:nvPicPr>
        <p:blipFill>
          <a:blip r:embed="rId4"/>
          <a:stretch>
            <a:fillRect/>
          </a:stretch>
        </p:blipFill>
        <p:spPr>
          <a:xfrm>
            <a:off x="8174822" y="1707290"/>
            <a:ext cx="1066430" cy="964170"/>
          </a:xfrm>
          <a:prstGeom prst="rect">
            <a:avLst/>
          </a:prstGeom>
        </p:spPr>
      </p:pic>
      <p:sp>
        <p:nvSpPr>
          <p:cNvPr id="5" name="Rectangle 4"/>
          <p:cNvSpPr/>
          <p:nvPr/>
        </p:nvSpPr>
        <p:spPr>
          <a:xfrm>
            <a:off x="1706701" y="661596"/>
            <a:ext cx="11969496" cy="10445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spcBef>
                <a:spcPct val="0"/>
              </a:spcBef>
            </a:pPr>
            <a:r>
              <a:rPr lang="en-US" sz="3600" b="1" dirty="0">
                <a:solidFill>
                  <a:schemeClr val="tx1">
                    <a:lumMod val="85000"/>
                    <a:lumOff val="15000"/>
                  </a:schemeClr>
                </a:solidFill>
                <a:latin typeface="+mj-lt"/>
              </a:rPr>
              <a:t>Project Phase II– </a:t>
            </a:r>
          </a:p>
          <a:p>
            <a:pPr>
              <a:spcBef>
                <a:spcPct val="0"/>
              </a:spcBef>
            </a:pPr>
            <a:r>
              <a:rPr lang="en-US" sz="3600" b="1" dirty="0">
                <a:solidFill>
                  <a:schemeClr val="tx1">
                    <a:lumMod val="85000"/>
                    <a:lumOff val="15000"/>
                  </a:schemeClr>
                </a:solidFill>
                <a:latin typeface="+mj-lt"/>
                <a:ea typeface="+mj-ea"/>
                <a:cs typeface="+mj-cs"/>
              </a:rPr>
              <a:t>Task 2-3: Training Material</a:t>
            </a:r>
          </a:p>
        </p:txBody>
      </p:sp>
      <p:graphicFrame>
        <p:nvGraphicFramePr>
          <p:cNvPr id="9" name="Diagram 8">
            <a:extLst>
              <a:ext uri="{FF2B5EF4-FFF2-40B4-BE49-F238E27FC236}">
                <a16:creationId xmlns:a16="http://schemas.microsoft.com/office/drawing/2014/main" id="{1BF46072-BF5E-4F38-83F7-0F473A295204}"/>
              </a:ext>
            </a:extLst>
          </p:cNvPr>
          <p:cNvGraphicFramePr/>
          <p:nvPr/>
        </p:nvGraphicFramePr>
        <p:xfrm>
          <a:off x="672988" y="1896487"/>
          <a:ext cx="2914976" cy="12801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F27C8006-F982-407C-BCB2-87D873E1D822}"/>
              </a:ext>
            </a:extLst>
          </p:cNvPr>
          <p:cNvPicPr>
            <a:picLocks noChangeAspect="1"/>
          </p:cNvPicPr>
          <p:nvPr/>
        </p:nvPicPr>
        <p:blipFill rotWithShape="1">
          <a:blip r:embed="rId10"/>
          <a:srcRect l="6281" r="8507"/>
          <a:stretch/>
        </p:blipFill>
        <p:spPr>
          <a:xfrm>
            <a:off x="3652512" y="1852914"/>
            <a:ext cx="4956310" cy="964170"/>
          </a:xfrm>
          <a:prstGeom prst="rect">
            <a:avLst/>
          </a:prstGeom>
        </p:spPr>
      </p:pic>
      <p:pic>
        <p:nvPicPr>
          <p:cNvPr id="4" name="Picture 3">
            <a:extLst>
              <a:ext uri="{FF2B5EF4-FFF2-40B4-BE49-F238E27FC236}">
                <a16:creationId xmlns:a16="http://schemas.microsoft.com/office/drawing/2014/main" id="{C97312B5-28E0-4571-AFD4-7905CDF260BD}"/>
              </a:ext>
            </a:extLst>
          </p:cNvPr>
          <p:cNvPicPr>
            <a:picLocks noChangeAspect="1"/>
          </p:cNvPicPr>
          <p:nvPr/>
        </p:nvPicPr>
        <p:blipFill>
          <a:blip r:embed="rId11"/>
          <a:stretch>
            <a:fillRect/>
          </a:stretch>
        </p:blipFill>
        <p:spPr>
          <a:xfrm>
            <a:off x="7756835" y="2272885"/>
            <a:ext cx="4327010" cy="2837714"/>
          </a:xfrm>
          <a:prstGeom prst="rect">
            <a:avLst/>
          </a:prstGeom>
        </p:spPr>
      </p:pic>
      <p:sp>
        <p:nvSpPr>
          <p:cNvPr id="10" name="Oval 9">
            <a:extLst>
              <a:ext uri="{FF2B5EF4-FFF2-40B4-BE49-F238E27FC236}">
                <a16:creationId xmlns:a16="http://schemas.microsoft.com/office/drawing/2014/main" id="{89782D16-10A8-44A4-8AA9-0D407623D668}"/>
              </a:ext>
            </a:extLst>
          </p:cNvPr>
          <p:cNvSpPr/>
          <p:nvPr/>
        </p:nvSpPr>
        <p:spPr>
          <a:xfrm rot="3355864" flipV="1">
            <a:off x="8909071" y="2000888"/>
            <a:ext cx="712580" cy="867364"/>
          </a:xfrm>
          <a:prstGeom prst="ellipse">
            <a:avLst/>
          </a:prstGeom>
          <a:blipFill rotWithShape="1">
            <a:blip r:embed="rId12">
              <a:extLst>
                <a:ext uri="{96DAC541-7B7A-43D3-8B79-37D633B846F1}">
                  <asvg:svgBlip xmlns:asvg="http://schemas.microsoft.com/office/drawing/2016/SVG/main" r:embed="rId13"/>
                </a:ext>
              </a:extLst>
            </a:blip>
            <a:srcRect/>
            <a:stretch>
              <a:fillRect/>
            </a:stretch>
          </a:blipFill>
          <a:ln>
            <a:no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FD736C08-AD72-4427-B487-C2F331349682}"/>
              </a:ext>
            </a:extLst>
          </p:cNvPr>
          <p:cNvSpPr/>
          <p:nvPr/>
        </p:nvSpPr>
        <p:spPr>
          <a:xfrm rot="3355864" flipV="1">
            <a:off x="8716938" y="5467707"/>
            <a:ext cx="712580" cy="867364"/>
          </a:xfrm>
          <a:prstGeom prst="ellipse">
            <a:avLst/>
          </a:prstGeom>
          <a:blipFill rotWithShape="1">
            <a:blip r:embed="rId12">
              <a:extLst>
                <a:ext uri="{96DAC541-7B7A-43D3-8B79-37D633B846F1}">
                  <asvg:svgBlip xmlns:asvg="http://schemas.microsoft.com/office/drawing/2016/SVG/main" r:embed="rId13"/>
                </a:ext>
              </a:extLst>
            </a:blip>
            <a:srcRect/>
            <a:stretch>
              <a:fillRect/>
            </a:stretch>
          </a:blipFill>
          <a:ln>
            <a:no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8" name="Picture 17">
            <a:extLst>
              <a:ext uri="{FF2B5EF4-FFF2-40B4-BE49-F238E27FC236}">
                <a16:creationId xmlns:a16="http://schemas.microsoft.com/office/drawing/2014/main" id="{DF8D728A-EFEC-4CD2-AA15-9B9FA7C73907}"/>
              </a:ext>
            </a:extLst>
          </p:cNvPr>
          <p:cNvPicPr>
            <a:picLocks noChangeAspect="1"/>
          </p:cNvPicPr>
          <p:nvPr/>
        </p:nvPicPr>
        <p:blipFill>
          <a:blip r:embed="rId14"/>
          <a:stretch>
            <a:fillRect/>
          </a:stretch>
        </p:blipFill>
        <p:spPr>
          <a:xfrm>
            <a:off x="7034716" y="5407320"/>
            <a:ext cx="5106969" cy="1304377"/>
          </a:xfrm>
          <a:prstGeom prst="rect">
            <a:avLst/>
          </a:prstGeom>
        </p:spPr>
      </p:pic>
      <p:sp>
        <p:nvSpPr>
          <p:cNvPr id="19" name="Oval 18">
            <a:extLst>
              <a:ext uri="{FF2B5EF4-FFF2-40B4-BE49-F238E27FC236}">
                <a16:creationId xmlns:a16="http://schemas.microsoft.com/office/drawing/2014/main" id="{BEFF38DE-C40C-4623-83B3-055698F107CC}"/>
              </a:ext>
            </a:extLst>
          </p:cNvPr>
          <p:cNvSpPr/>
          <p:nvPr/>
        </p:nvSpPr>
        <p:spPr>
          <a:xfrm rot="3355864" flipV="1">
            <a:off x="6841708" y="5339277"/>
            <a:ext cx="712580" cy="867364"/>
          </a:xfrm>
          <a:prstGeom prst="ellipse">
            <a:avLst/>
          </a:prstGeom>
          <a:blipFill rotWithShape="1">
            <a:blip r:embed="rId12">
              <a:extLst>
                <a:ext uri="{96DAC541-7B7A-43D3-8B79-37D633B846F1}">
                  <asvg:svgBlip xmlns:asvg="http://schemas.microsoft.com/office/drawing/2016/SVG/main" r:embed="rId13"/>
                </a:ext>
              </a:extLst>
            </a:blip>
            <a:srcRect/>
            <a:stretch>
              <a:fillRect/>
            </a:stretch>
          </a:blipFill>
          <a:ln>
            <a:no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732064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6701" y="661596"/>
            <a:ext cx="11969496" cy="10445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spcBef>
                <a:spcPct val="0"/>
              </a:spcBef>
            </a:pPr>
            <a:r>
              <a:rPr lang="en-US" sz="3600" b="1" dirty="0">
                <a:solidFill>
                  <a:schemeClr val="tx1">
                    <a:lumMod val="85000"/>
                    <a:lumOff val="15000"/>
                  </a:schemeClr>
                </a:solidFill>
                <a:latin typeface="+mj-lt"/>
              </a:rPr>
              <a:t>Project Phase II– </a:t>
            </a:r>
          </a:p>
          <a:p>
            <a:pPr>
              <a:spcBef>
                <a:spcPct val="0"/>
              </a:spcBef>
            </a:pPr>
            <a:r>
              <a:rPr lang="en-US" sz="3600" b="1" dirty="0">
                <a:solidFill>
                  <a:schemeClr val="tx1">
                    <a:lumMod val="85000"/>
                    <a:lumOff val="15000"/>
                  </a:schemeClr>
                </a:solidFill>
                <a:latin typeface="+mj-lt"/>
                <a:ea typeface="+mj-ea"/>
                <a:cs typeface="+mj-cs"/>
              </a:rPr>
              <a:t>Task 2-3: Training Material</a:t>
            </a:r>
          </a:p>
        </p:txBody>
      </p:sp>
      <p:grpSp>
        <p:nvGrpSpPr>
          <p:cNvPr id="11" name="Group 10">
            <a:extLst>
              <a:ext uri="{FF2B5EF4-FFF2-40B4-BE49-F238E27FC236}">
                <a16:creationId xmlns:a16="http://schemas.microsoft.com/office/drawing/2014/main" id="{131C3FCD-1889-4784-A7F1-C7C8F5175225}"/>
              </a:ext>
            </a:extLst>
          </p:cNvPr>
          <p:cNvGrpSpPr/>
          <p:nvPr/>
        </p:nvGrpSpPr>
        <p:grpSpPr>
          <a:xfrm>
            <a:off x="778735" y="3340800"/>
            <a:ext cx="2916936" cy="1280160"/>
            <a:chOff x="-1" y="-1722976"/>
            <a:chExt cx="2738584" cy="2113754"/>
          </a:xfrm>
        </p:grpSpPr>
        <p:sp>
          <p:nvSpPr>
            <p:cNvPr id="12" name="Rectangle 11">
              <a:extLst>
                <a:ext uri="{FF2B5EF4-FFF2-40B4-BE49-F238E27FC236}">
                  <a16:creationId xmlns:a16="http://schemas.microsoft.com/office/drawing/2014/main" id="{C1981EE8-38F1-49AA-92B7-F4F5B7D4FDD9}"/>
                </a:ext>
              </a:extLst>
            </p:cNvPr>
            <p:cNvSpPr/>
            <p:nvPr/>
          </p:nvSpPr>
          <p:spPr>
            <a:xfrm>
              <a:off x="-1" y="-1722976"/>
              <a:ext cx="2706741" cy="2113754"/>
            </a:xfrm>
            <a:prstGeom prst="rect">
              <a:avLst/>
            </a:prstGeom>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13" name="TextBox 12">
              <a:extLst>
                <a:ext uri="{FF2B5EF4-FFF2-40B4-BE49-F238E27FC236}">
                  <a16:creationId xmlns:a16="http://schemas.microsoft.com/office/drawing/2014/main" id="{8F64BB6A-5F94-42A9-8E5D-DE5A99EBDABC}"/>
                </a:ext>
              </a:extLst>
            </p:cNvPr>
            <p:cNvSpPr txBox="1"/>
            <p:nvPr/>
          </p:nvSpPr>
          <p:spPr>
            <a:xfrm>
              <a:off x="31842" y="-1722976"/>
              <a:ext cx="2706741" cy="211375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r>
                <a:rPr lang="en-US" sz="2300" dirty="0"/>
                <a:t>2. Adaptation guide</a:t>
              </a:r>
            </a:p>
          </p:txBody>
        </p:sp>
      </p:grpSp>
      <p:grpSp>
        <p:nvGrpSpPr>
          <p:cNvPr id="17" name="Group 16">
            <a:extLst>
              <a:ext uri="{FF2B5EF4-FFF2-40B4-BE49-F238E27FC236}">
                <a16:creationId xmlns:a16="http://schemas.microsoft.com/office/drawing/2014/main" id="{F44EB9E3-041B-460A-B570-4373A6489DEB}"/>
              </a:ext>
            </a:extLst>
          </p:cNvPr>
          <p:cNvGrpSpPr/>
          <p:nvPr/>
        </p:nvGrpSpPr>
        <p:grpSpPr>
          <a:xfrm>
            <a:off x="778735" y="1967122"/>
            <a:ext cx="2916936" cy="1280160"/>
            <a:chOff x="0" y="0"/>
            <a:chExt cx="2706741" cy="2317721"/>
          </a:xfrm>
        </p:grpSpPr>
        <p:sp>
          <p:nvSpPr>
            <p:cNvPr id="18" name="Rectangle 17">
              <a:extLst>
                <a:ext uri="{FF2B5EF4-FFF2-40B4-BE49-F238E27FC236}">
                  <a16:creationId xmlns:a16="http://schemas.microsoft.com/office/drawing/2014/main" id="{F0158568-C8C9-46B3-9D31-61F7E86EB7C0}"/>
                </a:ext>
              </a:extLst>
            </p:cNvPr>
            <p:cNvSpPr/>
            <p:nvPr/>
          </p:nvSpPr>
          <p:spPr>
            <a:xfrm>
              <a:off x="0" y="0"/>
              <a:ext cx="2706741" cy="2317721"/>
            </a:xfrm>
            <a:prstGeom prst="rect">
              <a:avLst/>
            </a:prstGeom>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19" name="TextBox 18">
              <a:extLst>
                <a:ext uri="{FF2B5EF4-FFF2-40B4-BE49-F238E27FC236}">
                  <a16:creationId xmlns:a16="http://schemas.microsoft.com/office/drawing/2014/main" id="{44FD22D4-0022-4DBE-AA30-B7CBADB7A92D}"/>
                </a:ext>
              </a:extLst>
            </p:cNvPr>
            <p:cNvSpPr txBox="1"/>
            <p:nvPr/>
          </p:nvSpPr>
          <p:spPr>
            <a:xfrm>
              <a:off x="0" y="0"/>
              <a:ext cx="2706741" cy="231772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marL="290513" lvl="0" indent="-290513" defTabSz="1066800">
                <a:lnSpc>
                  <a:spcPct val="90000"/>
                </a:lnSpc>
                <a:spcBef>
                  <a:spcPct val="0"/>
                </a:spcBef>
                <a:spcAft>
                  <a:spcPct val="35000"/>
                </a:spcAft>
                <a:buNone/>
              </a:pPr>
              <a:r>
                <a:rPr lang="en-US" sz="2400" kern="1200" dirty="0"/>
                <a:t>1. How to use the framework model.</a:t>
              </a:r>
            </a:p>
          </p:txBody>
        </p:sp>
      </p:grpSp>
      <p:sp>
        <p:nvSpPr>
          <p:cNvPr id="20" name="Rectangle 19">
            <a:extLst>
              <a:ext uri="{FF2B5EF4-FFF2-40B4-BE49-F238E27FC236}">
                <a16:creationId xmlns:a16="http://schemas.microsoft.com/office/drawing/2014/main" id="{6CBCEDFC-AB59-4AFA-90E6-9F0B1E03C7E2}"/>
              </a:ext>
            </a:extLst>
          </p:cNvPr>
          <p:cNvSpPr/>
          <p:nvPr/>
        </p:nvSpPr>
        <p:spPr>
          <a:xfrm>
            <a:off x="800246" y="1967122"/>
            <a:ext cx="2916936" cy="1280160"/>
          </a:xfrm>
          <a:prstGeom prst="rect">
            <a:avLst/>
          </a:prstGeom>
          <a:solidFill>
            <a:schemeClr val="bg1">
              <a:alpha val="72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endParaRPr lang="en-US" dirty="0"/>
          </a:p>
        </p:txBody>
      </p:sp>
      <p:sp>
        <p:nvSpPr>
          <p:cNvPr id="21" name="TextBox 20">
            <a:extLst>
              <a:ext uri="{FF2B5EF4-FFF2-40B4-BE49-F238E27FC236}">
                <a16:creationId xmlns:a16="http://schemas.microsoft.com/office/drawing/2014/main" id="{9452D9E5-793B-49B4-9508-3B19EC60B9F4}"/>
              </a:ext>
            </a:extLst>
          </p:cNvPr>
          <p:cNvSpPr txBox="1"/>
          <p:nvPr/>
        </p:nvSpPr>
        <p:spPr>
          <a:xfrm>
            <a:off x="4051868" y="3796214"/>
            <a:ext cx="235962" cy="369332"/>
          </a:xfrm>
          <a:prstGeom prst="rect">
            <a:avLst/>
          </a:prstGeom>
          <a:noFill/>
        </p:spPr>
        <p:txBody>
          <a:bodyPr wrap="none" rtlCol="0">
            <a:spAutoFit/>
          </a:bodyPr>
          <a:lstStyle/>
          <a:p>
            <a:r>
              <a:rPr lang="en-US" i="1" dirty="0">
                <a:highlight>
                  <a:srgbClr val="FFFF00"/>
                </a:highlight>
              </a:rPr>
              <a:t> </a:t>
            </a:r>
          </a:p>
        </p:txBody>
      </p:sp>
    </p:spTree>
    <p:extLst>
      <p:ext uri="{BB962C8B-B14F-4D97-AF65-F5344CB8AC3E}">
        <p14:creationId xmlns:p14="http://schemas.microsoft.com/office/powerpoint/2010/main" val="4222874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6701" y="661596"/>
            <a:ext cx="11969496" cy="10445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spcBef>
                <a:spcPct val="0"/>
              </a:spcBef>
            </a:pPr>
            <a:r>
              <a:rPr lang="en-US" sz="3600" b="1" dirty="0">
                <a:solidFill>
                  <a:schemeClr val="tx1">
                    <a:lumMod val="85000"/>
                    <a:lumOff val="15000"/>
                  </a:schemeClr>
                </a:solidFill>
                <a:latin typeface="+mj-lt"/>
              </a:rPr>
              <a:t>Project Phase II– </a:t>
            </a:r>
          </a:p>
          <a:p>
            <a:pPr>
              <a:spcBef>
                <a:spcPct val="0"/>
              </a:spcBef>
            </a:pPr>
            <a:r>
              <a:rPr lang="en-US" sz="3600" b="1" dirty="0">
                <a:solidFill>
                  <a:schemeClr val="tx1">
                    <a:lumMod val="85000"/>
                    <a:lumOff val="15000"/>
                  </a:schemeClr>
                </a:solidFill>
                <a:latin typeface="+mj-lt"/>
                <a:ea typeface="+mj-ea"/>
                <a:cs typeface="+mj-cs"/>
              </a:rPr>
              <a:t>Task 2-4: Develop Electronic Presentation </a:t>
            </a:r>
          </a:p>
          <a:p>
            <a:pPr>
              <a:spcBef>
                <a:spcPct val="0"/>
              </a:spcBef>
            </a:pPr>
            <a:r>
              <a:rPr lang="en-US" sz="3600" b="1" dirty="0">
                <a:solidFill>
                  <a:schemeClr val="tx1">
                    <a:lumMod val="85000"/>
                    <a:lumOff val="15000"/>
                  </a:schemeClr>
                </a:solidFill>
                <a:latin typeface="+mj-lt"/>
                <a:ea typeface="+mj-ea"/>
                <a:cs typeface="+mj-cs"/>
              </a:rPr>
              <a:t>Task 2-5: Develop Final Report</a:t>
            </a:r>
          </a:p>
          <a:p>
            <a:pPr>
              <a:spcBef>
                <a:spcPct val="0"/>
              </a:spcBef>
            </a:pPr>
            <a:r>
              <a:rPr lang="en-US" sz="3600" b="1" dirty="0">
                <a:solidFill>
                  <a:schemeClr val="tx1">
                    <a:lumMod val="85000"/>
                    <a:lumOff val="15000"/>
                  </a:schemeClr>
                </a:solidFill>
                <a:latin typeface="+mj-lt"/>
                <a:ea typeface="+mj-ea"/>
                <a:cs typeface="+mj-cs"/>
              </a:rPr>
              <a:t>Task 2-6: Submit final deliverables</a:t>
            </a:r>
          </a:p>
          <a:p>
            <a:pPr>
              <a:spcBef>
                <a:spcPct val="0"/>
              </a:spcBef>
            </a:pPr>
            <a:endParaRPr lang="en-US" sz="3600" b="1" dirty="0">
              <a:solidFill>
                <a:schemeClr val="tx1">
                  <a:lumMod val="85000"/>
                  <a:lumOff val="15000"/>
                </a:schemeClr>
              </a:solidFill>
              <a:latin typeface="+mj-lt"/>
              <a:ea typeface="+mj-ea"/>
              <a:cs typeface="+mj-cs"/>
            </a:endParaRPr>
          </a:p>
        </p:txBody>
      </p:sp>
      <p:sp>
        <p:nvSpPr>
          <p:cNvPr id="6" name="Rectangle 64" descr="Rectangle: Click to edit Master text styles&#10;Second level&#10;Third level&#10;Fourth level&#10;Fifth level">
            <a:extLst>
              <a:ext uri="{FF2B5EF4-FFF2-40B4-BE49-F238E27FC236}">
                <a16:creationId xmlns:a16="http://schemas.microsoft.com/office/drawing/2014/main" id="{C651BD85-5FE2-4B50-9DEB-293A1DBBCAA0}"/>
              </a:ext>
            </a:extLst>
          </p:cNvPr>
          <p:cNvSpPr txBox="1">
            <a:spLocks noChangeArrowheads="1"/>
          </p:cNvSpPr>
          <p:nvPr/>
        </p:nvSpPr>
        <p:spPr bwMode="auto">
          <a:xfrm>
            <a:off x="1795346" y="3334215"/>
            <a:ext cx="9583854" cy="104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900"/>
              </a:spcBef>
              <a:buClr>
                <a:srgbClr val="0F4B90"/>
              </a:buClr>
            </a:pPr>
            <a:r>
              <a:rPr lang="en-US" sz="1800" b="0" i="0" dirty="0">
                <a:solidFill>
                  <a:srgbClr val="2C2C2C"/>
                </a:solidFill>
                <a:effectLst/>
                <a:latin typeface="+mj-lt"/>
              </a:rPr>
              <a:t>For further information and resources, visit the National Academies Press website (</a:t>
            </a:r>
            <a:r>
              <a:rPr lang="en-US" sz="1800" b="1" i="0" u="none" strike="noStrike" dirty="0">
                <a:solidFill>
                  <a:srgbClr val="1473E6"/>
                </a:solidFill>
                <a:effectLst/>
                <a:latin typeface="+mj-lt"/>
                <a:hlinkClick r:id="rId2"/>
              </a:rPr>
              <a:t>nap.nationalacademies.org</a:t>
            </a:r>
            <a:r>
              <a:rPr lang="en-US" sz="1800" b="0" i="0" dirty="0">
                <a:solidFill>
                  <a:srgbClr val="2C2C2C"/>
                </a:solidFill>
                <a:effectLst/>
                <a:latin typeface="+mj-lt"/>
              </a:rPr>
              <a:t>) and search for </a:t>
            </a:r>
            <a:r>
              <a:rPr lang="en-US" sz="1800" b="0" i="1" dirty="0">
                <a:solidFill>
                  <a:srgbClr val="2C2C2C"/>
                </a:solidFill>
                <a:effectLst/>
                <a:latin typeface="+mj-lt"/>
              </a:rPr>
              <a:t>NCHRP Web-Only Document 388: Framework for Implementing Constructability Throughout Project Development from NEPA to Final Design</a:t>
            </a:r>
            <a:r>
              <a:rPr lang="en-US" sz="1800" b="0" i="0" dirty="0">
                <a:solidFill>
                  <a:srgbClr val="2C2C2C"/>
                </a:solidFill>
                <a:effectLst/>
                <a:latin typeface="+mj-lt"/>
              </a:rPr>
              <a:t>.</a:t>
            </a:r>
            <a:endParaRPr lang="en-US" sz="1800" dirty="0">
              <a:latin typeface="+mj-lt"/>
            </a:endParaRPr>
          </a:p>
          <a:p>
            <a:pPr algn="l">
              <a:lnSpc>
                <a:spcPct val="100000"/>
              </a:lnSpc>
              <a:spcBef>
                <a:spcPts val="900"/>
              </a:spcBef>
              <a:buClr>
                <a:srgbClr val="0F4B90"/>
              </a:buClr>
            </a:pPr>
            <a:endParaRPr lang="en-US" i="1" dirty="0">
              <a:solidFill>
                <a:srgbClr val="FF0000"/>
              </a:solidFill>
            </a:endParaRPr>
          </a:p>
          <a:p>
            <a:pPr algn="l">
              <a:lnSpc>
                <a:spcPct val="100000"/>
              </a:lnSpc>
              <a:spcBef>
                <a:spcPts val="900"/>
              </a:spcBef>
              <a:buClr>
                <a:srgbClr val="0F4B90"/>
              </a:buClr>
            </a:pPr>
            <a:endParaRPr lang="en-US" dirty="0"/>
          </a:p>
          <a:p>
            <a:pPr algn="l">
              <a:lnSpc>
                <a:spcPct val="100000"/>
              </a:lnSpc>
              <a:spcBef>
                <a:spcPts val="900"/>
              </a:spcBef>
              <a:buClr>
                <a:srgbClr val="0F4B90"/>
              </a:buClr>
            </a:pPr>
            <a:endParaRPr lang="en-US" sz="2800" dirty="0">
              <a:cs typeface="Arial" panose="020B0604020202020204" pitchFamily="34" charset="0"/>
            </a:endParaRPr>
          </a:p>
        </p:txBody>
      </p:sp>
    </p:spTree>
    <p:extLst>
      <p:ext uri="{BB962C8B-B14F-4D97-AF65-F5344CB8AC3E}">
        <p14:creationId xmlns:p14="http://schemas.microsoft.com/office/powerpoint/2010/main" val="3381979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EEFD-DBB0-4B1E-9AC5-1DEA6491A5C0}"/>
              </a:ext>
            </a:extLst>
          </p:cNvPr>
          <p:cNvSpPr>
            <a:spLocks noGrp="1"/>
          </p:cNvSpPr>
          <p:nvPr>
            <p:ph type="title"/>
          </p:nvPr>
        </p:nvSpPr>
        <p:spPr>
          <a:xfrm>
            <a:off x="1637991" y="613986"/>
            <a:ext cx="103632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r>
              <a:rPr lang="en-US" sz="3600" dirty="0">
                <a:ea typeface="+mn-ea"/>
                <a:cs typeface="+mn-cs"/>
              </a:rPr>
              <a:t>Additional Project Details and Products</a:t>
            </a:r>
            <a:br>
              <a:rPr lang="en-US" sz="3600" dirty="0">
                <a:ea typeface="+mn-ea"/>
                <a:cs typeface="+mn-cs"/>
              </a:rPr>
            </a:br>
            <a:endParaRPr lang="en-US" sz="3600" dirty="0">
              <a:ea typeface="+mn-ea"/>
              <a:cs typeface="+mn-cs"/>
            </a:endParaRPr>
          </a:p>
        </p:txBody>
      </p:sp>
      <p:sp>
        <p:nvSpPr>
          <p:cNvPr id="3" name="Content Placeholder 2">
            <a:extLst>
              <a:ext uri="{FF2B5EF4-FFF2-40B4-BE49-F238E27FC236}">
                <a16:creationId xmlns:a16="http://schemas.microsoft.com/office/drawing/2014/main" id="{5AB17D24-2EC7-4992-962A-7F5C8E3258A5}"/>
              </a:ext>
            </a:extLst>
          </p:cNvPr>
          <p:cNvSpPr>
            <a:spLocks noGrp="1"/>
          </p:cNvSpPr>
          <p:nvPr>
            <p:ph idx="1"/>
          </p:nvPr>
        </p:nvSpPr>
        <p:spPr>
          <a:xfrm>
            <a:off x="1637991" y="1756986"/>
            <a:ext cx="9736253" cy="3279648"/>
          </a:xfrm>
        </p:spPr>
        <p:txBody>
          <a:bodyPr/>
          <a:lstStyle/>
          <a:p>
            <a:r>
              <a:rPr lang="en-US" dirty="0"/>
              <a:t>Constructability Decision-Making Tool with embedded training materials</a:t>
            </a:r>
          </a:p>
          <a:p>
            <a:r>
              <a:rPr lang="en-US" dirty="0"/>
              <a:t>Guidelines on tool’s customization to agency’s needs</a:t>
            </a:r>
          </a:p>
          <a:p>
            <a:r>
              <a:rPr lang="en-US" dirty="0"/>
              <a:t>Final Report documenting all findings and details</a:t>
            </a:r>
          </a:p>
          <a:p>
            <a:endParaRPr lang="en-US" dirty="0"/>
          </a:p>
        </p:txBody>
      </p:sp>
    </p:spTree>
    <p:extLst>
      <p:ext uri="{BB962C8B-B14F-4D97-AF65-F5344CB8AC3E}">
        <p14:creationId xmlns:p14="http://schemas.microsoft.com/office/powerpoint/2010/main" val="3408078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Questions?</a:t>
            </a:r>
          </a:p>
        </p:txBody>
      </p:sp>
    </p:spTree>
    <p:extLst>
      <p:ext uri="{BB962C8B-B14F-4D97-AF65-F5344CB8AC3E}">
        <p14:creationId xmlns:p14="http://schemas.microsoft.com/office/powerpoint/2010/main" val="71086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34F2-CBB2-47D3-8612-E1CD434753C0}"/>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88E81061-D9C6-44BC-B2AA-95382DE3EA28}"/>
              </a:ext>
            </a:extLst>
          </p:cNvPr>
          <p:cNvSpPr>
            <a:spLocks noGrp="1"/>
          </p:cNvSpPr>
          <p:nvPr>
            <p:ph idx="1"/>
          </p:nvPr>
        </p:nvSpPr>
        <p:spPr>
          <a:xfrm>
            <a:off x="1843867" y="1736344"/>
            <a:ext cx="8915400" cy="4772032"/>
          </a:xfrm>
        </p:spPr>
        <p:txBody>
          <a:bodyPr vert="horz" lIns="91440" tIns="45720" rIns="91440" bIns="45720" rtlCol="0" anchor="t">
            <a:normAutofit fontScale="92500" lnSpcReduction="10000"/>
          </a:bodyPr>
          <a:lstStyle/>
          <a:p>
            <a:r>
              <a:rPr lang="en-US" sz="2800" dirty="0"/>
              <a:t>Motivation &amp; Objective</a:t>
            </a:r>
          </a:p>
          <a:p>
            <a:r>
              <a:rPr lang="en-US" sz="2800" dirty="0"/>
              <a:t>Research Project Phase I</a:t>
            </a:r>
          </a:p>
          <a:p>
            <a:pPr lvl="1"/>
            <a:r>
              <a:rPr lang="en-US" sz="2400" dirty="0"/>
              <a:t>Literature review</a:t>
            </a:r>
          </a:p>
          <a:p>
            <a:pPr lvl="1"/>
            <a:r>
              <a:rPr lang="en-US" sz="2400" dirty="0"/>
              <a:t>Benchmarking state of practice</a:t>
            </a:r>
          </a:p>
          <a:p>
            <a:r>
              <a:rPr lang="en-US" sz="2800" dirty="0"/>
              <a:t>Research Project Phase II</a:t>
            </a:r>
          </a:p>
          <a:p>
            <a:pPr lvl="1"/>
            <a:r>
              <a:rPr lang="en-US" sz="2400" dirty="0"/>
              <a:t>Decision-making framework &amp; tool</a:t>
            </a:r>
            <a:endParaRPr lang="en-US" sz="2400" dirty="0">
              <a:ea typeface="Cambria"/>
            </a:endParaRPr>
          </a:p>
          <a:p>
            <a:pPr lvl="1"/>
            <a:r>
              <a:rPr lang="en-US" sz="2400" dirty="0"/>
              <a:t>Workshop </a:t>
            </a:r>
            <a:endParaRPr lang="en-US" dirty="0"/>
          </a:p>
          <a:p>
            <a:pPr lvl="1"/>
            <a:r>
              <a:rPr lang="en-US" sz="2400" dirty="0">
                <a:ea typeface="Cambria"/>
              </a:rPr>
              <a:t>Training materials</a:t>
            </a:r>
            <a:endParaRPr lang="en-US" sz="2400" dirty="0"/>
          </a:p>
          <a:p>
            <a:r>
              <a:rPr lang="en-US" sz="2800" dirty="0"/>
              <a:t>Conclusions</a:t>
            </a:r>
          </a:p>
          <a:p>
            <a:r>
              <a:rPr lang="en-US" sz="2800" dirty="0"/>
              <a:t>References</a:t>
            </a:r>
          </a:p>
        </p:txBody>
      </p:sp>
    </p:spTree>
    <p:extLst>
      <p:ext uri="{BB962C8B-B14F-4D97-AF65-F5344CB8AC3E}">
        <p14:creationId xmlns:p14="http://schemas.microsoft.com/office/powerpoint/2010/main" val="349086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llout: Down Arrow 11">
            <a:extLst>
              <a:ext uri="{FF2B5EF4-FFF2-40B4-BE49-F238E27FC236}">
                <a16:creationId xmlns:a16="http://schemas.microsoft.com/office/drawing/2014/main" id="{25D4C936-E2C9-4F76-8FE0-7C3CE8C15949}"/>
              </a:ext>
            </a:extLst>
          </p:cNvPr>
          <p:cNvSpPr/>
          <p:nvPr/>
        </p:nvSpPr>
        <p:spPr>
          <a:xfrm>
            <a:off x="1465095" y="1515445"/>
            <a:ext cx="10389276" cy="3645491"/>
          </a:xfrm>
          <a:prstGeom prst="downArrowCallout">
            <a:avLst>
              <a:gd name="adj1" fmla="val 14370"/>
              <a:gd name="adj2" fmla="val 17503"/>
              <a:gd name="adj3" fmla="val 14495"/>
              <a:gd name="adj4" fmla="val 7831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rgbClr val="418AB3"/>
                </a:solidFill>
              </a:rPr>
              <a:t>MOTIVATION </a:t>
            </a:r>
          </a:p>
        </p:txBody>
      </p:sp>
      <p:sp>
        <p:nvSpPr>
          <p:cNvPr id="2" name="Title 1">
            <a:extLst>
              <a:ext uri="{FF2B5EF4-FFF2-40B4-BE49-F238E27FC236}">
                <a16:creationId xmlns:a16="http://schemas.microsoft.com/office/drawing/2014/main" id="{8D65C6E4-F65F-425D-95D8-34860391E8A1}"/>
              </a:ext>
            </a:extLst>
          </p:cNvPr>
          <p:cNvSpPr>
            <a:spLocks noGrp="1"/>
          </p:cNvSpPr>
          <p:nvPr>
            <p:ph type="title"/>
          </p:nvPr>
        </p:nvSpPr>
        <p:spPr>
          <a:xfrm>
            <a:off x="1640156" y="618632"/>
            <a:ext cx="8911687" cy="726562"/>
          </a:xfrm>
        </p:spPr>
        <p:txBody>
          <a:bodyPr/>
          <a:lstStyle/>
          <a:p>
            <a:r>
              <a:rPr lang="en-US" dirty="0"/>
              <a:t>Motivation &amp; Objective</a:t>
            </a:r>
          </a:p>
        </p:txBody>
      </p:sp>
      <p:grpSp>
        <p:nvGrpSpPr>
          <p:cNvPr id="13" name="Group 12">
            <a:extLst>
              <a:ext uri="{FF2B5EF4-FFF2-40B4-BE49-F238E27FC236}">
                <a16:creationId xmlns:a16="http://schemas.microsoft.com/office/drawing/2014/main" id="{56A05D0D-BECD-4D5A-A2BB-48821D502595}"/>
              </a:ext>
            </a:extLst>
          </p:cNvPr>
          <p:cNvGrpSpPr/>
          <p:nvPr/>
        </p:nvGrpSpPr>
        <p:grpSpPr>
          <a:xfrm>
            <a:off x="1624658" y="2091514"/>
            <a:ext cx="10139969" cy="2093028"/>
            <a:chOff x="1049807" y="2006732"/>
            <a:chExt cx="10820354" cy="2952003"/>
          </a:xfrm>
        </p:grpSpPr>
        <p:sp>
          <p:nvSpPr>
            <p:cNvPr id="14" name="Freeform: Shape 13">
              <a:extLst>
                <a:ext uri="{FF2B5EF4-FFF2-40B4-BE49-F238E27FC236}">
                  <a16:creationId xmlns:a16="http://schemas.microsoft.com/office/drawing/2014/main" id="{C48EEDF4-57BA-4C3A-8255-9B5FD025FA02}"/>
                </a:ext>
              </a:extLst>
            </p:cNvPr>
            <p:cNvSpPr/>
            <p:nvPr/>
          </p:nvSpPr>
          <p:spPr>
            <a:xfrm>
              <a:off x="1049807" y="2006732"/>
              <a:ext cx="2645563" cy="2952003"/>
            </a:xfrm>
            <a:custGeom>
              <a:avLst/>
              <a:gdLst>
                <a:gd name="connsiteX0" fmla="*/ 0 w 2645563"/>
                <a:gd name="connsiteY0" fmla="*/ 264556 h 3102373"/>
                <a:gd name="connsiteX1" fmla="*/ 264556 w 2645563"/>
                <a:gd name="connsiteY1" fmla="*/ 0 h 3102373"/>
                <a:gd name="connsiteX2" fmla="*/ 2381007 w 2645563"/>
                <a:gd name="connsiteY2" fmla="*/ 0 h 3102373"/>
                <a:gd name="connsiteX3" fmla="*/ 2645563 w 2645563"/>
                <a:gd name="connsiteY3" fmla="*/ 264556 h 3102373"/>
                <a:gd name="connsiteX4" fmla="*/ 2645563 w 2645563"/>
                <a:gd name="connsiteY4" fmla="*/ 2837817 h 3102373"/>
                <a:gd name="connsiteX5" fmla="*/ 2381007 w 2645563"/>
                <a:gd name="connsiteY5" fmla="*/ 3102373 h 3102373"/>
                <a:gd name="connsiteX6" fmla="*/ 264556 w 2645563"/>
                <a:gd name="connsiteY6" fmla="*/ 3102373 h 3102373"/>
                <a:gd name="connsiteX7" fmla="*/ 0 w 2645563"/>
                <a:gd name="connsiteY7" fmla="*/ 2837817 h 3102373"/>
                <a:gd name="connsiteX8" fmla="*/ 0 w 2645563"/>
                <a:gd name="connsiteY8" fmla="*/ 264556 h 310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5563" h="3102373">
                  <a:moveTo>
                    <a:pt x="0" y="264556"/>
                  </a:moveTo>
                  <a:cubicBezTo>
                    <a:pt x="0" y="118446"/>
                    <a:pt x="118446" y="0"/>
                    <a:pt x="264556" y="0"/>
                  </a:cubicBezTo>
                  <a:lnTo>
                    <a:pt x="2381007" y="0"/>
                  </a:lnTo>
                  <a:cubicBezTo>
                    <a:pt x="2527117" y="0"/>
                    <a:pt x="2645563" y="118446"/>
                    <a:pt x="2645563" y="264556"/>
                  </a:cubicBezTo>
                  <a:lnTo>
                    <a:pt x="2645563" y="2837817"/>
                  </a:lnTo>
                  <a:cubicBezTo>
                    <a:pt x="2645563" y="2983927"/>
                    <a:pt x="2527117" y="3102373"/>
                    <a:pt x="2381007" y="3102373"/>
                  </a:cubicBezTo>
                  <a:lnTo>
                    <a:pt x="264556" y="3102373"/>
                  </a:lnTo>
                  <a:cubicBezTo>
                    <a:pt x="118446" y="3102373"/>
                    <a:pt x="0" y="2983927"/>
                    <a:pt x="0" y="2837817"/>
                  </a:cubicBezTo>
                  <a:lnTo>
                    <a:pt x="0" y="264556"/>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354741" rIns="113792" bIns="734267" numCol="1" spcCol="1270" anchor="ctr" anchorCtr="0">
              <a:noAutofit/>
            </a:bodyPr>
            <a:lstStyle/>
            <a:p>
              <a:pPr marL="0" lvl="0" indent="0" algn="ctr" defTabSz="711200">
                <a:lnSpc>
                  <a:spcPct val="90000"/>
                </a:lnSpc>
                <a:spcBef>
                  <a:spcPct val="0"/>
                </a:spcBef>
                <a:spcAft>
                  <a:spcPct val="35000"/>
                </a:spcAft>
                <a:buNone/>
              </a:pPr>
              <a:r>
                <a:rPr lang="en-US" sz="2200" kern="1200" dirty="0"/>
                <a:t>Fast-track project delivery systems</a:t>
              </a:r>
            </a:p>
          </p:txBody>
        </p:sp>
        <p:sp>
          <p:nvSpPr>
            <p:cNvPr id="15" name="Oval 14">
              <a:extLst>
                <a:ext uri="{FF2B5EF4-FFF2-40B4-BE49-F238E27FC236}">
                  <a16:creationId xmlns:a16="http://schemas.microsoft.com/office/drawing/2014/main" id="{6DFF25A4-460E-477B-85EE-E5DFFC4A8DC0}"/>
                </a:ext>
              </a:extLst>
            </p:cNvPr>
            <p:cNvSpPr/>
            <p:nvPr/>
          </p:nvSpPr>
          <p:spPr>
            <a:xfrm>
              <a:off x="1879561" y="2083277"/>
              <a:ext cx="867072" cy="1061181"/>
            </a:xfrm>
            <a:prstGeom prst="ellipse">
              <a:avLst/>
            </a:prstGeom>
            <a:blipFill dpi="0" rotWithShape="1">
              <a:blip r:embed="rId3"/>
              <a:srcRect/>
              <a:stretch>
                <a:fillRect l="320" t="320" r="320" b="32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4D4A812F-993D-40A4-B48C-CBC5FA1F2DD0}"/>
                </a:ext>
              </a:extLst>
            </p:cNvPr>
            <p:cNvSpPr/>
            <p:nvPr/>
          </p:nvSpPr>
          <p:spPr>
            <a:xfrm>
              <a:off x="3774738" y="2006732"/>
              <a:ext cx="2645563" cy="2952003"/>
            </a:xfrm>
            <a:custGeom>
              <a:avLst/>
              <a:gdLst>
                <a:gd name="connsiteX0" fmla="*/ 0 w 2645563"/>
                <a:gd name="connsiteY0" fmla="*/ 264556 h 3102373"/>
                <a:gd name="connsiteX1" fmla="*/ 264556 w 2645563"/>
                <a:gd name="connsiteY1" fmla="*/ 0 h 3102373"/>
                <a:gd name="connsiteX2" fmla="*/ 2381007 w 2645563"/>
                <a:gd name="connsiteY2" fmla="*/ 0 h 3102373"/>
                <a:gd name="connsiteX3" fmla="*/ 2645563 w 2645563"/>
                <a:gd name="connsiteY3" fmla="*/ 264556 h 3102373"/>
                <a:gd name="connsiteX4" fmla="*/ 2645563 w 2645563"/>
                <a:gd name="connsiteY4" fmla="*/ 2837817 h 3102373"/>
                <a:gd name="connsiteX5" fmla="*/ 2381007 w 2645563"/>
                <a:gd name="connsiteY5" fmla="*/ 3102373 h 3102373"/>
                <a:gd name="connsiteX6" fmla="*/ 264556 w 2645563"/>
                <a:gd name="connsiteY6" fmla="*/ 3102373 h 3102373"/>
                <a:gd name="connsiteX7" fmla="*/ 0 w 2645563"/>
                <a:gd name="connsiteY7" fmla="*/ 2837817 h 3102373"/>
                <a:gd name="connsiteX8" fmla="*/ 0 w 2645563"/>
                <a:gd name="connsiteY8" fmla="*/ 264556 h 310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5563" h="3102373">
                  <a:moveTo>
                    <a:pt x="0" y="264556"/>
                  </a:moveTo>
                  <a:cubicBezTo>
                    <a:pt x="0" y="118446"/>
                    <a:pt x="118446" y="0"/>
                    <a:pt x="264556" y="0"/>
                  </a:cubicBezTo>
                  <a:lnTo>
                    <a:pt x="2381007" y="0"/>
                  </a:lnTo>
                  <a:cubicBezTo>
                    <a:pt x="2527117" y="0"/>
                    <a:pt x="2645563" y="118446"/>
                    <a:pt x="2645563" y="264556"/>
                  </a:cubicBezTo>
                  <a:lnTo>
                    <a:pt x="2645563" y="2837817"/>
                  </a:lnTo>
                  <a:cubicBezTo>
                    <a:pt x="2645563" y="2983927"/>
                    <a:pt x="2527117" y="3102373"/>
                    <a:pt x="2381007" y="3102373"/>
                  </a:cubicBezTo>
                  <a:lnTo>
                    <a:pt x="264556" y="3102373"/>
                  </a:lnTo>
                  <a:cubicBezTo>
                    <a:pt x="118446" y="3102373"/>
                    <a:pt x="0" y="2983927"/>
                    <a:pt x="0" y="2837817"/>
                  </a:cubicBezTo>
                  <a:lnTo>
                    <a:pt x="0" y="264556"/>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354741" rIns="113792" bIns="734267" numCol="1" spcCol="1270" anchor="ctr" anchorCtr="0">
              <a:noAutofit/>
            </a:bodyPr>
            <a:lstStyle/>
            <a:p>
              <a:pPr lvl="0" algn="ctr" defTabSz="711200">
                <a:lnSpc>
                  <a:spcPct val="90000"/>
                </a:lnSpc>
                <a:spcBef>
                  <a:spcPct val="0"/>
                </a:spcBef>
                <a:spcAft>
                  <a:spcPct val="35000"/>
                </a:spcAft>
                <a:buNone/>
              </a:pPr>
              <a:r>
                <a:rPr lang="en-US" sz="2200" kern="1200" dirty="0"/>
                <a:t>Environmental permitting and requirements</a:t>
              </a:r>
            </a:p>
          </p:txBody>
        </p:sp>
        <p:sp>
          <p:nvSpPr>
            <p:cNvPr id="17" name="Oval 16">
              <a:extLst>
                <a:ext uri="{FF2B5EF4-FFF2-40B4-BE49-F238E27FC236}">
                  <a16:creationId xmlns:a16="http://schemas.microsoft.com/office/drawing/2014/main" id="{4FDFAE7E-2824-4ECF-9709-03C2DCAAA9A4}"/>
                </a:ext>
              </a:extLst>
            </p:cNvPr>
            <p:cNvSpPr/>
            <p:nvPr/>
          </p:nvSpPr>
          <p:spPr>
            <a:xfrm>
              <a:off x="4604491" y="2083277"/>
              <a:ext cx="867072" cy="1061181"/>
            </a:xfrm>
            <a:prstGeom prst="ellipse">
              <a:avLst/>
            </a:prstGeom>
            <a:blipFill dpi="0" rotWithShape="1">
              <a:blip r:embed="rId4"/>
              <a:srcRect/>
              <a:stretch>
                <a:fillRect l="-8713" t="-4197" r="-8713" b="-4197"/>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8" name="Freeform: Shape 17">
              <a:extLst>
                <a:ext uri="{FF2B5EF4-FFF2-40B4-BE49-F238E27FC236}">
                  <a16:creationId xmlns:a16="http://schemas.microsoft.com/office/drawing/2014/main" id="{83C024A2-171C-46E9-9933-0EB4B2B7CAD1}"/>
                </a:ext>
              </a:extLst>
            </p:cNvPr>
            <p:cNvSpPr/>
            <p:nvPr/>
          </p:nvSpPr>
          <p:spPr>
            <a:xfrm>
              <a:off x="6499668" y="2006732"/>
              <a:ext cx="2645563" cy="2952003"/>
            </a:xfrm>
            <a:custGeom>
              <a:avLst/>
              <a:gdLst>
                <a:gd name="connsiteX0" fmla="*/ 0 w 2645563"/>
                <a:gd name="connsiteY0" fmla="*/ 264556 h 3102373"/>
                <a:gd name="connsiteX1" fmla="*/ 264556 w 2645563"/>
                <a:gd name="connsiteY1" fmla="*/ 0 h 3102373"/>
                <a:gd name="connsiteX2" fmla="*/ 2381007 w 2645563"/>
                <a:gd name="connsiteY2" fmla="*/ 0 h 3102373"/>
                <a:gd name="connsiteX3" fmla="*/ 2645563 w 2645563"/>
                <a:gd name="connsiteY3" fmla="*/ 264556 h 3102373"/>
                <a:gd name="connsiteX4" fmla="*/ 2645563 w 2645563"/>
                <a:gd name="connsiteY4" fmla="*/ 2837817 h 3102373"/>
                <a:gd name="connsiteX5" fmla="*/ 2381007 w 2645563"/>
                <a:gd name="connsiteY5" fmla="*/ 3102373 h 3102373"/>
                <a:gd name="connsiteX6" fmla="*/ 264556 w 2645563"/>
                <a:gd name="connsiteY6" fmla="*/ 3102373 h 3102373"/>
                <a:gd name="connsiteX7" fmla="*/ 0 w 2645563"/>
                <a:gd name="connsiteY7" fmla="*/ 2837817 h 3102373"/>
                <a:gd name="connsiteX8" fmla="*/ 0 w 2645563"/>
                <a:gd name="connsiteY8" fmla="*/ 264556 h 310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5563" h="3102373">
                  <a:moveTo>
                    <a:pt x="0" y="264556"/>
                  </a:moveTo>
                  <a:cubicBezTo>
                    <a:pt x="0" y="118446"/>
                    <a:pt x="118446" y="0"/>
                    <a:pt x="264556" y="0"/>
                  </a:cubicBezTo>
                  <a:lnTo>
                    <a:pt x="2381007" y="0"/>
                  </a:lnTo>
                  <a:cubicBezTo>
                    <a:pt x="2527117" y="0"/>
                    <a:pt x="2645563" y="118446"/>
                    <a:pt x="2645563" y="264556"/>
                  </a:cubicBezTo>
                  <a:lnTo>
                    <a:pt x="2645563" y="2837817"/>
                  </a:lnTo>
                  <a:cubicBezTo>
                    <a:pt x="2645563" y="2983927"/>
                    <a:pt x="2527117" y="3102373"/>
                    <a:pt x="2381007" y="3102373"/>
                  </a:cubicBezTo>
                  <a:lnTo>
                    <a:pt x="264556" y="3102373"/>
                  </a:lnTo>
                  <a:cubicBezTo>
                    <a:pt x="118446" y="3102373"/>
                    <a:pt x="0" y="2983927"/>
                    <a:pt x="0" y="2837817"/>
                  </a:cubicBezTo>
                  <a:lnTo>
                    <a:pt x="0" y="264556"/>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354741" rIns="113792" bIns="734267" numCol="1" spcCol="1270" anchor="ctr" anchorCtr="0">
              <a:noAutofit/>
            </a:bodyPr>
            <a:lstStyle/>
            <a:p>
              <a:pPr marL="0" lvl="0" indent="0" algn="ctr" defTabSz="711200">
                <a:lnSpc>
                  <a:spcPct val="90000"/>
                </a:lnSpc>
                <a:spcBef>
                  <a:spcPct val="0"/>
                </a:spcBef>
                <a:spcAft>
                  <a:spcPct val="35000"/>
                </a:spcAft>
                <a:buNone/>
              </a:pPr>
              <a:r>
                <a:rPr lang="en-US" sz="2200" kern="1200" dirty="0"/>
                <a:t>Industry demands</a:t>
              </a:r>
            </a:p>
          </p:txBody>
        </p:sp>
        <p:sp>
          <p:nvSpPr>
            <p:cNvPr id="19" name="Oval 18">
              <a:extLst>
                <a:ext uri="{FF2B5EF4-FFF2-40B4-BE49-F238E27FC236}">
                  <a16:creationId xmlns:a16="http://schemas.microsoft.com/office/drawing/2014/main" id="{3B7D01A7-3694-4FAD-9B8A-2DFC1A7488EE}"/>
                </a:ext>
              </a:extLst>
            </p:cNvPr>
            <p:cNvSpPr/>
            <p:nvPr/>
          </p:nvSpPr>
          <p:spPr>
            <a:xfrm>
              <a:off x="7329423" y="2083277"/>
              <a:ext cx="867072" cy="1061181"/>
            </a:xfrm>
            <a:prstGeom prst="ellipse">
              <a:avLst/>
            </a:prstGeom>
            <a:blipFill>
              <a:blip r:embed="rId5"/>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0" name="Freeform: Shape 19">
              <a:extLst>
                <a:ext uri="{FF2B5EF4-FFF2-40B4-BE49-F238E27FC236}">
                  <a16:creationId xmlns:a16="http://schemas.microsoft.com/office/drawing/2014/main" id="{640711E2-1FA4-4542-B3AD-75F530FE9F75}"/>
                </a:ext>
              </a:extLst>
            </p:cNvPr>
            <p:cNvSpPr/>
            <p:nvPr/>
          </p:nvSpPr>
          <p:spPr>
            <a:xfrm>
              <a:off x="9224598" y="2006732"/>
              <a:ext cx="2645563" cy="2952003"/>
            </a:xfrm>
            <a:custGeom>
              <a:avLst/>
              <a:gdLst>
                <a:gd name="connsiteX0" fmla="*/ 0 w 2645563"/>
                <a:gd name="connsiteY0" fmla="*/ 264556 h 3102373"/>
                <a:gd name="connsiteX1" fmla="*/ 264556 w 2645563"/>
                <a:gd name="connsiteY1" fmla="*/ 0 h 3102373"/>
                <a:gd name="connsiteX2" fmla="*/ 2381007 w 2645563"/>
                <a:gd name="connsiteY2" fmla="*/ 0 h 3102373"/>
                <a:gd name="connsiteX3" fmla="*/ 2645563 w 2645563"/>
                <a:gd name="connsiteY3" fmla="*/ 264556 h 3102373"/>
                <a:gd name="connsiteX4" fmla="*/ 2645563 w 2645563"/>
                <a:gd name="connsiteY4" fmla="*/ 2837817 h 3102373"/>
                <a:gd name="connsiteX5" fmla="*/ 2381007 w 2645563"/>
                <a:gd name="connsiteY5" fmla="*/ 3102373 h 3102373"/>
                <a:gd name="connsiteX6" fmla="*/ 264556 w 2645563"/>
                <a:gd name="connsiteY6" fmla="*/ 3102373 h 3102373"/>
                <a:gd name="connsiteX7" fmla="*/ 0 w 2645563"/>
                <a:gd name="connsiteY7" fmla="*/ 2837817 h 3102373"/>
                <a:gd name="connsiteX8" fmla="*/ 0 w 2645563"/>
                <a:gd name="connsiteY8" fmla="*/ 264556 h 310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5563" h="3102373">
                  <a:moveTo>
                    <a:pt x="0" y="264556"/>
                  </a:moveTo>
                  <a:cubicBezTo>
                    <a:pt x="0" y="118446"/>
                    <a:pt x="118446" y="0"/>
                    <a:pt x="264556" y="0"/>
                  </a:cubicBezTo>
                  <a:lnTo>
                    <a:pt x="2381007" y="0"/>
                  </a:lnTo>
                  <a:cubicBezTo>
                    <a:pt x="2527117" y="0"/>
                    <a:pt x="2645563" y="118446"/>
                    <a:pt x="2645563" y="264556"/>
                  </a:cubicBezTo>
                  <a:lnTo>
                    <a:pt x="2645563" y="2837817"/>
                  </a:lnTo>
                  <a:cubicBezTo>
                    <a:pt x="2645563" y="2983927"/>
                    <a:pt x="2527117" y="3102373"/>
                    <a:pt x="2381007" y="3102373"/>
                  </a:cubicBezTo>
                  <a:lnTo>
                    <a:pt x="264556" y="3102373"/>
                  </a:lnTo>
                  <a:cubicBezTo>
                    <a:pt x="118446" y="3102373"/>
                    <a:pt x="0" y="2983927"/>
                    <a:pt x="0" y="2837817"/>
                  </a:cubicBezTo>
                  <a:lnTo>
                    <a:pt x="0" y="264556"/>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354741" rIns="113792" bIns="734267" numCol="1" spcCol="1270" anchor="ctr" anchorCtr="0">
              <a:noAutofit/>
            </a:bodyPr>
            <a:lstStyle/>
            <a:p>
              <a:pPr marL="0" lvl="0" indent="0" algn="ctr" defTabSz="711200">
                <a:lnSpc>
                  <a:spcPct val="90000"/>
                </a:lnSpc>
                <a:spcBef>
                  <a:spcPct val="0"/>
                </a:spcBef>
                <a:spcAft>
                  <a:spcPct val="35000"/>
                </a:spcAft>
                <a:buNone/>
              </a:pPr>
              <a:r>
                <a:rPr lang="en-US" sz="2200" kern="1200" dirty="0"/>
                <a:t>Uniformity of CR process</a:t>
              </a:r>
            </a:p>
          </p:txBody>
        </p:sp>
        <p:sp>
          <p:nvSpPr>
            <p:cNvPr id="21" name="Oval 20">
              <a:extLst>
                <a:ext uri="{FF2B5EF4-FFF2-40B4-BE49-F238E27FC236}">
                  <a16:creationId xmlns:a16="http://schemas.microsoft.com/office/drawing/2014/main" id="{70B348D3-0A91-40DF-A450-51B74F8B84A9}"/>
                </a:ext>
              </a:extLst>
            </p:cNvPr>
            <p:cNvSpPr/>
            <p:nvPr/>
          </p:nvSpPr>
          <p:spPr>
            <a:xfrm>
              <a:off x="10054353" y="2083277"/>
              <a:ext cx="867072" cy="1061181"/>
            </a:xfrm>
            <a:prstGeom prst="ellipse">
              <a:avLst/>
            </a:prstGeom>
            <a:blipFill dpi="0" rotWithShape="1">
              <a:blip r:embed="rId6"/>
              <a:srcRect/>
              <a:stretch>
                <a:fillRect l="-4197" t="-3223" r="-4197" b="-3223"/>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grpSp>
      <p:sp>
        <p:nvSpPr>
          <p:cNvPr id="11" name="Rectangle 10">
            <a:extLst>
              <a:ext uri="{FF2B5EF4-FFF2-40B4-BE49-F238E27FC236}">
                <a16:creationId xmlns:a16="http://schemas.microsoft.com/office/drawing/2014/main" id="{9A776F1B-E09F-4816-AE21-F06E1A362C42}"/>
              </a:ext>
            </a:extLst>
          </p:cNvPr>
          <p:cNvSpPr/>
          <p:nvPr/>
        </p:nvSpPr>
        <p:spPr>
          <a:xfrm>
            <a:off x="1465094" y="5333794"/>
            <a:ext cx="10382805" cy="1184543"/>
          </a:xfrm>
          <a:prstGeom prst="rect">
            <a:avLst/>
          </a:prstGeom>
          <a:solidFill>
            <a:schemeClr val="bg1"/>
          </a:solidFill>
          <a:ln w="12700" cap="rnd" cmpd="sng" algn="ctr">
            <a:solidFill>
              <a:srgbClr val="418AB3"/>
            </a:solidFill>
            <a:prstDash val="solid"/>
          </a:ln>
          <a:effectLst/>
        </p:spPr>
        <p:txBody>
          <a:bodyPr spcFirstLastPara="0" vert="horz" wrap="square" lIns="113792" tIns="113792" rIns="113792" bIns="113792" numCol="1" spcCol="1270" anchor="ctr" anchorCtr="0">
            <a:noAutofit/>
          </a:bodyPr>
          <a:lstStyle/>
          <a:p>
            <a:pPr algn="ctr"/>
            <a:r>
              <a:rPr lang="en-US" sz="2400" b="1" dirty="0">
                <a:solidFill>
                  <a:srgbClr val="418AB3"/>
                </a:solidFill>
              </a:rPr>
              <a:t>OBJECTIVE</a:t>
            </a:r>
            <a:endParaRPr lang="en-US" sz="2000" b="1" dirty="0">
              <a:solidFill>
                <a:srgbClr val="418AB3"/>
              </a:solidFill>
            </a:endParaRPr>
          </a:p>
          <a:p>
            <a:pPr algn="ctr"/>
            <a:r>
              <a:rPr lang="en-US" sz="2000" b="1" dirty="0">
                <a:solidFill>
                  <a:srgbClr val="418AB3"/>
                </a:solidFill>
              </a:rPr>
              <a:t>Develop a CR decision-making framework that is scalable to all project delivery methods &amp; complies with all environmental statutory requirements. </a:t>
            </a:r>
          </a:p>
        </p:txBody>
      </p:sp>
      <p:pic>
        <p:nvPicPr>
          <p:cNvPr id="3" name="Picture 2">
            <a:extLst>
              <a:ext uri="{FF2B5EF4-FFF2-40B4-BE49-F238E27FC236}">
                <a16:creationId xmlns:a16="http://schemas.microsoft.com/office/drawing/2014/main" id="{88D72F6F-929F-42D1-8580-EE64D701DEBF}"/>
              </a:ext>
            </a:extLst>
          </p:cNvPr>
          <p:cNvPicPr>
            <a:picLocks noChangeAspect="1"/>
          </p:cNvPicPr>
          <p:nvPr/>
        </p:nvPicPr>
        <p:blipFill>
          <a:blip r:embed="rId7"/>
          <a:stretch>
            <a:fillRect/>
          </a:stretch>
        </p:blipFill>
        <p:spPr>
          <a:xfrm>
            <a:off x="4932550" y="2091514"/>
            <a:ext cx="835823" cy="835823"/>
          </a:xfrm>
          <a:prstGeom prst="ellipse">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415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C6E4-F65F-425D-95D8-34860391E8A1}"/>
              </a:ext>
            </a:extLst>
          </p:cNvPr>
          <p:cNvSpPr>
            <a:spLocks noGrp="1"/>
          </p:cNvSpPr>
          <p:nvPr>
            <p:ph type="title"/>
          </p:nvPr>
        </p:nvSpPr>
        <p:spPr>
          <a:xfrm>
            <a:off x="1843867" y="570142"/>
            <a:ext cx="9454404" cy="1280890"/>
          </a:xfrm>
        </p:spPr>
        <p:txBody>
          <a:bodyPr>
            <a:normAutofit fontScale="90000"/>
          </a:bodyPr>
          <a:lstStyle/>
          <a:p>
            <a:r>
              <a:rPr lang="en-US" dirty="0"/>
              <a:t>Project Phase I – </a:t>
            </a:r>
            <a:br>
              <a:rPr lang="en-US" dirty="0"/>
            </a:br>
            <a:r>
              <a:rPr lang="en-US" dirty="0"/>
              <a:t>Task 1-1: Literature Review</a:t>
            </a:r>
          </a:p>
        </p:txBody>
      </p:sp>
      <p:sp>
        <p:nvSpPr>
          <p:cNvPr id="4" name="TextBox 3">
            <a:extLst>
              <a:ext uri="{FF2B5EF4-FFF2-40B4-BE49-F238E27FC236}">
                <a16:creationId xmlns:a16="http://schemas.microsoft.com/office/drawing/2014/main" id="{FEB96698-A82D-4C06-9002-44D765F59E1E}"/>
              </a:ext>
            </a:extLst>
          </p:cNvPr>
          <p:cNvSpPr txBox="1"/>
          <p:nvPr/>
        </p:nvSpPr>
        <p:spPr>
          <a:xfrm>
            <a:off x="1472665" y="6343095"/>
            <a:ext cx="10719336" cy="523220"/>
          </a:xfrm>
          <a:prstGeom prst="rect">
            <a:avLst/>
          </a:prstGeom>
          <a:noFill/>
        </p:spPr>
        <p:txBody>
          <a:bodyPr wrap="square" rtlCol="0">
            <a:spAutoFit/>
          </a:bodyPr>
          <a:lstStyle/>
          <a:p>
            <a:r>
              <a:rPr lang="en-US" sz="1400" i="1" dirty="0"/>
              <a:t>* </a:t>
            </a:r>
            <a:r>
              <a:rPr lang="en-US" sz="1400" b="0" i="0" dirty="0">
                <a:solidFill>
                  <a:srgbClr val="2C2C2C"/>
                </a:solidFill>
                <a:effectLst/>
                <a:latin typeface="+mj-lt"/>
              </a:rPr>
              <a:t>For further information and resources, visit the National Academies Press website (</a:t>
            </a:r>
            <a:r>
              <a:rPr lang="en-US" sz="1400" b="1" i="0" u="none" strike="noStrike" dirty="0">
                <a:solidFill>
                  <a:srgbClr val="1473E6"/>
                </a:solidFill>
                <a:effectLst/>
                <a:latin typeface="+mj-lt"/>
                <a:hlinkClick r:id="rId3"/>
              </a:rPr>
              <a:t>nap.nationalacademies.org</a:t>
            </a:r>
            <a:r>
              <a:rPr lang="en-US" sz="1400" b="0" i="0" dirty="0">
                <a:solidFill>
                  <a:srgbClr val="2C2C2C"/>
                </a:solidFill>
                <a:effectLst/>
                <a:latin typeface="+mj-lt"/>
              </a:rPr>
              <a:t>) and search for </a:t>
            </a:r>
            <a:r>
              <a:rPr lang="en-US" sz="1400" b="0" i="1" dirty="0">
                <a:solidFill>
                  <a:srgbClr val="2C2C2C"/>
                </a:solidFill>
                <a:effectLst/>
                <a:latin typeface="+mj-lt"/>
              </a:rPr>
              <a:t>NCHRP Web-Only Document 388: Framework for Implementing Constructability Throughout Project Development from NEPA to Final Design</a:t>
            </a:r>
            <a:r>
              <a:rPr lang="en-US" sz="1400" b="0" i="0" dirty="0">
                <a:solidFill>
                  <a:srgbClr val="2C2C2C"/>
                </a:solidFill>
                <a:effectLst/>
                <a:latin typeface="+mj-lt"/>
              </a:rPr>
              <a:t>.</a:t>
            </a:r>
            <a:endParaRPr lang="en-US" sz="1400" i="1" dirty="0"/>
          </a:p>
        </p:txBody>
      </p:sp>
      <p:sp>
        <p:nvSpPr>
          <p:cNvPr id="5" name="Rectangle 4">
            <a:extLst>
              <a:ext uri="{FF2B5EF4-FFF2-40B4-BE49-F238E27FC236}">
                <a16:creationId xmlns:a16="http://schemas.microsoft.com/office/drawing/2014/main" id="{2B07258E-763D-4899-90A3-F1546EA2A0B4}"/>
              </a:ext>
              <a:ext uri="{C183D7F6-B498-43B3-948B-1728B52AA6E4}">
                <adec:decorative xmlns:adec="http://schemas.microsoft.com/office/drawing/2017/decorative" val="1"/>
              </a:ext>
            </a:extLst>
          </p:cNvPr>
          <p:cNvSpPr/>
          <p:nvPr/>
        </p:nvSpPr>
        <p:spPr>
          <a:xfrm>
            <a:off x="5521923" y="1819878"/>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Text Placeholder 5">
            <a:extLst>
              <a:ext uri="{FF2B5EF4-FFF2-40B4-BE49-F238E27FC236}">
                <a16:creationId xmlns:a16="http://schemas.microsoft.com/office/drawing/2014/main" id="{6C3E5946-73E0-4AD9-B572-9646737DFD3C}"/>
              </a:ext>
            </a:extLst>
          </p:cNvPr>
          <p:cNvSpPr txBox="1">
            <a:spLocks/>
          </p:cNvSpPr>
          <p:nvPr/>
        </p:nvSpPr>
        <p:spPr>
          <a:xfrm>
            <a:off x="4907625" y="2962987"/>
            <a:ext cx="2343018" cy="3600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b="1" dirty="0"/>
              <a:t>State Transportation Agencies</a:t>
            </a:r>
          </a:p>
        </p:txBody>
      </p:sp>
      <p:cxnSp>
        <p:nvCxnSpPr>
          <p:cNvPr id="9" name="Straight Connector 8">
            <a:extLst>
              <a:ext uri="{FF2B5EF4-FFF2-40B4-BE49-F238E27FC236}">
                <a16:creationId xmlns:a16="http://schemas.microsoft.com/office/drawing/2014/main" id="{3193F969-7AE0-4D0C-9ED4-0BA67C7C8029}"/>
              </a:ext>
              <a:ext uri="{C183D7F6-B498-43B3-948B-1728B52AA6E4}">
                <adec:decorative xmlns:adec="http://schemas.microsoft.com/office/drawing/2017/decorative" val="1"/>
              </a:ext>
            </a:extLst>
          </p:cNvPr>
          <p:cNvCxnSpPr>
            <a:cxnSpLocks/>
          </p:cNvCxnSpPr>
          <p:nvPr/>
        </p:nvCxnSpPr>
        <p:spPr>
          <a:xfrm>
            <a:off x="5305134" y="3966940"/>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3879271-AB10-4C32-9BB4-83F4888566A4}"/>
              </a:ext>
              <a:ext uri="{C183D7F6-B498-43B3-948B-1728B52AA6E4}">
                <adec:decorative xmlns:adec="http://schemas.microsoft.com/office/drawing/2017/decorative" val="1"/>
              </a:ext>
            </a:extLst>
          </p:cNvPr>
          <p:cNvSpPr/>
          <p:nvPr/>
        </p:nvSpPr>
        <p:spPr>
          <a:xfrm>
            <a:off x="8020103" y="1834621"/>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2" name="Text Placeholder 7">
            <a:extLst>
              <a:ext uri="{FF2B5EF4-FFF2-40B4-BE49-F238E27FC236}">
                <a16:creationId xmlns:a16="http://schemas.microsoft.com/office/drawing/2014/main" id="{B8BDA56C-36A4-43BD-83F8-789BACB894C4}"/>
              </a:ext>
            </a:extLst>
          </p:cNvPr>
          <p:cNvSpPr txBox="1">
            <a:spLocks/>
          </p:cNvSpPr>
          <p:nvPr/>
        </p:nvSpPr>
        <p:spPr>
          <a:xfrm>
            <a:off x="7405805" y="2962987"/>
            <a:ext cx="2343018" cy="3600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b="1" dirty="0"/>
              <a:t>Innovative Contracting Approaches</a:t>
            </a:r>
          </a:p>
        </p:txBody>
      </p:sp>
      <p:cxnSp>
        <p:nvCxnSpPr>
          <p:cNvPr id="13" name="Straight Connector 12">
            <a:extLst>
              <a:ext uri="{FF2B5EF4-FFF2-40B4-BE49-F238E27FC236}">
                <a16:creationId xmlns:a16="http://schemas.microsoft.com/office/drawing/2014/main" id="{95340EBE-E6EC-4191-A2E0-854B51EC5B28}"/>
              </a:ext>
              <a:ext uri="{C183D7F6-B498-43B3-948B-1728B52AA6E4}">
                <adec:decorative xmlns:adec="http://schemas.microsoft.com/office/drawing/2017/decorative" val="1"/>
              </a:ext>
            </a:extLst>
          </p:cNvPr>
          <p:cNvCxnSpPr>
            <a:cxnSpLocks/>
          </p:cNvCxnSpPr>
          <p:nvPr/>
        </p:nvCxnSpPr>
        <p:spPr>
          <a:xfrm>
            <a:off x="7803314" y="3966940"/>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AAF5875-1150-4BD1-8069-259772F98CE8}"/>
              </a:ext>
              <a:ext uri="{C183D7F6-B498-43B3-948B-1728B52AA6E4}">
                <adec:decorative xmlns:adec="http://schemas.microsoft.com/office/drawing/2017/decorative" val="1"/>
              </a:ext>
            </a:extLst>
          </p:cNvPr>
          <p:cNvSpPr/>
          <p:nvPr/>
        </p:nvSpPr>
        <p:spPr>
          <a:xfrm>
            <a:off x="3143006" y="435478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7" name="Text Placeholder 9">
            <a:extLst>
              <a:ext uri="{FF2B5EF4-FFF2-40B4-BE49-F238E27FC236}">
                <a16:creationId xmlns:a16="http://schemas.microsoft.com/office/drawing/2014/main" id="{FE33E7B2-B679-49CC-BC33-362289198B55}"/>
              </a:ext>
            </a:extLst>
          </p:cNvPr>
          <p:cNvSpPr txBox="1">
            <a:spLocks/>
          </p:cNvSpPr>
          <p:nvPr/>
        </p:nvSpPr>
        <p:spPr>
          <a:xfrm>
            <a:off x="2887666" y="5544773"/>
            <a:ext cx="1712846" cy="3600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b="1" dirty="0"/>
              <a:t>TQM, VE, &amp; CRs </a:t>
            </a:r>
          </a:p>
        </p:txBody>
      </p:sp>
      <p:cxnSp>
        <p:nvCxnSpPr>
          <p:cNvPr id="18" name="Straight Connector 17">
            <a:extLst>
              <a:ext uri="{FF2B5EF4-FFF2-40B4-BE49-F238E27FC236}">
                <a16:creationId xmlns:a16="http://schemas.microsoft.com/office/drawing/2014/main" id="{1C966B24-C9A1-4362-8A09-E521914DB8CA}"/>
              </a:ext>
              <a:ext uri="{C183D7F6-B498-43B3-948B-1728B52AA6E4}">
                <adec:decorative xmlns:adec="http://schemas.microsoft.com/office/drawing/2017/decorative" val="1"/>
              </a:ext>
            </a:extLst>
          </p:cNvPr>
          <p:cNvCxnSpPr>
            <a:cxnSpLocks/>
          </p:cNvCxnSpPr>
          <p:nvPr/>
        </p:nvCxnSpPr>
        <p:spPr>
          <a:xfrm>
            <a:off x="2926217" y="6222314"/>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Slide Number Placeholder 2">
            <a:extLst>
              <a:ext uri="{FF2B5EF4-FFF2-40B4-BE49-F238E27FC236}">
                <a16:creationId xmlns:a16="http://schemas.microsoft.com/office/drawing/2014/main" id="{95AB3501-BEFF-4CFA-A620-9203082A988F}"/>
              </a:ext>
            </a:extLst>
          </p:cNvPr>
          <p:cNvSpPr txBox="1">
            <a:spLocks/>
          </p:cNvSpPr>
          <p:nvPr/>
        </p:nvSpPr>
        <p:spPr>
          <a:xfrm>
            <a:off x="8328763" y="5514173"/>
            <a:ext cx="420000" cy="421200"/>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73C415-D670-4716-A5EC-CC4D52CA2BAC}" type="slidenum">
              <a:rPr lang="en-US" smtClean="0"/>
              <a:pPr/>
              <a:t>5</a:t>
            </a:fld>
            <a:endParaRPr lang="en-US" dirty="0"/>
          </a:p>
        </p:txBody>
      </p:sp>
      <p:sp>
        <p:nvSpPr>
          <p:cNvPr id="21" name="Rectangle 20">
            <a:extLst>
              <a:ext uri="{FF2B5EF4-FFF2-40B4-BE49-F238E27FC236}">
                <a16:creationId xmlns:a16="http://schemas.microsoft.com/office/drawing/2014/main" id="{2BFD3142-A0FF-42D6-A95D-5836BDD49B35}"/>
              </a:ext>
              <a:ext uri="{C183D7F6-B498-43B3-948B-1728B52AA6E4}">
                <adec:decorative xmlns:adec="http://schemas.microsoft.com/office/drawing/2017/decorative" val="1"/>
              </a:ext>
            </a:extLst>
          </p:cNvPr>
          <p:cNvSpPr/>
          <p:nvPr/>
        </p:nvSpPr>
        <p:spPr>
          <a:xfrm>
            <a:off x="3143006" y="1864721"/>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3" name="Text Placeholder 9">
            <a:extLst>
              <a:ext uri="{FF2B5EF4-FFF2-40B4-BE49-F238E27FC236}">
                <a16:creationId xmlns:a16="http://schemas.microsoft.com/office/drawing/2014/main" id="{FC3F49A7-1C0E-4EB6-BBC3-C3193CC5B715}"/>
              </a:ext>
            </a:extLst>
          </p:cNvPr>
          <p:cNvSpPr txBox="1">
            <a:spLocks/>
          </p:cNvSpPr>
          <p:nvPr/>
        </p:nvSpPr>
        <p:spPr>
          <a:xfrm>
            <a:off x="2761372" y="2962987"/>
            <a:ext cx="1877690" cy="3600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lgn="ctr">
              <a:buNone/>
            </a:pPr>
            <a:r>
              <a:rPr lang="en-US" sz="2000" b="1" dirty="0"/>
              <a:t>CR Approaches</a:t>
            </a:r>
          </a:p>
        </p:txBody>
      </p:sp>
      <p:cxnSp>
        <p:nvCxnSpPr>
          <p:cNvPr id="24" name="Straight Connector 23">
            <a:extLst>
              <a:ext uri="{FF2B5EF4-FFF2-40B4-BE49-F238E27FC236}">
                <a16:creationId xmlns:a16="http://schemas.microsoft.com/office/drawing/2014/main" id="{40FD81E1-6DE5-42E2-901B-C1B69CEA31E4}"/>
              </a:ext>
              <a:ext uri="{C183D7F6-B498-43B3-948B-1728B52AA6E4}">
                <adec:decorative xmlns:adec="http://schemas.microsoft.com/office/drawing/2017/decorative" val="1"/>
              </a:ext>
            </a:extLst>
          </p:cNvPr>
          <p:cNvCxnSpPr>
            <a:cxnSpLocks/>
          </p:cNvCxnSpPr>
          <p:nvPr/>
        </p:nvCxnSpPr>
        <p:spPr>
          <a:xfrm>
            <a:off x="2926217" y="3966940"/>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C158A88-A8E1-451C-B5D3-1C266BD33CD2}"/>
              </a:ext>
              <a:ext uri="{C183D7F6-B498-43B3-948B-1728B52AA6E4}">
                <adec:decorative xmlns:adec="http://schemas.microsoft.com/office/drawing/2017/decorative" val="1"/>
              </a:ext>
            </a:extLst>
          </p:cNvPr>
          <p:cNvSpPr/>
          <p:nvPr/>
        </p:nvSpPr>
        <p:spPr>
          <a:xfrm>
            <a:off x="5521923" y="435478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8" name="Text Placeholder 9">
            <a:extLst>
              <a:ext uri="{FF2B5EF4-FFF2-40B4-BE49-F238E27FC236}">
                <a16:creationId xmlns:a16="http://schemas.microsoft.com/office/drawing/2014/main" id="{D6002710-FDD4-49C3-BD1B-5A73F816A898}"/>
              </a:ext>
            </a:extLst>
          </p:cNvPr>
          <p:cNvSpPr txBox="1">
            <a:spLocks/>
          </p:cNvSpPr>
          <p:nvPr/>
        </p:nvSpPr>
        <p:spPr>
          <a:xfrm>
            <a:off x="5222711" y="5544773"/>
            <a:ext cx="1712846" cy="3600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b="1" dirty="0"/>
              <a:t>Lessons Learned</a:t>
            </a:r>
          </a:p>
        </p:txBody>
      </p:sp>
      <p:cxnSp>
        <p:nvCxnSpPr>
          <p:cNvPr id="29" name="Straight Connector 28">
            <a:extLst>
              <a:ext uri="{FF2B5EF4-FFF2-40B4-BE49-F238E27FC236}">
                <a16:creationId xmlns:a16="http://schemas.microsoft.com/office/drawing/2014/main" id="{398E69C1-57F0-46DC-B195-C56D70B38657}"/>
              </a:ext>
              <a:ext uri="{C183D7F6-B498-43B3-948B-1728B52AA6E4}">
                <adec:decorative xmlns:adec="http://schemas.microsoft.com/office/drawing/2017/decorative" val="1"/>
              </a:ext>
            </a:extLst>
          </p:cNvPr>
          <p:cNvCxnSpPr>
            <a:cxnSpLocks/>
          </p:cNvCxnSpPr>
          <p:nvPr/>
        </p:nvCxnSpPr>
        <p:spPr>
          <a:xfrm>
            <a:off x="5305134" y="6222314"/>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79B2893-7133-453D-9309-B36E255AA046}"/>
              </a:ext>
              <a:ext uri="{C183D7F6-B498-43B3-948B-1728B52AA6E4}">
                <adec:decorative xmlns:adec="http://schemas.microsoft.com/office/drawing/2017/decorative" val="1"/>
              </a:ext>
            </a:extLst>
          </p:cNvPr>
          <p:cNvSpPr/>
          <p:nvPr/>
        </p:nvSpPr>
        <p:spPr>
          <a:xfrm>
            <a:off x="7981552" y="435478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31" name="Graphic 26">
            <a:extLst>
              <a:ext uri="{FF2B5EF4-FFF2-40B4-BE49-F238E27FC236}">
                <a16:creationId xmlns:a16="http://schemas.microsoft.com/office/drawing/2014/main" id="{AD952AC6-87E4-406C-8FDC-A2BAE744204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04424" y="4477652"/>
            <a:ext cx="868679" cy="868679"/>
          </a:xfrm>
          <a:prstGeom prst="rect">
            <a:avLst/>
          </a:prstGeom>
        </p:spPr>
      </p:pic>
      <p:sp>
        <p:nvSpPr>
          <p:cNvPr id="32" name="Text Placeholder 9">
            <a:extLst>
              <a:ext uri="{FF2B5EF4-FFF2-40B4-BE49-F238E27FC236}">
                <a16:creationId xmlns:a16="http://schemas.microsoft.com/office/drawing/2014/main" id="{7DABD7A5-41A7-41DE-B758-CDB5C45DEBCC}"/>
              </a:ext>
            </a:extLst>
          </p:cNvPr>
          <p:cNvSpPr txBox="1">
            <a:spLocks/>
          </p:cNvSpPr>
          <p:nvPr/>
        </p:nvSpPr>
        <p:spPr>
          <a:xfrm>
            <a:off x="7764762" y="5544773"/>
            <a:ext cx="1548001" cy="3600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lgn="ctr">
              <a:buNone/>
            </a:pPr>
            <a:r>
              <a:rPr lang="en-US" sz="2000" b="1" dirty="0"/>
              <a:t>Technology Use</a:t>
            </a:r>
          </a:p>
        </p:txBody>
      </p:sp>
      <p:cxnSp>
        <p:nvCxnSpPr>
          <p:cNvPr id="33" name="Straight Connector 32">
            <a:extLst>
              <a:ext uri="{FF2B5EF4-FFF2-40B4-BE49-F238E27FC236}">
                <a16:creationId xmlns:a16="http://schemas.microsoft.com/office/drawing/2014/main" id="{A456037A-E24B-4ECE-BD95-4B4E132DE448}"/>
              </a:ext>
              <a:ext uri="{C183D7F6-B498-43B3-948B-1728B52AA6E4}">
                <adec:decorative xmlns:adec="http://schemas.microsoft.com/office/drawing/2017/decorative" val="1"/>
              </a:ext>
            </a:extLst>
          </p:cNvPr>
          <p:cNvCxnSpPr>
            <a:cxnSpLocks/>
          </p:cNvCxnSpPr>
          <p:nvPr/>
        </p:nvCxnSpPr>
        <p:spPr>
          <a:xfrm>
            <a:off x="7803314" y="6222314"/>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2302A992-02F8-4899-B47E-D54082C5418B}"/>
              </a:ext>
            </a:extLst>
          </p:cNvPr>
          <p:cNvPicPr>
            <a:picLocks noChangeAspect="1"/>
          </p:cNvPicPr>
          <p:nvPr/>
        </p:nvPicPr>
        <p:blipFill rotWithShape="1">
          <a:blip r:embed="rId6"/>
          <a:srcRect b="7874"/>
          <a:stretch/>
        </p:blipFill>
        <p:spPr>
          <a:xfrm>
            <a:off x="3245673" y="4437847"/>
            <a:ext cx="909089" cy="933540"/>
          </a:xfrm>
          <a:prstGeom prst="ellipse">
            <a:avLst/>
          </a:prstGeom>
        </p:spPr>
      </p:pic>
      <p:pic>
        <p:nvPicPr>
          <p:cNvPr id="36" name="Picture 35">
            <a:extLst>
              <a:ext uri="{FF2B5EF4-FFF2-40B4-BE49-F238E27FC236}">
                <a16:creationId xmlns:a16="http://schemas.microsoft.com/office/drawing/2014/main" id="{0DB3DCB1-B21B-4130-9C56-C64E3689A296}"/>
              </a:ext>
            </a:extLst>
          </p:cNvPr>
          <p:cNvPicPr>
            <a:picLocks noChangeAspect="1"/>
          </p:cNvPicPr>
          <p:nvPr/>
        </p:nvPicPr>
        <p:blipFill rotWithShape="1">
          <a:blip r:embed="rId7"/>
          <a:srcRect l="40509" t="6726" r="39718" b="40528"/>
          <a:stretch/>
        </p:blipFill>
        <p:spPr>
          <a:xfrm>
            <a:off x="5608349" y="4445221"/>
            <a:ext cx="941570" cy="927838"/>
          </a:xfrm>
          <a:prstGeom prst="rect">
            <a:avLst/>
          </a:prstGeom>
        </p:spPr>
      </p:pic>
      <p:pic>
        <p:nvPicPr>
          <p:cNvPr id="37" name="Picture 36">
            <a:extLst>
              <a:ext uri="{FF2B5EF4-FFF2-40B4-BE49-F238E27FC236}">
                <a16:creationId xmlns:a16="http://schemas.microsoft.com/office/drawing/2014/main" id="{FAD01AC8-509E-4EF6-960E-0A556AA37F44}"/>
              </a:ext>
            </a:extLst>
          </p:cNvPr>
          <p:cNvPicPr>
            <a:picLocks noChangeAspect="1"/>
          </p:cNvPicPr>
          <p:nvPr/>
        </p:nvPicPr>
        <p:blipFill rotWithShape="1">
          <a:blip r:embed="rId8"/>
          <a:srcRect l="13614" t="12970" r="16884" b="25185"/>
          <a:stretch/>
        </p:blipFill>
        <p:spPr>
          <a:xfrm>
            <a:off x="8056354" y="4437847"/>
            <a:ext cx="955301" cy="949955"/>
          </a:xfrm>
          <a:prstGeom prst="rect">
            <a:avLst/>
          </a:prstGeom>
        </p:spPr>
      </p:pic>
      <p:pic>
        <p:nvPicPr>
          <p:cNvPr id="38" name="Picture 37">
            <a:extLst>
              <a:ext uri="{FF2B5EF4-FFF2-40B4-BE49-F238E27FC236}">
                <a16:creationId xmlns:a16="http://schemas.microsoft.com/office/drawing/2014/main" id="{5C11F89E-C1E9-447E-8731-A7EEFB17D085}"/>
              </a:ext>
            </a:extLst>
          </p:cNvPr>
          <p:cNvPicPr>
            <a:picLocks noChangeAspect="1"/>
          </p:cNvPicPr>
          <p:nvPr/>
        </p:nvPicPr>
        <p:blipFill>
          <a:blip r:embed="rId9"/>
          <a:stretch>
            <a:fillRect/>
          </a:stretch>
        </p:blipFill>
        <p:spPr>
          <a:xfrm>
            <a:off x="3232157" y="1933088"/>
            <a:ext cx="936121" cy="963303"/>
          </a:xfrm>
          <a:prstGeom prst="rect">
            <a:avLst/>
          </a:prstGeom>
        </p:spPr>
      </p:pic>
      <p:pic>
        <p:nvPicPr>
          <p:cNvPr id="39" name="Picture 38">
            <a:extLst>
              <a:ext uri="{FF2B5EF4-FFF2-40B4-BE49-F238E27FC236}">
                <a16:creationId xmlns:a16="http://schemas.microsoft.com/office/drawing/2014/main" id="{127AB890-C0FA-49E1-A3B3-A9ACB466B829}"/>
              </a:ext>
            </a:extLst>
          </p:cNvPr>
          <p:cNvPicPr>
            <a:picLocks noChangeAspect="1"/>
          </p:cNvPicPr>
          <p:nvPr/>
        </p:nvPicPr>
        <p:blipFill rotWithShape="1">
          <a:blip r:embed="rId10"/>
          <a:srcRect l="21320" r="20650"/>
          <a:stretch/>
        </p:blipFill>
        <p:spPr>
          <a:xfrm>
            <a:off x="5580932" y="1933088"/>
            <a:ext cx="996405" cy="931055"/>
          </a:xfrm>
          <a:prstGeom prst="ellipse">
            <a:avLst/>
          </a:prstGeom>
        </p:spPr>
      </p:pic>
      <p:pic>
        <p:nvPicPr>
          <p:cNvPr id="40" name="Picture 39">
            <a:extLst>
              <a:ext uri="{FF2B5EF4-FFF2-40B4-BE49-F238E27FC236}">
                <a16:creationId xmlns:a16="http://schemas.microsoft.com/office/drawing/2014/main" id="{AD5F0322-CC2A-4F98-919A-53D6EC51E326}"/>
              </a:ext>
            </a:extLst>
          </p:cNvPr>
          <p:cNvPicPr>
            <a:picLocks noChangeAspect="1"/>
          </p:cNvPicPr>
          <p:nvPr/>
        </p:nvPicPr>
        <p:blipFill>
          <a:blip r:embed="rId11"/>
          <a:stretch>
            <a:fillRect/>
          </a:stretch>
        </p:blipFill>
        <p:spPr>
          <a:xfrm>
            <a:off x="8104424" y="1954265"/>
            <a:ext cx="909878" cy="909878"/>
          </a:xfrm>
          <a:prstGeom prst="ellipse">
            <a:avLst/>
          </a:prstGeom>
        </p:spPr>
      </p:pic>
    </p:spTree>
    <p:extLst>
      <p:ext uri="{BB962C8B-B14F-4D97-AF65-F5344CB8AC3E}">
        <p14:creationId xmlns:p14="http://schemas.microsoft.com/office/powerpoint/2010/main" val="325658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F2BA-6E24-41E4-ACA9-3B6091505302}"/>
              </a:ext>
            </a:extLst>
          </p:cNvPr>
          <p:cNvSpPr>
            <a:spLocks noGrp="1"/>
          </p:cNvSpPr>
          <p:nvPr>
            <p:ph type="title"/>
          </p:nvPr>
        </p:nvSpPr>
        <p:spPr/>
        <p:txBody>
          <a:bodyPr/>
          <a:lstStyle/>
          <a:p>
            <a:r>
              <a:rPr lang="en-US" dirty="0"/>
              <a:t>Project Phases &amp; Tasks</a:t>
            </a:r>
          </a:p>
        </p:txBody>
      </p:sp>
      <p:graphicFrame>
        <p:nvGraphicFramePr>
          <p:cNvPr id="4" name="Content Placeholder 3">
            <a:extLst>
              <a:ext uri="{FF2B5EF4-FFF2-40B4-BE49-F238E27FC236}">
                <a16:creationId xmlns:a16="http://schemas.microsoft.com/office/drawing/2014/main" id="{FC2DC176-F53D-4F57-90AD-AED18A2BBFB7}"/>
              </a:ext>
            </a:extLst>
          </p:cNvPr>
          <p:cNvGraphicFramePr>
            <a:graphicFrameLocks noGrp="1"/>
          </p:cNvGraphicFramePr>
          <p:nvPr>
            <p:ph idx="1"/>
          </p:nvPr>
        </p:nvGraphicFramePr>
        <p:xfrm>
          <a:off x="1847580" y="1458514"/>
          <a:ext cx="9646748" cy="5062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140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C6E4-F65F-425D-95D8-34860391E8A1}"/>
              </a:ext>
            </a:extLst>
          </p:cNvPr>
          <p:cNvSpPr>
            <a:spLocks noGrp="1"/>
          </p:cNvSpPr>
          <p:nvPr>
            <p:ph type="title"/>
          </p:nvPr>
        </p:nvSpPr>
        <p:spPr>
          <a:xfrm>
            <a:off x="1847580" y="628124"/>
            <a:ext cx="8911687" cy="1280890"/>
          </a:xfrm>
        </p:spPr>
        <p:txBody>
          <a:bodyPr>
            <a:normAutofit fontScale="90000"/>
          </a:bodyPr>
          <a:lstStyle/>
          <a:p>
            <a:r>
              <a:rPr lang="en-US" dirty="0"/>
              <a:t>Project Phase I – </a:t>
            </a:r>
            <a:br>
              <a:rPr lang="en-US" dirty="0"/>
            </a:br>
            <a:r>
              <a:rPr lang="en-US" dirty="0"/>
              <a:t>Task 1-2: Define Current State of Practice</a:t>
            </a:r>
          </a:p>
        </p:txBody>
      </p:sp>
      <p:sp>
        <p:nvSpPr>
          <p:cNvPr id="4" name="TextBox 3">
            <a:extLst>
              <a:ext uri="{FF2B5EF4-FFF2-40B4-BE49-F238E27FC236}">
                <a16:creationId xmlns:a16="http://schemas.microsoft.com/office/drawing/2014/main" id="{217F49E6-C07A-4D5C-A3CF-4B8C37933FFD}"/>
              </a:ext>
            </a:extLst>
          </p:cNvPr>
          <p:cNvSpPr txBox="1"/>
          <p:nvPr/>
        </p:nvSpPr>
        <p:spPr>
          <a:xfrm>
            <a:off x="1414913" y="6360840"/>
            <a:ext cx="10777087" cy="523220"/>
          </a:xfrm>
          <a:prstGeom prst="rect">
            <a:avLst/>
          </a:prstGeom>
          <a:noFill/>
        </p:spPr>
        <p:txBody>
          <a:bodyPr wrap="square" rtlCol="0">
            <a:spAutoFit/>
          </a:bodyPr>
          <a:lstStyle/>
          <a:p>
            <a:r>
              <a:rPr lang="en-US" sz="1400" i="1" dirty="0"/>
              <a:t>* </a:t>
            </a:r>
            <a:r>
              <a:rPr lang="en-US" sz="1400" b="0" i="0" dirty="0">
                <a:solidFill>
                  <a:srgbClr val="2C2C2C"/>
                </a:solidFill>
                <a:effectLst/>
                <a:latin typeface="+mj-lt"/>
              </a:rPr>
              <a:t>For further information and resources, visit the National Academies Press website (</a:t>
            </a:r>
            <a:r>
              <a:rPr lang="en-US" sz="1400" b="1" i="0" u="none" strike="noStrike" dirty="0">
                <a:solidFill>
                  <a:srgbClr val="1473E6"/>
                </a:solidFill>
                <a:effectLst/>
                <a:latin typeface="+mj-lt"/>
                <a:hlinkClick r:id="rId3"/>
              </a:rPr>
              <a:t>nap.nationalacademies.org</a:t>
            </a:r>
            <a:r>
              <a:rPr lang="en-US" sz="1400" b="0" i="0" dirty="0">
                <a:solidFill>
                  <a:srgbClr val="2C2C2C"/>
                </a:solidFill>
                <a:effectLst/>
                <a:latin typeface="+mj-lt"/>
              </a:rPr>
              <a:t>) and search for </a:t>
            </a:r>
            <a:r>
              <a:rPr lang="en-US" sz="1400" b="0" i="1" dirty="0">
                <a:solidFill>
                  <a:srgbClr val="2C2C2C"/>
                </a:solidFill>
                <a:effectLst/>
                <a:latin typeface="+mj-lt"/>
              </a:rPr>
              <a:t>NCHRP Web-Only Document 388: Framework for Implementing Constructability Throughout Project Development from NEPA to Final Design</a:t>
            </a:r>
            <a:r>
              <a:rPr lang="en-US" sz="1400" b="0" i="0" dirty="0">
                <a:solidFill>
                  <a:srgbClr val="2C2C2C"/>
                </a:solidFill>
                <a:effectLst/>
                <a:latin typeface="+mj-lt"/>
              </a:rPr>
              <a:t>.</a:t>
            </a:r>
            <a:endParaRPr lang="en-US" sz="1400" i="1" dirty="0"/>
          </a:p>
        </p:txBody>
      </p:sp>
      <p:sp>
        <p:nvSpPr>
          <p:cNvPr id="37" name="Rectangle 36">
            <a:extLst>
              <a:ext uri="{FF2B5EF4-FFF2-40B4-BE49-F238E27FC236}">
                <a16:creationId xmlns:a16="http://schemas.microsoft.com/office/drawing/2014/main" id="{B22F2D6F-0CCD-4C7C-9266-8FB8FC87E128}"/>
              </a:ext>
              <a:ext uri="{C183D7F6-B498-43B3-948B-1728B52AA6E4}">
                <adec:decorative xmlns:adec="http://schemas.microsoft.com/office/drawing/2017/decorative" val="1"/>
              </a:ext>
            </a:extLst>
          </p:cNvPr>
          <p:cNvSpPr/>
          <p:nvPr/>
        </p:nvSpPr>
        <p:spPr>
          <a:xfrm>
            <a:off x="7063387" y="2190966"/>
            <a:ext cx="1284684" cy="1177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38" name="Graphic 24">
            <a:extLst>
              <a:ext uri="{FF2B5EF4-FFF2-40B4-BE49-F238E27FC236}">
                <a16:creationId xmlns:a16="http://schemas.microsoft.com/office/drawing/2014/main" id="{E8158A12-368B-413F-A708-74E5D3F3B9D7}"/>
              </a:ext>
            </a:extLst>
          </p:cNvPr>
          <p:cNvPicPr>
            <a:picLocks/>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77238" y="2295105"/>
            <a:ext cx="1056983" cy="1020528"/>
          </a:xfrm>
          <a:prstGeom prst="rect">
            <a:avLst/>
          </a:prstGeom>
        </p:spPr>
      </p:pic>
      <p:sp>
        <p:nvSpPr>
          <p:cNvPr id="39" name="Text Placeholder 5">
            <a:extLst>
              <a:ext uri="{FF2B5EF4-FFF2-40B4-BE49-F238E27FC236}">
                <a16:creationId xmlns:a16="http://schemas.microsoft.com/office/drawing/2014/main" id="{AD592B1F-7769-4860-852F-975BA25807E4}"/>
              </a:ext>
            </a:extLst>
          </p:cNvPr>
          <p:cNvSpPr txBox="1">
            <a:spLocks/>
          </p:cNvSpPr>
          <p:nvPr/>
        </p:nvSpPr>
        <p:spPr>
          <a:xfrm>
            <a:off x="6668227" y="3315633"/>
            <a:ext cx="2075005" cy="25671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b="1" dirty="0"/>
              <a:t>47 Surveys</a:t>
            </a:r>
          </a:p>
        </p:txBody>
      </p:sp>
      <p:cxnSp>
        <p:nvCxnSpPr>
          <p:cNvPr id="40" name="Straight Connector 39">
            <a:extLst>
              <a:ext uri="{FF2B5EF4-FFF2-40B4-BE49-F238E27FC236}">
                <a16:creationId xmlns:a16="http://schemas.microsoft.com/office/drawing/2014/main" id="{1CA2C188-1615-4F7E-A0C2-3F54D154BEF7}"/>
              </a:ext>
              <a:ext uri="{C183D7F6-B498-43B3-948B-1728B52AA6E4}">
                <adec:decorative xmlns:adec="http://schemas.microsoft.com/office/drawing/2017/decorative" val="1"/>
              </a:ext>
            </a:extLst>
          </p:cNvPr>
          <p:cNvCxnSpPr>
            <a:cxnSpLocks/>
          </p:cNvCxnSpPr>
          <p:nvPr/>
        </p:nvCxnSpPr>
        <p:spPr>
          <a:xfrm>
            <a:off x="6813477" y="3744880"/>
            <a:ext cx="178450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 Placeholder 6">
            <a:extLst>
              <a:ext uri="{FF2B5EF4-FFF2-40B4-BE49-F238E27FC236}">
                <a16:creationId xmlns:a16="http://schemas.microsoft.com/office/drawing/2014/main" id="{306FAC3B-198A-4EB4-BF5A-7068A7684957}"/>
              </a:ext>
            </a:extLst>
          </p:cNvPr>
          <p:cNvSpPr txBox="1">
            <a:spLocks/>
          </p:cNvSpPr>
          <p:nvPr/>
        </p:nvSpPr>
        <p:spPr>
          <a:xfrm>
            <a:off x="6704332" y="4189296"/>
            <a:ext cx="2002795" cy="513426"/>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buNone/>
            </a:pPr>
            <a:endParaRPr lang="en-US" sz="1600" dirty="0"/>
          </a:p>
        </p:txBody>
      </p:sp>
      <p:sp>
        <p:nvSpPr>
          <p:cNvPr id="42" name="Rectangle 41">
            <a:extLst>
              <a:ext uri="{FF2B5EF4-FFF2-40B4-BE49-F238E27FC236}">
                <a16:creationId xmlns:a16="http://schemas.microsoft.com/office/drawing/2014/main" id="{54D5C2E4-FFD9-48EE-ACFB-3F1ABDB95C50}"/>
              </a:ext>
              <a:ext uri="{C183D7F6-B498-43B3-948B-1728B52AA6E4}">
                <adec:decorative xmlns:adec="http://schemas.microsoft.com/office/drawing/2017/decorative" val="1"/>
              </a:ext>
            </a:extLst>
          </p:cNvPr>
          <p:cNvSpPr/>
          <p:nvPr/>
        </p:nvSpPr>
        <p:spPr>
          <a:xfrm>
            <a:off x="3743678" y="4339992"/>
            <a:ext cx="1284684" cy="12140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4" name="Text Placeholder 7">
            <a:extLst>
              <a:ext uri="{FF2B5EF4-FFF2-40B4-BE49-F238E27FC236}">
                <a16:creationId xmlns:a16="http://schemas.microsoft.com/office/drawing/2014/main" id="{E9E83D5A-0883-454A-A265-F843A162F8CB}"/>
              </a:ext>
            </a:extLst>
          </p:cNvPr>
          <p:cNvSpPr txBox="1">
            <a:spLocks/>
          </p:cNvSpPr>
          <p:nvPr/>
        </p:nvSpPr>
        <p:spPr>
          <a:xfrm>
            <a:off x="3348518" y="5520316"/>
            <a:ext cx="2075005" cy="25671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b="1" dirty="0"/>
              <a:t>6 Focus Groups</a:t>
            </a:r>
          </a:p>
        </p:txBody>
      </p:sp>
      <p:cxnSp>
        <p:nvCxnSpPr>
          <p:cNvPr id="45" name="Straight Connector 44">
            <a:extLst>
              <a:ext uri="{FF2B5EF4-FFF2-40B4-BE49-F238E27FC236}">
                <a16:creationId xmlns:a16="http://schemas.microsoft.com/office/drawing/2014/main" id="{882B6712-862B-4D32-B039-6E03C216FDDF}"/>
              </a:ext>
              <a:ext uri="{C183D7F6-B498-43B3-948B-1728B52AA6E4}">
                <adec:decorative xmlns:adec="http://schemas.microsoft.com/office/drawing/2017/decorative" val="1"/>
              </a:ext>
            </a:extLst>
          </p:cNvPr>
          <p:cNvCxnSpPr>
            <a:cxnSpLocks/>
          </p:cNvCxnSpPr>
          <p:nvPr/>
        </p:nvCxnSpPr>
        <p:spPr>
          <a:xfrm>
            <a:off x="3493768" y="5960580"/>
            <a:ext cx="178450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Text Placeholder 8">
            <a:extLst>
              <a:ext uri="{FF2B5EF4-FFF2-40B4-BE49-F238E27FC236}">
                <a16:creationId xmlns:a16="http://schemas.microsoft.com/office/drawing/2014/main" id="{96D339EF-4EF9-482D-AFD4-9BA9623FE948}"/>
              </a:ext>
            </a:extLst>
          </p:cNvPr>
          <p:cNvSpPr txBox="1">
            <a:spLocks/>
          </p:cNvSpPr>
          <p:nvPr/>
        </p:nvSpPr>
        <p:spPr>
          <a:xfrm>
            <a:off x="3624065" y="5800653"/>
            <a:ext cx="2002795" cy="513426"/>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1" indent="0">
              <a:buNone/>
            </a:pPr>
            <a:endParaRPr lang="en-US" dirty="0"/>
          </a:p>
        </p:txBody>
      </p:sp>
      <p:sp>
        <p:nvSpPr>
          <p:cNvPr id="47" name="Rectangle 46">
            <a:extLst>
              <a:ext uri="{FF2B5EF4-FFF2-40B4-BE49-F238E27FC236}">
                <a16:creationId xmlns:a16="http://schemas.microsoft.com/office/drawing/2014/main" id="{8535453E-9592-4372-95D6-DC346B0C1319}"/>
              </a:ext>
              <a:ext uri="{C183D7F6-B498-43B3-948B-1728B52AA6E4}">
                <adec:decorative xmlns:adec="http://schemas.microsoft.com/office/drawing/2017/decorative" val="1"/>
              </a:ext>
            </a:extLst>
          </p:cNvPr>
          <p:cNvSpPr/>
          <p:nvPr/>
        </p:nvSpPr>
        <p:spPr>
          <a:xfrm>
            <a:off x="7063387" y="4339992"/>
            <a:ext cx="1284684" cy="12100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48" name="Graphic 26">
            <a:extLst>
              <a:ext uri="{FF2B5EF4-FFF2-40B4-BE49-F238E27FC236}">
                <a16:creationId xmlns:a16="http://schemas.microsoft.com/office/drawing/2014/main" id="{A9897AE5-8D40-4CFD-AC51-9181373C5BC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175377" y="4440300"/>
            <a:ext cx="1060704" cy="1020641"/>
          </a:xfrm>
          <a:prstGeom prst="rect">
            <a:avLst/>
          </a:prstGeom>
          <a:ln>
            <a:solidFill>
              <a:schemeClr val="tx1"/>
            </a:solidFill>
          </a:ln>
        </p:spPr>
      </p:pic>
      <p:sp>
        <p:nvSpPr>
          <p:cNvPr id="49" name="Text Placeholder 9">
            <a:extLst>
              <a:ext uri="{FF2B5EF4-FFF2-40B4-BE49-F238E27FC236}">
                <a16:creationId xmlns:a16="http://schemas.microsoft.com/office/drawing/2014/main" id="{6ABB880A-600D-4745-98C2-61E926CF185B}"/>
              </a:ext>
            </a:extLst>
          </p:cNvPr>
          <p:cNvSpPr txBox="1">
            <a:spLocks/>
          </p:cNvSpPr>
          <p:nvPr/>
        </p:nvSpPr>
        <p:spPr>
          <a:xfrm>
            <a:off x="6668227" y="5520316"/>
            <a:ext cx="2075005" cy="25671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b="1" dirty="0"/>
              <a:t>5 Case Studies</a:t>
            </a:r>
          </a:p>
        </p:txBody>
      </p:sp>
      <p:cxnSp>
        <p:nvCxnSpPr>
          <p:cNvPr id="50" name="Straight Connector 49">
            <a:extLst>
              <a:ext uri="{FF2B5EF4-FFF2-40B4-BE49-F238E27FC236}">
                <a16:creationId xmlns:a16="http://schemas.microsoft.com/office/drawing/2014/main" id="{BA7024A5-A51F-4353-8EF4-E7CFA129D9A6}"/>
              </a:ext>
              <a:ext uri="{C183D7F6-B498-43B3-948B-1728B52AA6E4}">
                <adec:decorative xmlns:adec="http://schemas.microsoft.com/office/drawing/2017/decorative" val="1"/>
              </a:ext>
            </a:extLst>
          </p:cNvPr>
          <p:cNvCxnSpPr>
            <a:cxnSpLocks/>
          </p:cNvCxnSpPr>
          <p:nvPr/>
        </p:nvCxnSpPr>
        <p:spPr>
          <a:xfrm>
            <a:off x="6813477" y="5960580"/>
            <a:ext cx="1784504"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2" name="Slide Number Placeholder 2">
            <a:extLst>
              <a:ext uri="{FF2B5EF4-FFF2-40B4-BE49-F238E27FC236}">
                <a16:creationId xmlns:a16="http://schemas.microsoft.com/office/drawing/2014/main" id="{652C3226-8183-4D7E-AF1B-EB5B19670B7F}"/>
              </a:ext>
            </a:extLst>
          </p:cNvPr>
          <p:cNvSpPr txBox="1">
            <a:spLocks/>
          </p:cNvSpPr>
          <p:nvPr/>
        </p:nvSpPr>
        <p:spPr>
          <a:xfrm>
            <a:off x="10485514" y="5407119"/>
            <a:ext cx="420000" cy="421200"/>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73C415-D670-4716-A5EC-CC4D52CA2BAC}" type="slidenum">
              <a:rPr lang="en-US" smtClean="0"/>
              <a:pPr/>
              <a:t>7</a:t>
            </a:fld>
            <a:endParaRPr lang="en-US" dirty="0"/>
          </a:p>
        </p:txBody>
      </p:sp>
      <p:sp>
        <p:nvSpPr>
          <p:cNvPr id="61" name="Rectangle 60">
            <a:extLst>
              <a:ext uri="{FF2B5EF4-FFF2-40B4-BE49-F238E27FC236}">
                <a16:creationId xmlns:a16="http://schemas.microsoft.com/office/drawing/2014/main" id="{887DAC56-42CD-407A-93A3-6C9E7931602D}"/>
              </a:ext>
              <a:ext uri="{C183D7F6-B498-43B3-948B-1728B52AA6E4}">
                <adec:decorative xmlns:adec="http://schemas.microsoft.com/office/drawing/2017/decorative" val="1"/>
              </a:ext>
            </a:extLst>
          </p:cNvPr>
          <p:cNvSpPr/>
          <p:nvPr/>
        </p:nvSpPr>
        <p:spPr>
          <a:xfrm>
            <a:off x="3743678" y="2190966"/>
            <a:ext cx="1284684" cy="1177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62" name="Graphic 26">
            <a:extLst>
              <a:ext uri="{FF2B5EF4-FFF2-40B4-BE49-F238E27FC236}">
                <a16:creationId xmlns:a16="http://schemas.microsoft.com/office/drawing/2014/main" id="{EB72EA13-D710-4084-A82E-325E9828FFB5}"/>
              </a:ext>
            </a:extLst>
          </p:cNvPr>
          <p:cNvPicPr>
            <a:picLocks/>
          </p:cNvPicPr>
          <p:nvPr/>
        </p:nvPicPr>
        <p:blipFill>
          <a:blip r:embed="rId8" cstate="hq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855668" y="2295105"/>
            <a:ext cx="1060704" cy="1005407"/>
          </a:xfrm>
          <a:prstGeom prst="rect">
            <a:avLst/>
          </a:prstGeom>
          <a:ln>
            <a:solidFill>
              <a:schemeClr val="tx1"/>
            </a:solidFill>
          </a:ln>
        </p:spPr>
      </p:pic>
      <p:sp>
        <p:nvSpPr>
          <p:cNvPr id="63" name="Text Placeholder 9">
            <a:extLst>
              <a:ext uri="{FF2B5EF4-FFF2-40B4-BE49-F238E27FC236}">
                <a16:creationId xmlns:a16="http://schemas.microsoft.com/office/drawing/2014/main" id="{811E9B6D-17E9-4210-9B35-C070F68C18CB}"/>
              </a:ext>
            </a:extLst>
          </p:cNvPr>
          <p:cNvSpPr txBox="1">
            <a:spLocks/>
          </p:cNvSpPr>
          <p:nvPr/>
        </p:nvSpPr>
        <p:spPr>
          <a:xfrm>
            <a:off x="3348518" y="3315633"/>
            <a:ext cx="2075005" cy="25671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b="1" dirty="0"/>
              <a:t>150 Interviews</a:t>
            </a:r>
          </a:p>
        </p:txBody>
      </p:sp>
      <p:cxnSp>
        <p:nvCxnSpPr>
          <p:cNvPr id="64" name="Straight Connector 63">
            <a:extLst>
              <a:ext uri="{FF2B5EF4-FFF2-40B4-BE49-F238E27FC236}">
                <a16:creationId xmlns:a16="http://schemas.microsoft.com/office/drawing/2014/main" id="{A08CB103-5ACD-4704-AF21-CABEB9CA9887}"/>
              </a:ext>
              <a:ext uri="{C183D7F6-B498-43B3-948B-1728B52AA6E4}">
                <adec:decorative xmlns:adec="http://schemas.microsoft.com/office/drawing/2017/decorative" val="1"/>
              </a:ext>
            </a:extLst>
          </p:cNvPr>
          <p:cNvCxnSpPr>
            <a:cxnSpLocks/>
          </p:cNvCxnSpPr>
          <p:nvPr/>
        </p:nvCxnSpPr>
        <p:spPr>
          <a:xfrm>
            <a:off x="3493768" y="3744880"/>
            <a:ext cx="1784504"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5" name="Text Placeholder 10">
            <a:extLst>
              <a:ext uri="{FF2B5EF4-FFF2-40B4-BE49-F238E27FC236}">
                <a16:creationId xmlns:a16="http://schemas.microsoft.com/office/drawing/2014/main" id="{8537DD5F-4B77-4399-A7C3-38D967F2986F}"/>
              </a:ext>
            </a:extLst>
          </p:cNvPr>
          <p:cNvSpPr txBox="1">
            <a:spLocks/>
          </p:cNvSpPr>
          <p:nvPr/>
        </p:nvSpPr>
        <p:spPr>
          <a:xfrm>
            <a:off x="3384623" y="4189296"/>
            <a:ext cx="2002795" cy="513426"/>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1" indent="0" algn="ctr">
              <a:buNone/>
            </a:pPr>
            <a:endParaRPr lang="en-US" dirty="0"/>
          </a:p>
        </p:txBody>
      </p:sp>
      <p:pic>
        <p:nvPicPr>
          <p:cNvPr id="70" name="Graphic 26">
            <a:extLst>
              <a:ext uri="{FF2B5EF4-FFF2-40B4-BE49-F238E27FC236}">
                <a16:creationId xmlns:a16="http://schemas.microsoft.com/office/drawing/2014/main" id="{14A7ED70-5121-492D-9F5A-1FA452E3668E}"/>
              </a:ext>
            </a:extLst>
          </p:cNvPr>
          <p:cNvPicPr>
            <a:picLocks/>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855723" y="4455101"/>
            <a:ext cx="1060595" cy="1005840"/>
          </a:xfrm>
          <a:prstGeom prst="rect">
            <a:avLst/>
          </a:prstGeom>
          <a:ln>
            <a:solidFill>
              <a:schemeClr val="tx1"/>
            </a:solidFill>
          </a:ln>
        </p:spPr>
      </p:pic>
    </p:spTree>
    <p:extLst>
      <p:ext uri="{BB962C8B-B14F-4D97-AF65-F5344CB8AC3E}">
        <p14:creationId xmlns:p14="http://schemas.microsoft.com/office/powerpoint/2010/main" val="3643932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C6E4-F65F-425D-95D8-34860391E8A1}"/>
              </a:ext>
            </a:extLst>
          </p:cNvPr>
          <p:cNvSpPr>
            <a:spLocks noGrp="1"/>
          </p:cNvSpPr>
          <p:nvPr>
            <p:ph type="title"/>
          </p:nvPr>
        </p:nvSpPr>
        <p:spPr>
          <a:xfrm>
            <a:off x="1847580" y="628124"/>
            <a:ext cx="8911687" cy="1280890"/>
          </a:xfrm>
        </p:spPr>
        <p:txBody>
          <a:bodyPr>
            <a:normAutofit fontScale="90000"/>
          </a:bodyPr>
          <a:lstStyle/>
          <a:p>
            <a:r>
              <a:rPr lang="en-US" dirty="0"/>
              <a:t>Project Phase I –</a:t>
            </a:r>
            <a:br>
              <a:rPr lang="en-US" dirty="0"/>
            </a:br>
            <a:r>
              <a:rPr lang="en-US" dirty="0"/>
              <a:t>Task 1-2: Define Current State of Practice </a:t>
            </a:r>
          </a:p>
        </p:txBody>
      </p:sp>
      <p:sp>
        <p:nvSpPr>
          <p:cNvPr id="4" name="TextBox 3">
            <a:extLst>
              <a:ext uri="{FF2B5EF4-FFF2-40B4-BE49-F238E27FC236}">
                <a16:creationId xmlns:a16="http://schemas.microsoft.com/office/drawing/2014/main" id="{217F49E6-C07A-4D5C-A3CF-4B8C37933FFD}"/>
              </a:ext>
            </a:extLst>
          </p:cNvPr>
          <p:cNvSpPr txBox="1"/>
          <p:nvPr/>
        </p:nvSpPr>
        <p:spPr>
          <a:xfrm>
            <a:off x="1472665" y="5951070"/>
            <a:ext cx="10719336" cy="923330"/>
          </a:xfrm>
          <a:prstGeom prst="rect">
            <a:avLst/>
          </a:prstGeom>
          <a:noFill/>
        </p:spPr>
        <p:txBody>
          <a:bodyPr wrap="square" rtlCol="0">
            <a:spAutoFit/>
          </a:bodyPr>
          <a:lstStyle/>
          <a:p>
            <a:r>
              <a:rPr lang="en-US" i="1" dirty="0"/>
              <a:t>* </a:t>
            </a:r>
            <a:r>
              <a:rPr lang="en-US" b="0" i="0" dirty="0">
                <a:solidFill>
                  <a:srgbClr val="2C2C2C"/>
                </a:solidFill>
                <a:effectLst/>
                <a:latin typeface="+mj-lt"/>
              </a:rPr>
              <a:t>For further information and resources, visit the National Academies Press website (</a:t>
            </a:r>
            <a:r>
              <a:rPr lang="en-US" b="1" i="0" u="none" strike="noStrike" dirty="0">
                <a:solidFill>
                  <a:srgbClr val="1473E6"/>
                </a:solidFill>
                <a:effectLst/>
                <a:latin typeface="+mj-lt"/>
                <a:hlinkClick r:id="rId3"/>
              </a:rPr>
              <a:t>nap.nationalacademies.org</a:t>
            </a:r>
            <a:r>
              <a:rPr lang="en-US" b="0" i="0" dirty="0">
                <a:solidFill>
                  <a:srgbClr val="2C2C2C"/>
                </a:solidFill>
                <a:effectLst/>
                <a:latin typeface="+mj-lt"/>
              </a:rPr>
              <a:t>) and search for </a:t>
            </a:r>
            <a:r>
              <a:rPr lang="en-US" b="0" i="1" dirty="0">
                <a:solidFill>
                  <a:srgbClr val="2C2C2C"/>
                </a:solidFill>
                <a:effectLst/>
                <a:latin typeface="+mj-lt"/>
              </a:rPr>
              <a:t>NCHRP Web-Only Document 388: Framework for Implementing Constructability Throughout Project Development from NEPA to Final Design</a:t>
            </a:r>
            <a:r>
              <a:rPr lang="en-US" b="0" i="0" dirty="0">
                <a:solidFill>
                  <a:srgbClr val="2C2C2C"/>
                </a:solidFill>
                <a:effectLst/>
                <a:latin typeface="+mj-lt"/>
              </a:rPr>
              <a:t>.</a:t>
            </a:r>
            <a:endParaRPr lang="en-US" i="1" dirty="0">
              <a:highlight>
                <a:srgbClr val="FFFF00"/>
              </a:highlight>
            </a:endParaRPr>
          </a:p>
        </p:txBody>
      </p:sp>
      <p:pic>
        <p:nvPicPr>
          <p:cNvPr id="89" name="Picture Placeholder 16">
            <a:extLst>
              <a:ext uri="{FF2B5EF4-FFF2-40B4-BE49-F238E27FC236}">
                <a16:creationId xmlns:a16="http://schemas.microsoft.com/office/drawing/2014/main" id="{7D65C351-3F02-410F-9EC5-593EE1D51D76}"/>
              </a:ext>
            </a:extLst>
          </p:cNvPr>
          <p:cNvPicPr>
            <a:picLocks/>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18911" y="2159643"/>
            <a:ext cx="1828800" cy="1554480"/>
          </a:xfrm>
          <a:prstGeom prst="rect">
            <a:avLst/>
          </a:prstGeom>
          <a:solidFill>
            <a:sysClr val="window" lastClr="FFFFFF">
              <a:lumMod val="95000"/>
              <a:alpha val="70000"/>
            </a:sysClr>
          </a:solidFill>
          <a:ln w="95250" cap="sq" cmpd="sng" algn="ctr">
            <a:solidFill>
              <a:sysClr val="window" lastClr="FFFFFF">
                <a:lumMod val="95000"/>
              </a:sysClr>
            </a:solidFill>
            <a:prstDash val="solid"/>
          </a:ln>
          <a:effectLst/>
        </p:spPr>
      </p:pic>
      <p:sp>
        <p:nvSpPr>
          <p:cNvPr id="90" name="Text Placeholder 4">
            <a:extLst>
              <a:ext uri="{FF2B5EF4-FFF2-40B4-BE49-F238E27FC236}">
                <a16:creationId xmlns:a16="http://schemas.microsoft.com/office/drawing/2014/main" id="{89845E76-CA61-4E39-97D2-2FA50D8B8DF8}"/>
              </a:ext>
            </a:extLst>
          </p:cNvPr>
          <p:cNvSpPr txBox="1">
            <a:spLocks/>
          </p:cNvSpPr>
          <p:nvPr/>
        </p:nvSpPr>
        <p:spPr>
          <a:xfrm>
            <a:off x="1076044" y="3889136"/>
            <a:ext cx="1896779" cy="36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en-US" sz="2000" dirty="0">
                <a:solidFill>
                  <a:sysClr val="windowText" lastClr="000000">
                    <a:lumMod val="75000"/>
                    <a:lumOff val="25000"/>
                  </a:sysClr>
                </a:solidFill>
                <a:latin typeface="Tahoma"/>
              </a:rPr>
              <a:t>Existing effective practices</a:t>
            </a:r>
          </a:p>
        </p:txBody>
      </p:sp>
      <p:cxnSp>
        <p:nvCxnSpPr>
          <p:cNvPr id="91" name="Straight Connector 90">
            <a:extLst>
              <a:ext uri="{FF2B5EF4-FFF2-40B4-BE49-F238E27FC236}">
                <a16:creationId xmlns:a16="http://schemas.microsoft.com/office/drawing/2014/main" id="{1D37EAF7-D883-42A1-B8D6-80053112293B}"/>
              </a:ext>
              <a:ext uri="{C183D7F6-B498-43B3-948B-1728B52AA6E4}">
                <adec:decorative xmlns:adec="http://schemas.microsoft.com/office/drawing/2017/decorative" val="1"/>
              </a:ext>
            </a:extLst>
          </p:cNvPr>
          <p:cNvCxnSpPr>
            <a:cxnSpLocks/>
          </p:cNvCxnSpPr>
          <p:nvPr/>
        </p:nvCxnSpPr>
        <p:spPr>
          <a:xfrm>
            <a:off x="1026539" y="5196288"/>
            <a:ext cx="1927813" cy="0"/>
          </a:xfrm>
          <a:prstGeom prst="line">
            <a:avLst/>
          </a:prstGeom>
          <a:noFill/>
          <a:ln w="28575" cap="flat" cmpd="sng" algn="ctr">
            <a:solidFill>
              <a:srgbClr val="00B0F0"/>
            </a:solidFill>
            <a:prstDash val="solid"/>
            <a:miter lim="800000"/>
          </a:ln>
          <a:effectLst/>
        </p:spPr>
      </p:cxnSp>
      <p:pic>
        <p:nvPicPr>
          <p:cNvPr id="93" name="Picture Placeholder 38">
            <a:extLst>
              <a:ext uri="{FF2B5EF4-FFF2-40B4-BE49-F238E27FC236}">
                <a16:creationId xmlns:a16="http://schemas.microsoft.com/office/drawing/2014/main" id="{D0C0BB52-27F7-4C24-BD35-7B2531D98512}"/>
              </a:ext>
            </a:extLst>
          </p:cNvPr>
          <p:cNvPicPr>
            <a:picLocks/>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76045" y="2159643"/>
            <a:ext cx="1828800" cy="1554480"/>
          </a:xfrm>
          <a:prstGeom prst="rect">
            <a:avLst/>
          </a:prstGeom>
          <a:solidFill>
            <a:sysClr val="window" lastClr="FFFFFF">
              <a:lumMod val="95000"/>
              <a:alpha val="70000"/>
            </a:sysClr>
          </a:solidFill>
          <a:ln w="95250" cap="sq" cmpd="sng" algn="ctr">
            <a:solidFill>
              <a:sysClr val="window" lastClr="FFFFFF">
                <a:lumMod val="95000"/>
              </a:sysClr>
            </a:solidFill>
            <a:prstDash val="solid"/>
          </a:ln>
          <a:effectLst/>
        </p:spPr>
      </p:pic>
      <p:sp>
        <p:nvSpPr>
          <p:cNvPr id="94" name="Text Placeholder 6">
            <a:extLst>
              <a:ext uri="{FF2B5EF4-FFF2-40B4-BE49-F238E27FC236}">
                <a16:creationId xmlns:a16="http://schemas.microsoft.com/office/drawing/2014/main" id="{AF618ECA-06E5-43E3-B9D0-9C594CB61933}"/>
              </a:ext>
            </a:extLst>
          </p:cNvPr>
          <p:cNvSpPr txBox="1">
            <a:spLocks/>
          </p:cNvSpPr>
          <p:nvPr/>
        </p:nvSpPr>
        <p:spPr>
          <a:xfrm>
            <a:off x="3073014" y="3889136"/>
            <a:ext cx="2120594" cy="36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ahoma"/>
                <a:ea typeface="+mn-ea"/>
                <a:cs typeface="+mn-cs"/>
              </a:rPr>
              <a:t>Tools/methods </a:t>
            </a:r>
            <a:r>
              <a:rPr lang="en-US" sz="2000" dirty="0">
                <a:solidFill>
                  <a:sysClr val="windowText" lastClr="000000">
                    <a:lumMod val="75000"/>
                    <a:lumOff val="25000"/>
                  </a:sysClr>
                </a:solidFill>
                <a:latin typeface="Tahoma"/>
              </a:rPr>
              <a:t>effectively</a:t>
            </a: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ahoma"/>
                <a:ea typeface="+mn-ea"/>
                <a:cs typeface="+mn-cs"/>
              </a:rPr>
              <a:t> </a:t>
            </a:r>
            <a:r>
              <a:rPr lang="en-US" sz="2000" dirty="0">
                <a:solidFill>
                  <a:sysClr val="windowText" lastClr="000000">
                    <a:lumMod val="75000"/>
                    <a:lumOff val="25000"/>
                  </a:sysClr>
                </a:solidFill>
                <a:latin typeface="Tahoma"/>
              </a:rPr>
              <a:t>u</a:t>
            </a: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ahoma"/>
                <a:ea typeface="+mn-ea"/>
                <a:cs typeface="+mn-cs"/>
              </a:rPr>
              <a:t>sed</a:t>
            </a:r>
          </a:p>
        </p:txBody>
      </p:sp>
      <p:cxnSp>
        <p:nvCxnSpPr>
          <p:cNvPr id="95" name="Straight Connector 94">
            <a:extLst>
              <a:ext uri="{FF2B5EF4-FFF2-40B4-BE49-F238E27FC236}">
                <a16:creationId xmlns:a16="http://schemas.microsoft.com/office/drawing/2014/main" id="{F9626FE8-83B0-49DB-9252-232F48223B9E}"/>
              </a:ext>
              <a:ext uri="{C183D7F6-B498-43B3-948B-1728B52AA6E4}">
                <adec:decorative xmlns:adec="http://schemas.microsoft.com/office/drawing/2017/decorative" val="1"/>
              </a:ext>
            </a:extLst>
          </p:cNvPr>
          <p:cNvCxnSpPr>
            <a:cxnSpLocks/>
          </p:cNvCxnSpPr>
          <p:nvPr/>
        </p:nvCxnSpPr>
        <p:spPr>
          <a:xfrm>
            <a:off x="3169405" y="5196288"/>
            <a:ext cx="1927813" cy="0"/>
          </a:xfrm>
          <a:prstGeom prst="line">
            <a:avLst/>
          </a:prstGeom>
          <a:noFill/>
          <a:ln w="28575" cap="flat" cmpd="sng" algn="ctr">
            <a:solidFill>
              <a:schemeClr val="accent5">
                <a:lumMod val="75000"/>
              </a:schemeClr>
            </a:solidFill>
            <a:prstDash val="solid"/>
            <a:miter lim="800000"/>
          </a:ln>
          <a:effectLst/>
        </p:spPr>
      </p:cxnSp>
      <p:sp>
        <p:nvSpPr>
          <p:cNvPr id="97" name="Text Placeholder 8">
            <a:extLst>
              <a:ext uri="{FF2B5EF4-FFF2-40B4-BE49-F238E27FC236}">
                <a16:creationId xmlns:a16="http://schemas.microsoft.com/office/drawing/2014/main" id="{76F5B3E1-CEF4-47A3-998C-81A086FFFD0F}"/>
              </a:ext>
            </a:extLst>
          </p:cNvPr>
          <p:cNvSpPr txBox="1">
            <a:spLocks/>
          </p:cNvSpPr>
          <p:nvPr/>
        </p:nvSpPr>
        <p:spPr>
          <a:xfrm>
            <a:off x="5164022" y="3889136"/>
            <a:ext cx="2120594" cy="36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00B0F0"/>
              </a:buClr>
            </a:pPr>
            <a:r>
              <a:rPr lang="en-US" sz="2000" dirty="0">
                <a:solidFill>
                  <a:sysClr val="windowText" lastClr="000000">
                    <a:lumMod val="75000"/>
                    <a:lumOff val="25000"/>
                  </a:sysClr>
                </a:solidFill>
                <a:latin typeface="Tahoma"/>
              </a:rPr>
              <a:t>Platforms for knowledge transfer/      lessons learned</a:t>
            </a:r>
            <a:endParaRPr kumimoji="0" lang="en-US" sz="2000" b="0" i="0" u="none" strike="noStrike" kern="1200" cap="none" spc="0" normalizeH="0" baseline="0" noProof="0" dirty="0">
              <a:ln>
                <a:noFill/>
              </a:ln>
              <a:solidFill>
                <a:sysClr val="windowText" lastClr="000000">
                  <a:lumMod val="75000"/>
                  <a:lumOff val="25000"/>
                </a:sysClr>
              </a:solidFill>
              <a:effectLst/>
              <a:uLnTx/>
              <a:uFillTx/>
              <a:latin typeface="Tahoma"/>
              <a:ea typeface="+mn-ea"/>
              <a:cs typeface="+mn-cs"/>
            </a:endParaRPr>
          </a:p>
        </p:txBody>
      </p:sp>
      <p:cxnSp>
        <p:nvCxnSpPr>
          <p:cNvPr id="98" name="Straight Connector 97">
            <a:extLst>
              <a:ext uri="{FF2B5EF4-FFF2-40B4-BE49-F238E27FC236}">
                <a16:creationId xmlns:a16="http://schemas.microsoft.com/office/drawing/2014/main" id="{73315F55-6D28-4861-8A6B-8329657CE7C1}"/>
              </a:ext>
              <a:ext uri="{C183D7F6-B498-43B3-948B-1728B52AA6E4}">
                <adec:decorative xmlns:adec="http://schemas.microsoft.com/office/drawing/2017/decorative" val="1"/>
              </a:ext>
            </a:extLst>
          </p:cNvPr>
          <p:cNvCxnSpPr>
            <a:cxnSpLocks/>
          </p:cNvCxnSpPr>
          <p:nvPr/>
        </p:nvCxnSpPr>
        <p:spPr>
          <a:xfrm>
            <a:off x="5260413" y="5196288"/>
            <a:ext cx="1927813" cy="0"/>
          </a:xfrm>
          <a:prstGeom prst="line">
            <a:avLst/>
          </a:prstGeom>
          <a:noFill/>
          <a:ln w="28575" cap="flat" cmpd="sng" algn="ctr">
            <a:solidFill>
              <a:srgbClr val="A7EA52"/>
            </a:solidFill>
            <a:prstDash val="solid"/>
            <a:miter lim="800000"/>
          </a:ln>
          <a:effectLst/>
        </p:spPr>
      </p:cxnSp>
      <p:sp>
        <p:nvSpPr>
          <p:cNvPr id="100" name="Text Placeholder 10">
            <a:extLst>
              <a:ext uri="{FF2B5EF4-FFF2-40B4-BE49-F238E27FC236}">
                <a16:creationId xmlns:a16="http://schemas.microsoft.com/office/drawing/2014/main" id="{78CEE174-9538-4513-BC6F-677E91541429}"/>
              </a:ext>
            </a:extLst>
          </p:cNvPr>
          <p:cNvSpPr txBox="1">
            <a:spLocks/>
          </p:cNvSpPr>
          <p:nvPr/>
        </p:nvSpPr>
        <p:spPr>
          <a:xfrm>
            <a:off x="7287358" y="3889136"/>
            <a:ext cx="2120594" cy="36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ahoma"/>
                <a:ea typeface="+mn-ea"/>
                <a:cs typeface="+mn-cs"/>
              </a:rPr>
              <a:t>Challenges</a:t>
            </a:r>
          </a:p>
        </p:txBody>
      </p:sp>
      <p:cxnSp>
        <p:nvCxnSpPr>
          <p:cNvPr id="101" name="Straight Connector 100">
            <a:extLst>
              <a:ext uri="{FF2B5EF4-FFF2-40B4-BE49-F238E27FC236}">
                <a16:creationId xmlns:a16="http://schemas.microsoft.com/office/drawing/2014/main" id="{BF15E1DC-3E87-4407-9438-50EC57B89A74}"/>
              </a:ext>
              <a:ext uri="{C183D7F6-B498-43B3-948B-1728B52AA6E4}">
                <adec:decorative xmlns:adec="http://schemas.microsoft.com/office/drawing/2017/decorative" val="1"/>
              </a:ext>
            </a:extLst>
          </p:cNvPr>
          <p:cNvCxnSpPr>
            <a:cxnSpLocks/>
          </p:cNvCxnSpPr>
          <p:nvPr/>
        </p:nvCxnSpPr>
        <p:spPr>
          <a:xfrm>
            <a:off x="7383749" y="5196288"/>
            <a:ext cx="1927813" cy="0"/>
          </a:xfrm>
          <a:prstGeom prst="line">
            <a:avLst/>
          </a:prstGeom>
          <a:noFill/>
          <a:ln w="28575" cap="flat" cmpd="sng" algn="ctr">
            <a:solidFill>
              <a:srgbClr val="5DCEAF"/>
            </a:solidFill>
            <a:prstDash val="solid"/>
            <a:miter lim="800000"/>
          </a:ln>
          <a:effectLst/>
        </p:spPr>
      </p:cxnSp>
      <p:sp>
        <p:nvSpPr>
          <p:cNvPr id="103" name="Text Placeholder 12">
            <a:extLst>
              <a:ext uri="{FF2B5EF4-FFF2-40B4-BE49-F238E27FC236}">
                <a16:creationId xmlns:a16="http://schemas.microsoft.com/office/drawing/2014/main" id="{8B443956-8934-45E8-A883-8A62869AB12F}"/>
              </a:ext>
            </a:extLst>
          </p:cNvPr>
          <p:cNvSpPr txBox="1">
            <a:spLocks/>
          </p:cNvSpPr>
          <p:nvPr/>
        </p:nvSpPr>
        <p:spPr>
          <a:xfrm>
            <a:off x="9389076" y="3889136"/>
            <a:ext cx="2120594" cy="36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ahoma"/>
                <a:ea typeface="+mn-ea"/>
                <a:cs typeface="+mn-cs"/>
              </a:rPr>
              <a:t>Improvements</a:t>
            </a:r>
          </a:p>
        </p:txBody>
      </p:sp>
      <p:cxnSp>
        <p:nvCxnSpPr>
          <p:cNvPr id="104" name="Straight Connector 103">
            <a:extLst>
              <a:ext uri="{FF2B5EF4-FFF2-40B4-BE49-F238E27FC236}">
                <a16:creationId xmlns:a16="http://schemas.microsoft.com/office/drawing/2014/main" id="{9DE78A2F-C5EB-4110-9D0F-C5F79E75153F}"/>
              </a:ext>
              <a:ext uri="{C183D7F6-B498-43B3-948B-1728B52AA6E4}">
                <adec:decorative xmlns:adec="http://schemas.microsoft.com/office/drawing/2017/decorative" val="1"/>
              </a:ext>
            </a:extLst>
          </p:cNvPr>
          <p:cNvCxnSpPr>
            <a:cxnSpLocks/>
          </p:cNvCxnSpPr>
          <p:nvPr/>
        </p:nvCxnSpPr>
        <p:spPr>
          <a:xfrm>
            <a:off x="9485467" y="5196288"/>
            <a:ext cx="1927813" cy="0"/>
          </a:xfrm>
          <a:prstGeom prst="line">
            <a:avLst/>
          </a:prstGeom>
          <a:noFill/>
          <a:ln w="28575" cap="flat" cmpd="sng" algn="ctr">
            <a:solidFill>
              <a:srgbClr val="FF8021"/>
            </a:solidFill>
            <a:prstDash val="solid"/>
            <a:miter lim="800000"/>
          </a:ln>
          <a:effectLst/>
        </p:spPr>
      </p:cxnSp>
      <p:pic>
        <p:nvPicPr>
          <p:cNvPr id="106" name="Picture 105">
            <a:extLst>
              <a:ext uri="{FF2B5EF4-FFF2-40B4-BE49-F238E27FC236}">
                <a16:creationId xmlns:a16="http://schemas.microsoft.com/office/drawing/2014/main" id="{1A758FB7-5327-46EB-A872-51CEC189D892}"/>
              </a:ext>
            </a:extLst>
          </p:cNvPr>
          <p:cNvPicPr>
            <a:picLocks/>
          </p:cNvPicPr>
          <p:nvPr/>
        </p:nvPicPr>
        <p:blipFill>
          <a:blip r:embed="rId8" cstate="hq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309919" y="2159643"/>
            <a:ext cx="1828800" cy="1554480"/>
          </a:xfrm>
          <a:prstGeom prst="rect">
            <a:avLst/>
          </a:prstGeom>
          <a:solidFill>
            <a:sysClr val="window" lastClr="FFFFFF">
              <a:lumMod val="95000"/>
              <a:alpha val="70000"/>
            </a:sysClr>
          </a:solidFill>
          <a:ln w="95250" cap="sq" cmpd="sng" algn="ctr">
            <a:solidFill>
              <a:sysClr val="window" lastClr="FFFFFF">
                <a:lumMod val="95000"/>
              </a:sysClr>
            </a:solidFill>
            <a:prstDash val="solid"/>
          </a:ln>
          <a:effectLst/>
        </p:spPr>
      </p:pic>
      <p:pic>
        <p:nvPicPr>
          <p:cNvPr id="107" name="Picture 106">
            <a:extLst>
              <a:ext uri="{FF2B5EF4-FFF2-40B4-BE49-F238E27FC236}">
                <a16:creationId xmlns:a16="http://schemas.microsoft.com/office/drawing/2014/main" id="{80B1CE8C-01FE-40B6-871F-5DD8CDB4D46C}"/>
              </a:ext>
            </a:extLst>
          </p:cNvPr>
          <p:cNvPicPr>
            <a:picLocks/>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534973" y="2159643"/>
            <a:ext cx="1828800" cy="1554480"/>
          </a:xfrm>
          <a:prstGeom prst="rect">
            <a:avLst/>
          </a:prstGeom>
          <a:solidFill>
            <a:sysClr val="window" lastClr="FFFFFF">
              <a:lumMod val="95000"/>
              <a:alpha val="70000"/>
            </a:sysClr>
          </a:solidFill>
          <a:ln w="95250" cap="sq" cmpd="sng" algn="ctr">
            <a:solidFill>
              <a:sysClr val="window" lastClr="FFFFFF">
                <a:lumMod val="95000"/>
              </a:sysClr>
            </a:solidFill>
            <a:prstDash val="solid"/>
          </a:ln>
          <a:effectLst/>
        </p:spPr>
      </p:pic>
      <p:pic>
        <p:nvPicPr>
          <p:cNvPr id="108" name="Picture 107">
            <a:extLst>
              <a:ext uri="{FF2B5EF4-FFF2-40B4-BE49-F238E27FC236}">
                <a16:creationId xmlns:a16="http://schemas.microsoft.com/office/drawing/2014/main" id="{762D2A05-0C30-42E7-ADF4-0C3BC22B9CE6}"/>
              </a:ext>
            </a:extLst>
          </p:cNvPr>
          <p:cNvPicPr>
            <a:picLocks/>
          </p:cNvPicPr>
          <p:nvPr/>
        </p:nvPicPr>
        <p:blipFill rotWithShape="1">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rcRect r="15969"/>
          <a:stretch/>
        </p:blipFill>
        <p:spPr>
          <a:xfrm>
            <a:off x="7433255" y="2159643"/>
            <a:ext cx="1828800" cy="1554480"/>
          </a:xfrm>
          <a:prstGeom prst="rect">
            <a:avLst/>
          </a:prstGeom>
          <a:solidFill>
            <a:sysClr val="window" lastClr="FFFFFF">
              <a:lumMod val="95000"/>
              <a:alpha val="70000"/>
            </a:sysClr>
          </a:solidFill>
          <a:ln w="95250" cap="sq" cmpd="sng" algn="ctr">
            <a:solidFill>
              <a:sysClr val="window" lastClr="FFFFFF">
                <a:lumMod val="95000"/>
              </a:sysClr>
            </a:solidFill>
            <a:prstDash val="solid"/>
          </a:ln>
          <a:effectLst/>
        </p:spPr>
      </p:pic>
    </p:spTree>
    <p:extLst>
      <p:ext uri="{BB962C8B-B14F-4D97-AF65-F5344CB8AC3E}">
        <p14:creationId xmlns:p14="http://schemas.microsoft.com/office/powerpoint/2010/main" val="214879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4" descr="Rectangle: Click to edit Master text styles&#10;Second level&#10;Third level&#10;Fourth level&#10;Fifth level"/>
          <p:cNvSpPr txBox="1">
            <a:spLocks noChangeArrowheads="1"/>
          </p:cNvSpPr>
          <p:nvPr/>
        </p:nvSpPr>
        <p:spPr bwMode="auto">
          <a:xfrm>
            <a:off x="1878824" y="2244138"/>
            <a:ext cx="9295143" cy="385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900"/>
              </a:spcBef>
              <a:buClr>
                <a:srgbClr val="0F4B90"/>
              </a:buClr>
              <a:buFont typeface="Arial" panose="020B0604020202020204" pitchFamily="34" charset="0"/>
              <a:buChar char="•"/>
            </a:pPr>
            <a:r>
              <a:rPr lang="en-US" dirty="0"/>
              <a:t>Developed as part of Phase 1</a:t>
            </a:r>
          </a:p>
          <a:p>
            <a:pPr marL="342900" indent="-342900" algn="l">
              <a:lnSpc>
                <a:spcPct val="100000"/>
              </a:lnSpc>
              <a:spcBef>
                <a:spcPts val="900"/>
              </a:spcBef>
              <a:buClr>
                <a:srgbClr val="0F4B90"/>
              </a:buClr>
              <a:buFont typeface="Arial" panose="020B0604020202020204" pitchFamily="34" charset="0"/>
              <a:buChar char="•"/>
            </a:pPr>
            <a:r>
              <a:rPr lang="en-US" dirty="0"/>
              <a:t>Developed further into the Final Decision-Making Framework. based on:</a:t>
            </a:r>
          </a:p>
          <a:p>
            <a:pPr marL="800100" lvl="1" indent="-342900" algn="l">
              <a:lnSpc>
                <a:spcPct val="100000"/>
              </a:lnSpc>
              <a:spcBef>
                <a:spcPts val="900"/>
              </a:spcBef>
              <a:buClr>
                <a:srgbClr val="0F4B90"/>
              </a:buClr>
              <a:buFont typeface="Arial" panose="020B0604020202020204" pitchFamily="34" charset="0"/>
              <a:buChar char="•"/>
            </a:pPr>
            <a:r>
              <a:rPr lang="en-US" sz="2400" dirty="0"/>
              <a:t>input from workshop &amp;</a:t>
            </a:r>
          </a:p>
          <a:p>
            <a:pPr marL="800100" lvl="1" indent="-342900" algn="l">
              <a:lnSpc>
                <a:spcPct val="100000"/>
              </a:lnSpc>
              <a:spcBef>
                <a:spcPts val="900"/>
              </a:spcBef>
              <a:buClr>
                <a:srgbClr val="0F4B90"/>
              </a:buClr>
              <a:buFont typeface="Arial" panose="020B0604020202020204" pitchFamily="34" charset="0"/>
              <a:buChar char="•"/>
            </a:pPr>
            <a:r>
              <a:rPr lang="en-US" sz="2400" dirty="0"/>
              <a:t>comments from panel </a:t>
            </a:r>
          </a:p>
          <a:p>
            <a:pPr marL="342900" indent="-342900" algn="l">
              <a:lnSpc>
                <a:spcPct val="100000"/>
              </a:lnSpc>
              <a:spcBef>
                <a:spcPts val="900"/>
              </a:spcBef>
              <a:buClr>
                <a:srgbClr val="0F4B90"/>
              </a:buClr>
              <a:buFont typeface="Arial" panose="020B0604020202020204" pitchFamily="34" charset="0"/>
              <a:buChar char="•"/>
            </a:pPr>
            <a:r>
              <a:rPr lang="en-US" dirty="0"/>
              <a:t>Final version was quite different in scope and presentation from the conceptual model.</a:t>
            </a:r>
          </a:p>
          <a:p>
            <a:pPr algn="l">
              <a:lnSpc>
                <a:spcPct val="100000"/>
              </a:lnSpc>
              <a:spcBef>
                <a:spcPts val="900"/>
              </a:spcBef>
              <a:buClr>
                <a:srgbClr val="0F4B90"/>
              </a:buClr>
            </a:pPr>
            <a:endParaRPr lang="en-US" sz="2800" dirty="0">
              <a:latin typeface="+mj-lt"/>
              <a:cs typeface="Arial" panose="020B0604020202020204" pitchFamily="34" charset="0"/>
            </a:endParaRPr>
          </a:p>
        </p:txBody>
      </p:sp>
      <p:sp>
        <p:nvSpPr>
          <p:cNvPr id="5" name="Rectangle 4"/>
          <p:cNvSpPr/>
          <p:nvPr/>
        </p:nvSpPr>
        <p:spPr>
          <a:xfrm>
            <a:off x="1878824" y="597050"/>
            <a:ext cx="10062164" cy="1102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0000" lnSpcReduction="10000"/>
          </a:bodyPr>
          <a:lstStyle/>
          <a:p>
            <a:pPr>
              <a:spcBef>
                <a:spcPct val="0"/>
              </a:spcBef>
            </a:pPr>
            <a:r>
              <a:rPr lang="en-US" sz="4000" b="1" dirty="0">
                <a:solidFill>
                  <a:schemeClr val="tx1">
                    <a:lumMod val="85000"/>
                    <a:lumOff val="15000"/>
                  </a:schemeClr>
                </a:solidFill>
                <a:latin typeface="+mj-lt"/>
                <a:ea typeface="+mj-ea"/>
                <a:cs typeface="+mj-cs"/>
              </a:rPr>
              <a:t>Project Phase I –</a:t>
            </a:r>
            <a:br>
              <a:rPr lang="en-US" sz="4000" b="1" dirty="0">
                <a:solidFill>
                  <a:schemeClr val="tx1">
                    <a:lumMod val="85000"/>
                    <a:lumOff val="15000"/>
                  </a:schemeClr>
                </a:solidFill>
                <a:latin typeface="+mj-lt"/>
                <a:ea typeface="+mj-ea"/>
                <a:cs typeface="+mj-cs"/>
              </a:rPr>
            </a:br>
            <a:r>
              <a:rPr lang="en-US" sz="4000" b="1" dirty="0">
                <a:solidFill>
                  <a:schemeClr val="tx1">
                    <a:lumMod val="85000"/>
                    <a:lumOff val="15000"/>
                  </a:schemeClr>
                </a:solidFill>
                <a:latin typeface="+mj-lt"/>
                <a:ea typeface="+mj-ea"/>
                <a:cs typeface="+mj-cs"/>
              </a:rPr>
              <a:t>Task 1-3</a:t>
            </a:r>
            <a:r>
              <a:rPr lang="x-none" sz="4000" b="1" dirty="0">
                <a:solidFill>
                  <a:schemeClr val="tx1">
                    <a:lumMod val="85000"/>
                    <a:lumOff val="15000"/>
                  </a:schemeClr>
                </a:solidFill>
                <a:latin typeface="+mj-lt"/>
                <a:ea typeface="+mj-ea"/>
                <a:cs typeface="+mj-cs"/>
              </a:rPr>
              <a:t>: Develop</a:t>
            </a:r>
            <a:r>
              <a:rPr lang="en-US" sz="4000" b="1" dirty="0">
                <a:solidFill>
                  <a:schemeClr val="tx1">
                    <a:lumMod val="85000"/>
                    <a:lumOff val="15000"/>
                  </a:schemeClr>
                </a:solidFill>
                <a:latin typeface="+mj-lt"/>
                <a:ea typeface="+mj-ea"/>
                <a:cs typeface="+mj-cs"/>
              </a:rPr>
              <a:t> Conceptual F</a:t>
            </a:r>
            <a:r>
              <a:rPr lang="x-none" sz="4000" b="1" dirty="0">
                <a:solidFill>
                  <a:schemeClr val="tx1">
                    <a:lumMod val="85000"/>
                    <a:lumOff val="15000"/>
                  </a:schemeClr>
                </a:solidFill>
                <a:latin typeface="+mj-lt"/>
                <a:ea typeface="+mj-ea"/>
                <a:cs typeface="+mj-cs"/>
              </a:rPr>
              <a:t>ramework</a:t>
            </a:r>
            <a:endParaRPr lang="en-US" sz="4000" b="1" dirty="0">
              <a:solidFill>
                <a:schemeClr val="tx1">
                  <a:lumMod val="85000"/>
                  <a:lumOff val="15000"/>
                </a:schemeClr>
              </a:solidFill>
              <a:latin typeface="+mj-lt"/>
              <a:ea typeface="+mj-ea"/>
              <a:cs typeface="+mj-cs"/>
            </a:endParaRPr>
          </a:p>
          <a:p>
            <a:pPr>
              <a:spcBef>
                <a:spcPct val="0"/>
              </a:spcBef>
            </a:pPr>
            <a:endParaRPr lang="en-US" sz="4000" b="1" dirty="0">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3210554358"/>
      </p:ext>
    </p:extLst>
  </p:cSld>
  <p:clrMapOvr>
    <a:masterClrMapping/>
  </p:clrMapOvr>
</p:sld>
</file>

<file path=ppt/theme/theme1.xml><?xml version="1.0" encoding="utf-8"?>
<a:theme xmlns:a="http://schemas.openxmlformats.org/drawingml/2006/main" name="Wisp">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CB81E7E553B84EA7EAB1723E07722C" ma:contentTypeVersion="35" ma:contentTypeDescription="Create a new document." ma:contentTypeScope="" ma:versionID="8cdb92a5f3d0113e82ae3073f0fdc483">
  <xsd:schema xmlns:xsd="http://www.w3.org/2001/XMLSchema" xmlns:xs="http://www.w3.org/2001/XMLSchema" xmlns:p="http://schemas.microsoft.com/office/2006/metadata/properties" xmlns:ns3="f845cbf3-a337-411e-958b-9b9309206899" xmlns:ns4="f207d103-7bd2-485c-95d4-50646d1851df" targetNamespace="http://schemas.microsoft.com/office/2006/metadata/properties" ma:root="true" ma:fieldsID="f211960eb8b46621ef1e435efe07d50c" ns3:_="" ns4:_="">
    <xsd:import namespace="f845cbf3-a337-411e-958b-9b9309206899"/>
    <xsd:import namespace="f207d103-7bd2-485c-95d4-50646d1851d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45cbf3-a337-411e-958b-9b93092068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07d103-7bd2-485c-95d4-50646d1851d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Version xmlns="f207d103-7bd2-485c-95d4-50646d1851df" xsi:nil="true"/>
    <FolderType xmlns="f207d103-7bd2-485c-95d4-50646d1851df" xsi:nil="true"/>
    <Has_Teacher_Only_SectionGroup xmlns="f207d103-7bd2-485c-95d4-50646d1851df" xsi:nil="true"/>
    <CultureName xmlns="f207d103-7bd2-485c-95d4-50646d1851df" xsi:nil="true"/>
    <Owner xmlns="f207d103-7bd2-485c-95d4-50646d1851df">
      <UserInfo>
        <DisplayName/>
        <AccountId xsi:nil="true"/>
        <AccountType/>
      </UserInfo>
    </Owner>
    <Is_Collaboration_Space_Locked xmlns="f207d103-7bd2-485c-95d4-50646d1851df" xsi:nil="true"/>
    <Invited_Teachers xmlns="f207d103-7bd2-485c-95d4-50646d1851df" xsi:nil="true"/>
    <NotebookType xmlns="f207d103-7bd2-485c-95d4-50646d1851df" xsi:nil="true"/>
    <DefaultSectionNames xmlns="f207d103-7bd2-485c-95d4-50646d1851df" xsi:nil="true"/>
    <Teams_Channel_Section_Location xmlns="f207d103-7bd2-485c-95d4-50646d1851df" xsi:nil="true"/>
    <LMS_Mappings xmlns="f207d103-7bd2-485c-95d4-50646d1851df" xsi:nil="true"/>
    <Teachers xmlns="f207d103-7bd2-485c-95d4-50646d1851df">
      <UserInfo>
        <DisplayName/>
        <AccountId xsi:nil="true"/>
        <AccountType/>
      </UserInfo>
    </Teachers>
    <Students xmlns="f207d103-7bd2-485c-95d4-50646d1851df">
      <UserInfo>
        <DisplayName/>
        <AccountId xsi:nil="true"/>
        <AccountType/>
      </UserInfo>
    </Students>
    <Student_Groups xmlns="f207d103-7bd2-485c-95d4-50646d1851df">
      <UserInfo>
        <DisplayName/>
        <AccountId xsi:nil="true"/>
        <AccountType/>
      </UserInfo>
    </Student_Groups>
    <TeamsChannelId xmlns="f207d103-7bd2-485c-95d4-50646d1851df" xsi:nil="true"/>
    <Invited_Students xmlns="f207d103-7bd2-485c-95d4-50646d1851df" xsi:nil="true"/>
    <IsNotebookLocked xmlns="f207d103-7bd2-485c-95d4-50646d1851df" xsi:nil="true"/>
    <Distribution_Groups xmlns="f207d103-7bd2-485c-95d4-50646d1851df" xsi:nil="true"/>
    <Math_Settings xmlns="f207d103-7bd2-485c-95d4-50646d1851df" xsi:nil="true"/>
    <Templates xmlns="f207d103-7bd2-485c-95d4-50646d1851df" xsi:nil="true"/>
    <Self_Registration_Enabled xmlns="f207d103-7bd2-485c-95d4-50646d1851df" xsi:nil="true"/>
  </documentManagement>
</p:properties>
</file>

<file path=customXml/itemProps1.xml><?xml version="1.0" encoding="utf-8"?>
<ds:datastoreItem xmlns:ds="http://schemas.openxmlformats.org/officeDocument/2006/customXml" ds:itemID="{CA81E4D4-3059-46A3-A63B-5EDED79BC909}">
  <ds:schemaRefs>
    <ds:schemaRef ds:uri="http://schemas.microsoft.com/sharepoint/v3/contenttype/forms"/>
  </ds:schemaRefs>
</ds:datastoreItem>
</file>

<file path=customXml/itemProps2.xml><?xml version="1.0" encoding="utf-8"?>
<ds:datastoreItem xmlns:ds="http://schemas.openxmlformats.org/officeDocument/2006/customXml" ds:itemID="{3A86710F-6123-42A0-8102-B174365DB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45cbf3-a337-411e-958b-9b9309206899"/>
    <ds:schemaRef ds:uri="f207d103-7bd2-485c-95d4-50646d1851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809F4E-C5C7-4935-AC93-6357931C9643}">
  <ds:schemaRef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terms/"/>
    <ds:schemaRef ds:uri="http://schemas.microsoft.com/office/2006/documentManagement/types"/>
    <ds:schemaRef ds:uri="http://purl.org/dc/elements/1.1/"/>
    <ds:schemaRef ds:uri="f207d103-7bd2-485c-95d4-50646d1851df"/>
    <ds:schemaRef ds:uri="f845cbf3-a337-411e-958b-9b930920689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3005</TotalTime>
  <Words>2862</Words>
  <Application>Microsoft Office PowerPoint</Application>
  <PresentationFormat>Widescreen</PresentationFormat>
  <Paragraphs>331</Paragraphs>
  <Slides>28</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Cambria</vt:lpstr>
      <vt:lpstr>Tahoma</vt:lpstr>
      <vt:lpstr>Times New Roman</vt:lpstr>
      <vt:lpstr>Wingdings 3</vt:lpstr>
      <vt:lpstr>Wisp</vt:lpstr>
      <vt:lpstr>NCHRP 10-99: Framework for Implementing Constructability Across the Entire Project Development Process: NEPA to Final Design </vt:lpstr>
      <vt:lpstr>Project Team </vt:lpstr>
      <vt:lpstr>Outline </vt:lpstr>
      <vt:lpstr>Motivation &amp; Objective</vt:lpstr>
      <vt:lpstr>Project Phase I –  Task 1-1: Literature Review</vt:lpstr>
      <vt:lpstr>Project Phases &amp; Tasks</vt:lpstr>
      <vt:lpstr>Project Phase I –  Task 1-2: Define Current State of Practice</vt:lpstr>
      <vt:lpstr>Project Phase I – Task 1-2: Define Current State of Practice </vt:lpstr>
      <vt:lpstr>PowerPoint Presentation</vt:lpstr>
      <vt:lpstr>PowerPoint Presentation</vt:lpstr>
      <vt:lpstr>PowerPoint Presentation</vt:lpstr>
      <vt:lpstr>Project Phases &amp;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Project Details and Products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 M Gad</dc:creator>
  <cp:lastModifiedBy>Correro, Jennifer</cp:lastModifiedBy>
  <cp:revision>44</cp:revision>
  <dcterms:created xsi:type="dcterms:W3CDTF">2021-07-26T22:23:13Z</dcterms:created>
  <dcterms:modified xsi:type="dcterms:W3CDTF">2023-12-04T17:33:35Z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0x010100DACB81E7E553B84EA7EAB1723E07722C</vt:lpwstr>
  </property>
</Properties>
</file>